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4" r:id="rId5"/>
    <p:sldId id="265" r:id="rId6"/>
    <p:sldId id="266" r:id="rId7"/>
    <p:sldId id="262" r:id="rId8"/>
    <p:sldId id="263" r:id="rId9"/>
    <p:sldId id="268" r:id="rId10"/>
    <p:sldId id="267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0"/>
    <p:restoredTop sz="93667"/>
  </p:normalViewPr>
  <p:slideViewPr>
    <p:cSldViewPr>
      <p:cViewPr>
        <p:scale>
          <a:sx n="78" d="100"/>
          <a:sy n="78" d="100"/>
        </p:scale>
        <p:origin x="840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4E45C-3DBD-3B42-B2F8-9E8121E81D0E}" type="datetimeFigureOut">
              <a:rPr lang="en-US" smtClean="0"/>
              <a:t>4/27/18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57704-9F4E-F84A-A4FF-44D32C32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30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5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6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06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2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401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70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5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4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3B5A5-F446-4BAA-A867-75004FD75401}" type="datetimeFigureOut">
              <a:rPr lang="en-GB" smtClean="0"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264E-8019-4BF3-8E58-3E8D0A17C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1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aquaspace-h2020.e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hyperlink" Target="http://www.esa.int/Our_Activities/Observing_the_Earth/Benefiting_Our_Economy/Harmful_Algal_Blooms_monitored_from_space_in_Chile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6.jpeg"/><Relationship Id="rId5" Type="http://schemas.openxmlformats.org/officeDocument/2006/relationships/hyperlink" Target="http://aquaspace-h2020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quaspace-h2020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766301"/>
            <a:ext cx="7772400" cy="120162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Topic </a:t>
            </a:r>
            <a:r>
              <a:rPr lang="en-GB" sz="2800" b="1" dirty="0" smtClean="0">
                <a:solidFill>
                  <a:schemeClr val="tx2"/>
                </a:solidFill>
              </a:rPr>
              <a:t>3: Aquaculture zoning, site selection and area management under the EAA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0555" y="5485202"/>
            <a:ext cx="6400800" cy="1101697"/>
          </a:xfrm>
        </p:spPr>
        <p:txBody>
          <a:bodyPr>
            <a:normAutofit fontScale="92500" lnSpcReduction="10000"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The </a:t>
            </a:r>
            <a:r>
              <a:rPr lang="en-GB" sz="1200" dirty="0" smtClean="0">
                <a:solidFill>
                  <a:schemeClr val="tx1"/>
                </a:solidFill>
              </a:rPr>
              <a:t>materials used here have been assembled as </a:t>
            </a:r>
            <a:r>
              <a:rPr lang="en-GB" sz="1200" dirty="0">
                <a:solidFill>
                  <a:schemeClr val="tx1"/>
                </a:solidFill>
              </a:rPr>
              <a:t>part of the </a:t>
            </a:r>
            <a:r>
              <a:rPr lang="en-GB" sz="1200" dirty="0" err="1">
                <a:solidFill>
                  <a:schemeClr val="tx1"/>
                </a:solidFill>
              </a:rPr>
              <a:t>AquaSpace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dirty="0" smtClean="0">
                <a:solidFill>
                  <a:schemeClr val="tx1"/>
                </a:solidFill>
              </a:rPr>
              <a:t>project</a:t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(</a:t>
            </a:r>
            <a:r>
              <a:rPr lang="en-GB" sz="1200" dirty="0">
                <a:solidFill>
                  <a:schemeClr val="tx1"/>
                </a:solidFill>
              </a:rPr>
              <a:t>Ecosystem Approach to making Space for Aquaculture, </a:t>
            </a:r>
            <a:r>
              <a:rPr lang="en-GB" sz="1200" u="sng" dirty="0">
                <a:solidFill>
                  <a:schemeClr val="tx1"/>
                </a:solidFill>
                <a:hlinkClick r:id="rId2"/>
              </a:rPr>
              <a:t>http://aquaspace-h2020.eu</a:t>
            </a:r>
            <a:r>
              <a:rPr lang="en-GB" sz="1200" dirty="0">
                <a:solidFill>
                  <a:schemeClr val="tx1"/>
                </a:solidFill>
              </a:rPr>
              <a:t>) </a:t>
            </a:r>
            <a:r>
              <a:rPr lang="en-GB" sz="1200" dirty="0" smtClean="0">
                <a:solidFill>
                  <a:schemeClr val="tx1"/>
                </a:solidFill>
              </a:rPr>
              <a:t/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and </a:t>
            </a:r>
            <a:r>
              <a:rPr lang="en-GB" sz="1200" dirty="0">
                <a:solidFill>
                  <a:schemeClr val="tx1"/>
                </a:solidFill>
              </a:rPr>
              <a:t>has received funding from the European Union's Horizon 2020 Framework Programme </a:t>
            </a:r>
            <a:r>
              <a:rPr lang="en-GB" sz="1200" dirty="0" smtClean="0">
                <a:solidFill>
                  <a:schemeClr val="tx1"/>
                </a:solidFill>
              </a:rPr>
              <a:t/>
            </a:r>
            <a:br>
              <a:rPr lang="en-GB" sz="1200" dirty="0" smtClean="0">
                <a:solidFill>
                  <a:schemeClr val="tx1"/>
                </a:solidFill>
              </a:rPr>
            </a:br>
            <a:r>
              <a:rPr lang="en-GB" sz="1200" dirty="0" smtClean="0">
                <a:solidFill>
                  <a:schemeClr val="tx1"/>
                </a:solidFill>
              </a:rPr>
              <a:t>for Research </a:t>
            </a:r>
            <a:r>
              <a:rPr lang="en-GB" sz="1200" dirty="0">
                <a:solidFill>
                  <a:schemeClr val="tx1"/>
                </a:solidFill>
              </a:rPr>
              <a:t>and Innovation under grant agreement n° 633476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They may </a:t>
            </a:r>
            <a:r>
              <a:rPr lang="en-GB" sz="1200" dirty="0">
                <a:solidFill>
                  <a:schemeClr val="tx1"/>
                </a:solidFill>
              </a:rPr>
              <a:t>be used under a </a:t>
            </a:r>
            <a:r>
              <a:rPr lang="en-GB" sz="1200" dirty="0" smtClean="0">
                <a:solidFill>
                  <a:schemeClr val="tx1"/>
                </a:solidFill>
                <a:hlinkClick r:id="rId3"/>
              </a:rPr>
              <a:t>Creative </a:t>
            </a:r>
            <a:r>
              <a:rPr lang="en-GB" sz="1200" dirty="0">
                <a:solidFill>
                  <a:schemeClr val="tx1"/>
                </a:solidFill>
                <a:hlinkClick r:id="rId3"/>
              </a:rPr>
              <a:t>Commons Attribution-ShareAlike 4.0 International </a:t>
            </a:r>
            <a:r>
              <a:rPr lang="en-GB" sz="1200" dirty="0" smtClean="0">
                <a:solidFill>
                  <a:schemeClr val="tx1"/>
                </a:solidFill>
                <a:hlinkClick r:id="rId3"/>
              </a:rPr>
              <a:t>License</a:t>
            </a:r>
            <a:r>
              <a:rPr lang="en-GB" sz="1200" dirty="0" smtClean="0">
                <a:solidFill>
                  <a:schemeClr val="tx1"/>
                </a:solidFill>
              </a:rPr>
              <a:t>, </a:t>
            </a:r>
            <a:r>
              <a:rPr lang="en-GB" sz="1200" dirty="0">
                <a:solidFill>
                  <a:schemeClr val="tx1"/>
                </a:solidFill>
              </a:rPr>
              <a:t>with </a:t>
            </a:r>
            <a:r>
              <a:rPr lang="en-GB" sz="1200" dirty="0" smtClean="0">
                <a:solidFill>
                  <a:schemeClr val="tx1"/>
                </a:solidFill>
              </a:rPr>
              <a:t>attribution to the author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19" y="584270"/>
            <a:ext cx="3486777" cy="15485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5227" y="5485202"/>
            <a:ext cx="1435328" cy="1256166"/>
            <a:chOff x="475227" y="5485202"/>
            <a:chExt cx="1435328" cy="12561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27" y="5485202"/>
              <a:ext cx="1435328" cy="9752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75227" y="6433591"/>
              <a:ext cx="142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Horizon 2020</a:t>
              </a:r>
              <a:endParaRPr lang="en-GB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51720" y="398465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Illustrations provided by FAO</a:t>
            </a: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Assembled by Paul Tett</a:t>
            </a: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SAMS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10323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Masters Module </a:t>
            </a:r>
            <a:endParaRPr lang="en-GB" dirty="0" smtClean="0">
              <a:solidFill>
                <a:schemeClr val="tx2"/>
              </a:solidFill>
            </a:endParaRPr>
          </a:p>
          <a:p>
            <a:pPr algn="ctr"/>
            <a:r>
              <a:rPr lang="en-GB" dirty="0" smtClean="0">
                <a:solidFill>
                  <a:schemeClr val="tx2"/>
                </a:solidFill>
              </a:rPr>
              <a:t>PLANNING </a:t>
            </a:r>
            <a:r>
              <a:rPr lang="en-GB" dirty="0">
                <a:solidFill>
                  <a:schemeClr val="tx2"/>
                </a:solidFill>
              </a:rPr>
              <a:t>AND MANAGING THE USE OF SPACE FOR AQUACULTURE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9509" y="507801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25 April 2018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6, second part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18" y="1556792"/>
            <a:ext cx="3526682" cy="452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33770"/>
            <a:ext cx="3427538" cy="4525200"/>
          </a:xfrm>
        </p:spPr>
      </p:pic>
      <p:sp>
        <p:nvSpPr>
          <p:cNvPr id="7" name="TextBox 6"/>
          <p:cNvSpPr txBox="1"/>
          <p:nvPr/>
        </p:nvSpPr>
        <p:spPr>
          <a:xfrm>
            <a:off x="1259632" y="6237312"/>
            <a:ext cx="2925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Stockwell et al.,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523" y="2852936"/>
            <a:ext cx="7488832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dirty="0" smtClean="0">
                <a:cs typeface="Arial" pitchFamily="34" charset="0"/>
              </a:rPr>
              <a:t>For more information about </a:t>
            </a:r>
          </a:p>
          <a:p>
            <a:pPr marL="0" indent="0" algn="ctr">
              <a:buNone/>
            </a:pPr>
            <a:r>
              <a:rPr lang="en-GB" sz="1800" dirty="0" smtClean="0">
                <a:cs typeface="Arial" pitchFamily="34" charset="0"/>
              </a:rPr>
              <a:t>the </a:t>
            </a:r>
            <a:r>
              <a:rPr lang="en-GB" sz="1800" dirty="0" err="1" smtClean="0">
                <a:cs typeface="Arial" pitchFamily="34" charset="0"/>
              </a:rPr>
              <a:t>AquaSpace</a:t>
            </a:r>
            <a:r>
              <a:rPr lang="en-GB" sz="1800" dirty="0" smtClean="0">
                <a:cs typeface="Arial" pitchFamily="34" charset="0"/>
              </a:rPr>
              <a:t> Masters module </a:t>
            </a:r>
          </a:p>
          <a:p>
            <a:pPr marL="0" indent="0" algn="ctr">
              <a:buNone/>
            </a:pPr>
            <a:r>
              <a:rPr lang="en-GB" sz="1800" dirty="0" smtClean="0">
                <a:cs typeface="Arial" pitchFamily="34" charset="0"/>
              </a:rPr>
              <a:t>and spatial planning toolbox, </a:t>
            </a:r>
          </a:p>
          <a:p>
            <a:pPr marL="0" indent="0" algn="ctr">
              <a:buNone/>
            </a:pPr>
            <a:r>
              <a:rPr lang="en-GB" sz="1800" dirty="0" smtClean="0">
                <a:cs typeface="Arial" pitchFamily="34" charset="0"/>
              </a:rPr>
              <a:t>visit our website:</a:t>
            </a:r>
          </a:p>
          <a:p>
            <a:pPr marL="0" indent="0" algn="ctr">
              <a:buNone/>
            </a:pPr>
            <a:r>
              <a:rPr lang="en-GB" sz="1800" b="1" dirty="0" smtClean="0">
                <a:cs typeface="Arial" pitchFamily="34" charset="0"/>
                <a:hlinkClick r:id="rId2"/>
              </a:rPr>
              <a:t>www.aquaspace-h2020.eu</a:t>
            </a:r>
            <a:endParaRPr lang="en-GB" sz="1800" b="1" dirty="0" smtClean="0"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27" y="5413194"/>
            <a:ext cx="1435328" cy="975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227" y="6361583"/>
            <a:ext cx="1425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Horizon 2020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3779732" cy="167869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910555" y="5524343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200" dirty="0" smtClean="0"/>
              <a:t>The materials used here have been assembled as part of the </a:t>
            </a:r>
            <a:r>
              <a:rPr lang="en-GB" sz="1200" dirty="0" err="1" smtClean="0"/>
              <a:t>AquaSpace</a:t>
            </a:r>
            <a:r>
              <a:rPr lang="en-GB" sz="1200" dirty="0" smtClean="0"/>
              <a:t> project</a:t>
            </a:r>
            <a:br>
              <a:rPr lang="en-GB" sz="1200" dirty="0" smtClean="0"/>
            </a:br>
            <a:r>
              <a:rPr lang="en-GB" sz="1200" dirty="0" smtClean="0"/>
              <a:t>(Ecosystem Approach to making Space for Aquaculture, </a:t>
            </a:r>
            <a:r>
              <a:rPr lang="en-GB" sz="1200" u="sng" dirty="0" smtClean="0">
                <a:hlinkClick r:id="rId5"/>
              </a:rPr>
              <a:t>http://aquaspace-h2020.eu</a:t>
            </a:r>
            <a:r>
              <a:rPr lang="en-GB" sz="1200" dirty="0" smtClean="0"/>
              <a:t>) </a:t>
            </a:r>
            <a:br>
              <a:rPr lang="en-GB" sz="1200" dirty="0" smtClean="0"/>
            </a:br>
            <a:r>
              <a:rPr lang="en-GB" sz="1200" dirty="0" smtClean="0"/>
              <a:t>and has received funding from the European Union's Horizon 2020 Framework Programme </a:t>
            </a:r>
            <a:br>
              <a:rPr lang="en-GB" sz="1200" dirty="0" smtClean="0"/>
            </a:br>
            <a:r>
              <a:rPr lang="en-GB" sz="1200" dirty="0" smtClean="0"/>
              <a:t>for Research and Innovation under grant agreement n° 633476.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040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23257"/>
            <a:ext cx="7772400" cy="2763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Aquaculture Zoning, site selection and area management under the ecosystem approach to aquaculture: a handbook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José Aguilar-</a:t>
            </a:r>
            <a:r>
              <a:rPr lang="en-US" dirty="0" err="1" smtClean="0"/>
              <a:t>Manjarrez</a:t>
            </a:r>
            <a:r>
              <a:rPr lang="en-US" dirty="0" smtClean="0"/>
              <a:t> &amp; Doris Soto (FAO)</a:t>
            </a:r>
          </a:p>
          <a:p>
            <a:r>
              <a:rPr lang="en-US" dirty="0" smtClean="0"/>
              <a:t>Randall </a:t>
            </a:r>
            <a:r>
              <a:rPr lang="en-US" dirty="0" err="1" smtClean="0"/>
              <a:t>Brummett</a:t>
            </a:r>
            <a:r>
              <a:rPr lang="en-US" dirty="0" smtClean="0"/>
              <a:t> (World Bank)</a:t>
            </a:r>
          </a:p>
          <a:p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211051"/>
            <a:ext cx="4527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Illustrations from </a:t>
            </a:r>
            <a:r>
              <a:rPr lang="en-US" sz="2000" i="1" dirty="0"/>
              <a:t>Report </a:t>
            </a:r>
            <a:r>
              <a:rPr lang="en-US" sz="2000" i="1" dirty="0" smtClean="0"/>
              <a:t>ACS18071</a:t>
            </a:r>
            <a:r>
              <a:rPr lang="en-US" sz="2000" i="1" dirty="0"/>
              <a:t> </a:t>
            </a:r>
            <a:r>
              <a:rPr lang="en-US" sz="2000" i="1" dirty="0" smtClean="0"/>
              <a:t>part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7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otod\AppData\Local\Microsoft\Windows\Temporary Internet Files\Content.Outlook\0PG0VNZU\Ideas -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1" y="1626942"/>
            <a:ext cx="2768316" cy="230906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1020679" y="1668691"/>
            <a:ext cx="935423" cy="1974011"/>
          </a:xfrm>
          <a:custGeom>
            <a:avLst/>
            <a:gdLst>
              <a:gd name="connsiteX0" fmla="*/ 1706335 w 2475599"/>
              <a:gd name="connsiteY0" fmla="*/ 322060 h 4963717"/>
              <a:gd name="connsiteX1" fmla="*/ 1706335 w 2475599"/>
              <a:gd name="connsiteY1" fmla="*/ 322060 h 4963717"/>
              <a:gd name="connsiteX2" fmla="*/ 1681842 w 2475599"/>
              <a:gd name="connsiteY2" fmla="*/ 697617 h 4963717"/>
              <a:gd name="connsiteX3" fmla="*/ 1673678 w 2475599"/>
              <a:gd name="connsiteY3" fmla="*/ 762931 h 4963717"/>
              <a:gd name="connsiteX4" fmla="*/ 1665514 w 2475599"/>
              <a:gd name="connsiteY4" fmla="*/ 787424 h 4963717"/>
              <a:gd name="connsiteX5" fmla="*/ 1657350 w 2475599"/>
              <a:gd name="connsiteY5" fmla="*/ 820081 h 4963717"/>
              <a:gd name="connsiteX6" fmla="*/ 1649185 w 2475599"/>
              <a:gd name="connsiteY6" fmla="*/ 844574 h 4963717"/>
              <a:gd name="connsiteX7" fmla="*/ 1632857 w 2475599"/>
              <a:gd name="connsiteY7" fmla="*/ 909888 h 4963717"/>
              <a:gd name="connsiteX8" fmla="*/ 1624692 w 2475599"/>
              <a:gd name="connsiteY8" fmla="*/ 983367 h 4963717"/>
              <a:gd name="connsiteX9" fmla="*/ 1592035 w 2475599"/>
              <a:gd name="connsiteY9" fmla="*/ 1065010 h 4963717"/>
              <a:gd name="connsiteX10" fmla="*/ 1583871 w 2475599"/>
              <a:gd name="connsiteY10" fmla="*/ 1089503 h 4963717"/>
              <a:gd name="connsiteX11" fmla="*/ 1567542 w 2475599"/>
              <a:gd name="connsiteY11" fmla="*/ 1130324 h 4963717"/>
              <a:gd name="connsiteX12" fmla="*/ 1551214 w 2475599"/>
              <a:gd name="connsiteY12" fmla="*/ 1179310 h 4963717"/>
              <a:gd name="connsiteX13" fmla="*/ 1534885 w 2475599"/>
              <a:gd name="connsiteY13" fmla="*/ 1203803 h 4963717"/>
              <a:gd name="connsiteX14" fmla="*/ 1518557 w 2475599"/>
              <a:gd name="connsiteY14" fmla="*/ 1252788 h 4963717"/>
              <a:gd name="connsiteX15" fmla="*/ 1534885 w 2475599"/>
              <a:gd name="connsiteY15" fmla="*/ 1399745 h 4963717"/>
              <a:gd name="connsiteX16" fmla="*/ 1543050 w 2475599"/>
              <a:gd name="connsiteY16" fmla="*/ 1465060 h 4963717"/>
              <a:gd name="connsiteX17" fmla="*/ 1559378 w 2475599"/>
              <a:gd name="connsiteY17" fmla="*/ 1514045 h 4963717"/>
              <a:gd name="connsiteX18" fmla="*/ 1551214 w 2475599"/>
              <a:gd name="connsiteY18" fmla="*/ 1677331 h 4963717"/>
              <a:gd name="connsiteX19" fmla="*/ 1567542 w 2475599"/>
              <a:gd name="connsiteY19" fmla="*/ 1799795 h 4963717"/>
              <a:gd name="connsiteX20" fmla="*/ 1575707 w 2475599"/>
              <a:gd name="connsiteY20" fmla="*/ 1824288 h 4963717"/>
              <a:gd name="connsiteX21" fmla="*/ 1592035 w 2475599"/>
              <a:gd name="connsiteY21" fmla="*/ 1848781 h 4963717"/>
              <a:gd name="connsiteX22" fmla="*/ 1641021 w 2475599"/>
              <a:gd name="connsiteY22" fmla="*/ 1938588 h 4963717"/>
              <a:gd name="connsiteX23" fmla="*/ 1649185 w 2475599"/>
              <a:gd name="connsiteY23" fmla="*/ 1963081 h 4963717"/>
              <a:gd name="connsiteX24" fmla="*/ 1665514 w 2475599"/>
              <a:gd name="connsiteY24" fmla="*/ 1987574 h 4963717"/>
              <a:gd name="connsiteX25" fmla="*/ 1624692 w 2475599"/>
              <a:gd name="connsiteY25" fmla="*/ 1995738 h 4963717"/>
              <a:gd name="connsiteX26" fmla="*/ 1567542 w 2475599"/>
              <a:gd name="connsiteY26" fmla="*/ 2003903 h 4963717"/>
              <a:gd name="connsiteX27" fmla="*/ 1485900 w 2475599"/>
              <a:gd name="connsiteY27" fmla="*/ 2020231 h 4963717"/>
              <a:gd name="connsiteX28" fmla="*/ 1461407 w 2475599"/>
              <a:gd name="connsiteY28" fmla="*/ 2028395 h 4963717"/>
              <a:gd name="connsiteX29" fmla="*/ 1338942 w 2475599"/>
              <a:gd name="connsiteY29" fmla="*/ 2036560 h 4963717"/>
              <a:gd name="connsiteX30" fmla="*/ 1314450 w 2475599"/>
              <a:gd name="connsiteY30" fmla="*/ 2044724 h 4963717"/>
              <a:gd name="connsiteX31" fmla="*/ 1273628 w 2475599"/>
              <a:gd name="connsiteY31" fmla="*/ 2093710 h 4963717"/>
              <a:gd name="connsiteX32" fmla="*/ 1298121 w 2475599"/>
              <a:gd name="connsiteY32" fmla="*/ 2199845 h 4963717"/>
              <a:gd name="connsiteX33" fmla="*/ 1322614 w 2475599"/>
              <a:gd name="connsiteY33" fmla="*/ 2216174 h 4963717"/>
              <a:gd name="connsiteX34" fmla="*/ 1347107 w 2475599"/>
              <a:gd name="connsiteY34" fmla="*/ 2224338 h 4963717"/>
              <a:gd name="connsiteX35" fmla="*/ 1420585 w 2475599"/>
              <a:gd name="connsiteY35" fmla="*/ 2256995 h 4963717"/>
              <a:gd name="connsiteX36" fmla="*/ 1445078 w 2475599"/>
              <a:gd name="connsiteY36" fmla="*/ 2265160 h 4963717"/>
              <a:gd name="connsiteX37" fmla="*/ 1445078 w 2475599"/>
              <a:gd name="connsiteY37" fmla="*/ 2550910 h 4963717"/>
              <a:gd name="connsiteX38" fmla="*/ 1420585 w 2475599"/>
              <a:gd name="connsiteY38" fmla="*/ 2567238 h 4963717"/>
              <a:gd name="connsiteX39" fmla="*/ 1355271 w 2475599"/>
              <a:gd name="connsiteY39" fmla="*/ 2599895 h 4963717"/>
              <a:gd name="connsiteX40" fmla="*/ 1330778 w 2475599"/>
              <a:gd name="connsiteY40" fmla="*/ 2616224 h 4963717"/>
              <a:gd name="connsiteX41" fmla="*/ 1257300 w 2475599"/>
              <a:gd name="connsiteY41" fmla="*/ 2640717 h 4963717"/>
              <a:gd name="connsiteX42" fmla="*/ 1232807 w 2475599"/>
              <a:gd name="connsiteY42" fmla="*/ 2648881 h 4963717"/>
              <a:gd name="connsiteX43" fmla="*/ 1208314 w 2475599"/>
              <a:gd name="connsiteY43" fmla="*/ 2657045 h 4963717"/>
              <a:gd name="connsiteX44" fmla="*/ 1118507 w 2475599"/>
              <a:gd name="connsiteY44" fmla="*/ 2665210 h 4963717"/>
              <a:gd name="connsiteX45" fmla="*/ 1020535 w 2475599"/>
              <a:gd name="connsiteY45" fmla="*/ 2657045 h 4963717"/>
              <a:gd name="connsiteX46" fmla="*/ 996042 w 2475599"/>
              <a:gd name="connsiteY46" fmla="*/ 2632553 h 4963717"/>
              <a:gd name="connsiteX47" fmla="*/ 971550 w 2475599"/>
              <a:gd name="connsiteY47" fmla="*/ 2616224 h 4963717"/>
              <a:gd name="connsiteX48" fmla="*/ 914400 w 2475599"/>
              <a:gd name="connsiteY48" fmla="*/ 2575403 h 4963717"/>
              <a:gd name="connsiteX49" fmla="*/ 881742 w 2475599"/>
              <a:gd name="connsiteY49" fmla="*/ 2526417 h 4963717"/>
              <a:gd name="connsiteX50" fmla="*/ 783771 w 2475599"/>
              <a:gd name="connsiteY50" fmla="*/ 2444774 h 4963717"/>
              <a:gd name="connsiteX51" fmla="*/ 759278 w 2475599"/>
              <a:gd name="connsiteY51" fmla="*/ 2436610 h 4963717"/>
              <a:gd name="connsiteX52" fmla="*/ 702128 w 2475599"/>
              <a:gd name="connsiteY52" fmla="*/ 2403953 h 4963717"/>
              <a:gd name="connsiteX53" fmla="*/ 677635 w 2475599"/>
              <a:gd name="connsiteY53" fmla="*/ 2395788 h 4963717"/>
              <a:gd name="connsiteX54" fmla="*/ 628650 w 2475599"/>
              <a:gd name="connsiteY54" fmla="*/ 2354967 h 4963717"/>
              <a:gd name="connsiteX55" fmla="*/ 604157 w 2475599"/>
              <a:gd name="connsiteY55" fmla="*/ 2346803 h 4963717"/>
              <a:gd name="connsiteX56" fmla="*/ 571500 w 2475599"/>
              <a:gd name="connsiteY56" fmla="*/ 2314145 h 4963717"/>
              <a:gd name="connsiteX57" fmla="*/ 522514 w 2475599"/>
              <a:gd name="connsiteY57" fmla="*/ 2281488 h 4963717"/>
              <a:gd name="connsiteX58" fmla="*/ 465364 w 2475599"/>
              <a:gd name="connsiteY58" fmla="*/ 2256995 h 4963717"/>
              <a:gd name="connsiteX59" fmla="*/ 408214 w 2475599"/>
              <a:gd name="connsiteY59" fmla="*/ 2248831 h 4963717"/>
              <a:gd name="connsiteX60" fmla="*/ 383721 w 2475599"/>
              <a:gd name="connsiteY60" fmla="*/ 2240667 h 4963717"/>
              <a:gd name="connsiteX61" fmla="*/ 293914 w 2475599"/>
              <a:gd name="connsiteY61" fmla="*/ 2224338 h 4963717"/>
              <a:gd name="connsiteX62" fmla="*/ 244928 w 2475599"/>
              <a:gd name="connsiteY62" fmla="*/ 2208010 h 4963717"/>
              <a:gd name="connsiteX63" fmla="*/ 171450 w 2475599"/>
              <a:gd name="connsiteY63" fmla="*/ 2167188 h 4963717"/>
              <a:gd name="connsiteX64" fmla="*/ 81642 w 2475599"/>
              <a:gd name="connsiteY64" fmla="*/ 2159024 h 4963717"/>
              <a:gd name="connsiteX65" fmla="*/ 40821 w 2475599"/>
              <a:gd name="connsiteY65" fmla="*/ 2167188 h 4963717"/>
              <a:gd name="connsiteX66" fmla="*/ 16328 w 2475599"/>
              <a:gd name="connsiteY66" fmla="*/ 2240667 h 4963717"/>
              <a:gd name="connsiteX67" fmla="*/ 0 w 2475599"/>
              <a:gd name="connsiteY67" fmla="*/ 2289653 h 4963717"/>
              <a:gd name="connsiteX68" fmla="*/ 8164 w 2475599"/>
              <a:gd name="connsiteY68" fmla="*/ 2338638 h 4963717"/>
              <a:gd name="connsiteX69" fmla="*/ 32657 w 2475599"/>
              <a:gd name="connsiteY69" fmla="*/ 2346803 h 4963717"/>
              <a:gd name="connsiteX70" fmla="*/ 179614 w 2475599"/>
              <a:gd name="connsiteY70" fmla="*/ 2354967 h 4963717"/>
              <a:gd name="connsiteX71" fmla="*/ 204107 w 2475599"/>
              <a:gd name="connsiteY71" fmla="*/ 2363131 h 4963717"/>
              <a:gd name="connsiteX72" fmla="*/ 220435 w 2475599"/>
              <a:gd name="connsiteY72" fmla="*/ 2387624 h 4963717"/>
              <a:gd name="connsiteX73" fmla="*/ 269421 w 2475599"/>
              <a:gd name="connsiteY73" fmla="*/ 2403953 h 4963717"/>
              <a:gd name="connsiteX74" fmla="*/ 293914 w 2475599"/>
              <a:gd name="connsiteY74" fmla="*/ 2412117 h 4963717"/>
              <a:gd name="connsiteX75" fmla="*/ 318407 w 2475599"/>
              <a:gd name="connsiteY75" fmla="*/ 2420281 h 4963717"/>
              <a:gd name="connsiteX76" fmla="*/ 359228 w 2475599"/>
              <a:gd name="connsiteY76" fmla="*/ 2461103 h 4963717"/>
              <a:gd name="connsiteX77" fmla="*/ 383721 w 2475599"/>
              <a:gd name="connsiteY77" fmla="*/ 2477431 h 4963717"/>
              <a:gd name="connsiteX78" fmla="*/ 400050 w 2475599"/>
              <a:gd name="connsiteY78" fmla="*/ 2501924 h 4963717"/>
              <a:gd name="connsiteX79" fmla="*/ 416378 w 2475599"/>
              <a:gd name="connsiteY79" fmla="*/ 2567238 h 4963717"/>
              <a:gd name="connsiteX80" fmla="*/ 432707 w 2475599"/>
              <a:gd name="connsiteY80" fmla="*/ 2616224 h 4963717"/>
              <a:gd name="connsiteX81" fmla="*/ 481692 w 2475599"/>
              <a:gd name="connsiteY81" fmla="*/ 2665210 h 4963717"/>
              <a:gd name="connsiteX82" fmla="*/ 506185 w 2475599"/>
              <a:gd name="connsiteY82" fmla="*/ 2681538 h 4963717"/>
              <a:gd name="connsiteX83" fmla="*/ 563335 w 2475599"/>
              <a:gd name="connsiteY83" fmla="*/ 2714195 h 4963717"/>
              <a:gd name="connsiteX84" fmla="*/ 587828 w 2475599"/>
              <a:gd name="connsiteY84" fmla="*/ 2738688 h 4963717"/>
              <a:gd name="connsiteX85" fmla="*/ 612321 w 2475599"/>
              <a:gd name="connsiteY85" fmla="*/ 2746853 h 4963717"/>
              <a:gd name="connsiteX86" fmla="*/ 661307 w 2475599"/>
              <a:gd name="connsiteY86" fmla="*/ 2771345 h 4963717"/>
              <a:gd name="connsiteX87" fmla="*/ 742950 w 2475599"/>
              <a:gd name="connsiteY87" fmla="*/ 2812167 h 4963717"/>
              <a:gd name="connsiteX88" fmla="*/ 767442 w 2475599"/>
              <a:gd name="connsiteY88" fmla="*/ 2820331 h 4963717"/>
              <a:gd name="connsiteX89" fmla="*/ 791935 w 2475599"/>
              <a:gd name="connsiteY89" fmla="*/ 2836660 h 4963717"/>
              <a:gd name="connsiteX90" fmla="*/ 840921 w 2475599"/>
              <a:gd name="connsiteY90" fmla="*/ 2852988 h 4963717"/>
              <a:gd name="connsiteX91" fmla="*/ 898071 w 2475599"/>
              <a:gd name="connsiteY91" fmla="*/ 2885645 h 4963717"/>
              <a:gd name="connsiteX92" fmla="*/ 922564 w 2475599"/>
              <a:gd name="connsiteY92" fmla="*/ 2893810 h 4963717"/>
              <a:gd name="connsiteX93" fmla="*/ 987878 w 2475599"/>
              <a:gd name="connsiteY93" fmla="*/ 2991781 h 4963717"/>
              <a:gd name="connsiteX94" fmla="*/ 1020535 w 2475599"/>
              <a:gd name="connsiteY94" fmla="*/ 3040767 h 4963717"/>
              <a:gd name="connsiteX95" fmla="*/ 1036864 w 2475599"/>
              <a:gd name="connsiteY95" fmla="*/ 3065260 h 4963717"/>
              <a:gd name="connsiteX96" fmla="*/ 1061357 w 2475599"/>
              <a:gd name="connsiteY96" fmla="*/ 3081588 h 4963717"/>
              <a:gd name="connsiteX97" fmla="*/ 1069521 w 2475599"/>
              <a:gd name="connsiteY97" fmla="*/ 3106081 h 4963717"/>
              <a:gd name="connsiteX98" fmla="*/ 1102178 w 2475599"/>
              <a:gd name="connsiteY98" fmla="*/ 3155067 h 4963717"/>
              <a:gd name="connsiteX99" fmla="*/ 1110342 w 2475599"/>
              <a:gd name="connsiteY99" fmla="*/ 3220381 h 4963717"/>
              <a:gd name="connsiteX100" fmla="*/ 1134835 w 2475599"/>
              <a:gd name="connsiteY100" fmla="*/ 3244874 h 4963717"/>
              <a:gd name="connsiteX101" fmla="*/ 1143000 w 2475599"/>
              <a:gd name="connsiteY101" fmla="*/ 3342845 h 4963717"/>
              <a:gd name="connsiteX102" fmla="*/ 1134835 w 2475599"/>
              <a:gd name="connsiteY102" fmla="*/ 3465310 h 4963717"/>
              <a:gd name="connsiteX103" fmla="*/ 1118507 w 2475599"/>
              <a:gd name="connsiteY103" fmla="*/ 3514295 h 4963717"/>
              <a:gd name="connsiteX104" fmla="*/ 1094014 w 2475599"/>
              <a:gd name="connsiteY104" fmla="*/ 3653088 h 4963717"/>
              <a:gd name="connsiteX105" fmla="*/ 1077685 w 2475599"/>
              <a:gd name="connsiteY105" fmla="*/ 3685745 h 4963717"/>
              <a:gd name="connsiteX106" fmla="*/ 1028700 w 2475599"/>
              <a:gd name="connsiteY106" fmla="*/ 3726567 h 4963717"/>
              <a:gd name="connsiteX107" fmla="*/ 996042 w 2475599"/>
              <a:gd name="connsiteY107" fmla="*/ 3759224 h 4963717"/>
              <a:gd name="connsiteX108" fmla="*/ 963385 w 2475599"/>
              <a:gd name="connsiteY108" fmla="*/ 3775553 h 4963717"/>
              <a:gd name="connsiteX109" fmla="*/ 922564 w 2475599"/>
              <a:gd name="connsiteY109" fmla="*/ 3824538 h 4963717"/>
              <a:gd name="connsiteX110" fmla="*/ 914400 w 2475599"/>
              <a:gd name="connsiteY110" fmla="*/ 3849031 h 4963717"/>
              <a:gd name="connsiteX111" fmla="*/ 906235 w 2475599"/>
              <a:gd name="connsiteY111" fmla="*/ 3930674 h 4963717"/>
              <a:gd name="connsiteX112" fmla="*/ 889907 w 2475599"/>
              <a:gd name="connsiteY112" fmla="*/ 4151110 h 4963717"/>
              <a:gd name="connsiteX113" fmla="*/ 840921 w 2475599"/>
              <a:gd name="connsiteY113" fmla="*/ 4175603 h 4963717"/>
              <a:gd name="connsiteX114" fmla="*/ 767442 w 2475599"/>
              <a:gd name="connsiteY114" fmla="*/ 4183767 h 4963717"/>
              <a:gd name="connsiteX115" fmla="*/ 685800 w 2475599"/>
              <a:gd name="connsiteY115" fmla="*/ 4200095 h 4963717"/>
              <a:gd name="connsiteX116" fmla="*/ 612321 w 2475599"/>
              <a:gd name="connsiteY116" fmla="*/ 4208260 h 4963717"/>
              <a:gd name="connsiteX117" fmla="*/ 498021 w 2475599"/>
              <a:gd name="connsiteY117" fmla="*/ 4232753 h 4963717"/>
              <a:gd name="connsiteX118" fmla="*/ 440871 w 2475599"/>
              <a:gd name="connsiteY118" fmla="*/ 4240917 h 4963717"/>
              <a:gd name="connsiteX119" fmla="*/ 400050 w 2475599"/>
              <a:gd name="connsiteY119" fmla="*/ 4298067 h 4963717"/>
              <a:gd name="connsiteX120" fmla="*/ 391885 w 2475599"/>
              <a:gd name="connsiteY120" fmla="*/ 4322560 h 4963717"/>
              <a:gd name="connsiteX121" fmla="*/ 416378 w 2475599"/>
              <a:gd name="connsiteY121" fmla="*/ 4453188 h 4963717"/>
              <a:gd name="connsiteX122" fmla="*/ 424542 w 2475599"/>
              <a:gd name="connsiteY122" fmla="*/ 4485845 h 4963717"/>
              <a:gd name="connsiteX123" fmla="*/ 449035 w 2475599"/>
              <a:gd name="connsiteY123" fmla="*/ 4502174 h 4963717"/>
              <a:gd name="connsiteX124" fmla="*/ 465364 w 2475599"/>
              <a:gd name="connsiteY124" fmla="*/ 4526667 h 4963717"/>
              <a:gd name="connsiteX125" fmla="*/ 530678 w 2475599"/>
              <a:gd name="connsiteY125" fmla="*/ 4551160 h 4963717"/>
              <a:gd name="connsiteX126" fmla="*/ 571500 w 2475599"/>
              <a:gd name="connsiteY126" fmla="*/ 4583817 h 4963717"/>
              <a:gd name="connsiteX127" fmla="*/ 587828 w 2475599"/>
              <a:gd name="connsiteY127" fmla="*/ 4608310 h 4963717"/>
              <a:gd name="connsiteX128" fmla="*/ 644978 w 2475599"/>
              <a:gd name="connsiteY128" fmla="*/ 4632803 h 4963717"/>
              <a:gd name="connsiteX129" fmla="*/ 677635 w 2475599"/>
              <a:gd name="connsiteY129" fmla="*/ 4657295 h 4963717"/>
              <a:gd name="connsiteX130" fmla="*/ 710292 w 2475599"/>
              <a:gd name="connsiteY130" fmla="*/ 4689953 h 4963717"/>
              <a:gd name="connsiteX131" fmla="*/ 734785 w 2475599"/>
              <a:gd name="connsiteY131" fmla="*/ 4698117 h 4963717"/>
              <a:gd name="connsiteX132" fmla="*/ 751114 w 2475599"/>
              <a:gd name="connsiteY132" fmla="*/ 4722610 h 4963717"/>
              <a:gd name="connsiteX133" fmla="*/ 791935 w 2475599"/>
              <a:gd name="connsiteY133" fmla="*/ 4804253 h 4963717"/>
              <a:gd name="connsiteX134" fmla="*/ 849085 w 2475599"/>
              <a:gd name="connsiteY134" fmla="*/ 4828745 h 4963717"/>
              <a:gd name="connsiteX135" fmla="*/ 865414 w 2475599"/>
              <a:gd name="connsiteY135" fmla="*/ 4853238 h 4963717"/>
              <a:gd name="connsiteX136" fmla="*/ 873578 w 2475599"/>
              <a:gd name="connsiteY136" fmla="*/ 4959374 h 4963717"/>
              <a:gd name="connsiteX137" fmla="*/ 914400 w 2475599"/>
              <a:gd name="connsiteY137" fmla="*/ 4951210 h 4963717"/>
              <a:gd name="connsiteX138" fmla="*/ 971550 w 2475599"/>
              <a:gd name="connsiteY138" fmla="*/ 4885895 h 4963717"/>
              <a:gd name="connsiteX139" fmla="*/ 1004207 w 2475599"/>
              <a:gd name="connsiteY139" fmla="*/ 4869567 h 4963717"/>
              <a:gd name="connsiteX140" fmla="*/ 1012371 w 2475599"/>
              <a:gd name="connsiteY140" fmla="*/ 4845074 h 4963717"/>
              <a:gd name="connsiteX141" fmla="*/ 996042 w 2475599"/>
              <a:gd name="connsiteY141" fmla="*/ 4796088 h 4963717"/>
              <a:gd name="connsiteX142" fmla="*/ 1004207 w 2475599"/>
              <a:gd name="connsiteY142" fmla="*/ 4755267 h 4963717"/>
              <a:gd name="connsiteX143" fmla="*/ 1126671 w 2475599"/>
              <a:gd name="connsiteY143" fmla="*/ 4763431 h 4963717"/>
              <a:gd name="connsiteX144" fmla="*/ 1257300 w 2475599"/>
              <a:gd name="connsiteY144" fmla="*/ 4755267 h 4963717"/>
              <a:gd name="connsiteX145" fmla="*/ 1281792 w 2475599"/>
              <a:gd name="connsiteY145" fmla="*/ 4747103 h 4963717"/>
              <a:gd name="connsiteX146" fmla="*/ 1338942 w 2475599"/>
              <a:gd name="connsiteY146" fmla="*/ 4657295 h 4963717"/>
              <a:gd name="connsiteX147" fmla="*/ 1347107 w 2475599"/>
              <a:gd name="connsiteY147" fmla="*/ 4624638 h 4963717"/>
              <a:gd name="connsiteX148" fmla="*/ 1371600 w 2475599"/>
              <a:gd name="connsiteY148" fmla="*/ 4600145 h 4963717"/>
              <a:gd name="connsiteX149" fmla="*/ 1379764 w 2475599"/>
              <a:gd name="connsiteY149" fmla="*/ 4567488 h 4963717"/>
              <a:gd name="connsiteX150" fmla="*/ 1396092 w 2475599"/>
              <a:gd name="connsiteY150" fmla="*/ 4542995 h 4963717"/>
              <a:gd name="connsiteX151" fmla="*/ 1404257 w 2475599"/>
              <a:gd name="connsiteY151" fmla="*/ 4518503 h 4963717"/>
              <a:gd name="connsiteX152" fmla="*/ 1420585 w 2475599"/>
              <a:gd name="connsiteY152" fmla="*/ 4485845 h 4963717"/>
              <a:gd name="connsiteX153" fmla="*/ 1428750 w 2475599"/>
              <a:gd name="connsiteY153" fmla="*/ 4453188 h 4963717"/>
              <a:gd name="connsiteX154" fmla="*/ 1445078 w 2475599"/>
              <a:gd name="connsiteY154" fmla="*/ 4428695 h 4963717"/>
              <a:gd name="connsiteX155" fmla="*/ 1469571 w 2475599"/>
              <a:gd name="connsiteY155" fmla="*/ 4379710 h 4963717"/>
              <a:gd name="connsiteX156" fmla="*/ 1485900 w 2475599"/>
              <a:gd name="connsiteY156" fmla="*/ 4322560 h 4963717"/>
              <a:gd name="connsiteX157" fmla="*/ 1494064 w 2475599"/>
              <a:gd name="connsiteY157" fmla="*/ 4265410 h 4963717"/>
              <a:gd name="connsiteX158" fmla="*/ 1510392 w 2475599"/>
              <a:gd name="connsiteY158" fmla="*/ 4240917 h 4963717"/>
              <a:gd name="connsiteX159" fmla="*/ 1526721 w 2475599"/>
              <a:gd name="connsiteY159" fmla="*/ 4159274 h 4963717"/>
              <a:gd name="connsiteX160" fmla="*/ 1543050 w 2475599"/>
              <a:gd name="connsiteY160" fmla="*/ 4102124 h 4963717"/>
              <a:gd name="connsiteX161" fmla="*/ 1567542 w 2475599"/>
              <a:gd name="connsiteY161" fmla="*/ 4044974 h 4963717"/>
              <a:gd name="connsiteX162" fmla="*/ 1575707 w 2475599"/>
              <a:gd name="connsiteY162" fmla="*/ 4004153 h 4963717"/>
              <a:gd name="connsiteX163" fmla="*/ 1592035 w 2475599"/>
              <a:gd name="connsiteY163" fmla="*/ 3955167 h 4963717"/>
              <a:gd name="connsiteX164" fmla="*/ 1616528 w 2475599"/>
              <a:gd name="connsiteY164" fmla="*/ 3898017 h 4963717"/>
              <a:gd name="connsiteX165" fmla="*/ 1632857 w 2475599"/>
              <a:gd name="connsiteY165" fmla="*/ 3873524 h 4963717"/>
              <a:gd name="connsiteX166" fmla="*/ 1681842 w 2475599"/>
              <a:gd name="connsiteY166" fmla="*/ 3783717 h 4963717"/>
              <a:gd name="connsiteX167" fmla="*/ 1698171 w 2475599"/>
              <a:gd name="connsiteY167" fmla="*/ 3751060 h 4963717"/>
              <a:gd name="connsiteX168" fmla="*/ 1722664 w 2475599"/>
              <a:gd name="connsiteY168" fmla="*/ 3718403 h 4963717"/>
              <a:gd name="connsiteX169" fmla="*/ 1755321 w 2475599"/>
              <a:gd name="connsiteY169" fmla="*/ 3661253 h 4963717"/>
              <a:gd name="connsiteX170" fmla="*/ 1763485 w 2475599"/>
              <a:gd name="connsiteY170" fmla="*/ 3636760 h 4963717"/>
              <a:gd name="connsiteX171" fmla="*/ 1787978 w 2475599"/>
              <a:gd name="connsiteY171" fmla="*/ 3604103 h 4963717"/>
              <a:gd name="connsiteX172" fmla="*/ 1812471 w 2475599"/>
              <a:gd name="connsiteY172" fmla="*/ 3546953 h 4963717"/>
              <a:gd name="connsiteX173" fmla="*/ 1861457 w 2475599"/>
              <a:gd name="connsiteY173" fmla="*/ 3473474 h 4963717"/>
              <a:gd name="connsiteX174" fmla="*/ 1885950 w 2475599"/>
              <a:gd name="connsiteY174" fmla="*/ 3457145 h 4963717"/>
              <a:gd name="connsiteX175" fmla="*/ 1902278 w 2475599"/>
              <a:gd name="connsiteY175" fmla="*/ 3424488 h 4963717"/>
              <a:gd name="connsiteX176" fmla="*/ 1926771 w 2475599"/>
              <a:gd name="connsiteY176" fmla="*/ 3391831 h 4963717"/>
              <a:gd name="connsiteX177" fmla="*/ 1943100 w 2475599"/>
              <a:gd name="connsiteY177" fmla="*/ 3367338 h 4963717"/>
              <a:gd name="connsiteX178" fmla="*/ 1967592 w 2475599"/>
              <a:gd name="connsiteY178" fmla="*/ 3318353 h 4963717"/>
              <a:gd name="connsiteX179" fmla="*/ 1992085 w 2475599"/>
              <a:gd name="connsiteY179" fmla="*/ 3293860 h 4963717"/>
              <a:gd name="connsiteX180" fmla="*/ 2032907 w 2475599"/>
              <a:gd name="connsiteY180" fmla="*/ 3236710 h 4963717"/>
              <a:gd name="connsiteX181" fmla="*/ 2057400 w 2475599"/>
              <a:gd name="connsiteY181" fmla="*/ 3179560 h 4963717"/>
              <a:gd name="connsiteX182" fmla="*/ 2081892 w 2475599"/>
              <a:gd name="connsiteY182" fmla="*/ 3138738 h 4963717"/>
              <a:gd name="connsiteX183" fmla="*/ 2090057 w 2475599"/>
              <a:gd name="connsiteY183" fmla="*/ 3114245 h 4963717"/>
              <a:gd name="connsiteX184" fmla="*/ 2114550 w 2475599"/>
              <a:gd name="connsiteY184" fmla="*/ 3073424 h 4963717"/>
              <a:gd name="connsiteX185" fmla="*/ 2122714 w 2475599"/>
              <a:gd name="connsiteY185" fmla="*/ 3048931 h 4963717"/>
              <a:gd name="connsiteX186" fmla="*/ 2147207 w 2475599"/>
              <a:gd name="connsiteY186" fmla="*/ 2999945 h 4963717"/>
              <a:gd name="connsiteX187" fmla="*/ 2179864 w 2475599"/>
              <a:gd name="connsiteY187" fmla="*/ 2893810 h 4963717"/>
              <a:gd name="connsiteX188" fmla="*/ 2212521 w 2475599"/>
              <a:gd name="connsiteY188" fmla="*/ 2795838 h 4963717"/>
              <a:gd name="connsiteX189" fmla="*/ 2228850 w 2475599"/>
              <a:gd name="connsiteY189" fmla="*/ 2746853 h 4963717"/>
              <a:gd name="connsiteX190" fmla="*/ 2253342 w 2475599"/>
              <a:gd name="connsiteY190" fmla="*/ 2648881 h 4963717"/>
              <a:gd name="connsiteX191" fmla="*/ 2261507 w 2475599"/>
              <a:gd name="connsiteY191" fmla="*/ 2624388 h 4963717"/>
              <a:gd name="connsiteX192" fmla="*/ 2277835 w 2475599"/>
              <a:gd name="connsiteY192" fmla="*/ 2599895 h 4963717"/>
              <a:gd name="connsiteX193" fmla="*/ 2286000 w 2475599"/>
              <a:gd name="connsiteY193" fmla="*/ 2534581 h 4963717"/>
              <a:gd name="connsiteX194" fmla="*/ 2310492 w 2475599"/>
              <a:gd name="connsiteY194" fmla="*/ 2461103 h 4963717"/>
              <a:gd name="connsiteX195" fmla="*/ 2326821 w 2475599"/>
              <a:gd name="connsiteY195" fmla="*/ 2371295 h 4963717"/>
              <a:gd name="connsiteX196" fmla="*/ 2343150 w 2475599"/>
              <a:gd name="connsiteY196" fmla="*/ 2330474 h 4963717"/>
              <a:gd name="connsiteX197" fmla="*/ 2359478 w 2475599"/>
              <a:gd name="connsiteY197" fmla="*/ 2208010 h 4963717"/>
              <a:gd name="connsiteX198" fmla="*/ 2375807 w 2475599"/>
              <a:gd name="connsiteY198" fmla="*/ 2159024 h 4963717"/>
              <a:gd name="connsiteX199" fmla="*/ 2383971 w 2475599"/>
              <a:gd name="connsiteY199" fmla="*/ 2028395 h 4963717"/>
              <a:gd name="connsiteX200" fmla="*/ 2392135 w 2475599"/>
              <a:gd name="connsiteY200" fmla="*/ 1987574 h 4963717"/>
              <a:gd name="connsiteX201" fmla="*/ 2400300 w 2475599"/>
              <a:gd name="connsiteY201" fmla="*/ 1767138 h 4963717"/>
              <a:gd name="connsiteX202" fmla="*/ 2392135 w 2475599"/>
              <a:gd name="connsiteY202" fmla="*/ 1342595 h 4963717"/>
              <a:gd name="connsiteX203" fmla="*/ 2383971 w 2475599"/>
              <a:gd name="connsiteY203" fmla="*/ 1309938 h 4963717"/>
              <a:gd name="connsiteX204" fmla="*/ 2392135 w 2475599"/>
              <a:gd name="connsiteY204" fmla="*/ 730274 h 4963717"/>
              <a:gd name="connsiteX205" fmla="*/ 2400300 w 2475599"/>
              <a:gd name="connsiteY205" fmla="*/ 689453 h 4963717"/>
              <a:gd name="connsiteX206" fmla="*/ 2424792 w 2475599"/>
              <a:gd name="connsiteY206" fmla="*/ 509838 h 4963717"/>
              <a:gd name="connsiteX207" fmla="*/ 2441121 w 2475599"/>
              <a:gd name="connsiteY207" fmla="*/ 313895 h 4963717"/>
              <a:gd name="connsiteX208" fmla="*/ 2449285 w 2475599"/>
              <a:gd name="connsiteY208" fmla="*/ 240417 h 4963717"/>
              <a:gd name="connsiteX209" fmla="*/ 2465614 w 2475599"/>
              <a:gd name="connsiteY209" fmla="*/ 183267 h 4963717"/>
              <a:gd name="connsiteX210" fmla="*/ 2457450 w 2475599"/>
              <a:gd name="connsiteY210" fmla="*/ 11817 h 4963717"/>
              <a:gd name="connsiteX211" fmla="*/ 2294164 w 2475599"/>
              <a:gd name="connsiteY211" fmla="*/ 28145 h 4963717"/>
              <a:gd name="connsiteX212" fmla="*/ 2196192 w 2475599"/>
              <a:gd name="connsiteY212" fmla="*/ 44474 h 4963717"/>
              <a:gd name="connsiteX213" fmla="*/ 2098221 w 2475599"/>
              <a:gd name="connsiteY213" fmla="*/ 60803 h 4963717"/>
              <a:gd name="connsiteX214" fmla="*/ 1992085 w 2475599"/>
              <a:gd name="connsiteY214" fmla="*/ 77131 h 4963717"/>
              <a:gd name="connsiteX215" fmla="*/ 1943100 w 2475599"/>
              <a:gd name="connsiteY215" fmla="*/ 85295 h 4963717"/>
              <a:gd name="connsiteX216" fmla="*/ 1845128 w 2475599"/>
              <a:gd name="connsiteY216" fmla="*/ 93460 h 4963717"/>
              <a:gd name="connsiteX217" fmla="*/ 1763485 w 2475599"/>
              <a:gd name="connsiteY217" fmla="*/ 109788 h 4963717"/>
              <a:gd name="connsiteX218" fmla="*/ 1681842 w 2475599"/>
              <a:gd name="connsiteY218" fmla="*/ 93460 h 4963717"/>
              <a:gd name="connsiteX219" fmla="*/ 1649185 w 2475599"/>
              <a:gd name="connsiteY219" fmla="*/ 77131 h 4963717"/>
              <a:gd name="connsiteX220" fmla="*/ 1608364 w 2475599"/>
              <a:gd name="connsiteY220" fmla="*/ 60803 h 4963717"/>
              <a:gd name="connsiteX221" fmla="*/ 1575707 w 2475599"/>
              <a:gd name="connsiteY221" fmla="*/ 44474 h 4963717"/>
              <a:gd name="connsiteX222" fmla="*/ 1534885 w 2475599"/>
              <a:gd name="connsiteY222" fmla="*/ 36310 h 4963717"/>
              <a:gd name="connsiteX223" fmla="*/ 1494064 w 2475599"/>
              <a:gd name="connsiteY223" fmla="*/ 44474 h 4963717"/>
              <a:gd name="connsiteX224" fmla="*/ 1477735 w 2475599"/>
              <a:gd name="connsiteY224" fmla="*/ 93460 h 4963717"/>
              <a:gd name="connsiteX225" fmla="*/ 1485900 w 2475599"/>
              <a:gd name="connsiteY225" fmla="*/ 158774 h 4963717"/>
              <a:gd name="connsiteX226" fmla="*/ 1551214 w 2475599"/>
              <a:gd name="connsiteY226" fmla="*/ 215924 h 4963717"/>
              <a:gd name="connsiteX227" fmla="*/ 1575707 w 2475599"/>
              <a:gd name="connsiteY227" fmla="*/ 232253 h 4963717"/>
              <a:gd name="connsiteX228" fmla="*/ 1600200 w 2475599"/>
              <a:gd name="connsiteY228" fmla="*/ 256745 h 4963717"/>
              <a:gd name="connsiteX229" fmla="*/ 1657350 w 2475599"/>
              <a:gd name="connsiteY229" fmla="*/ 297567 h 4963717"/>
              <a:gd name="connsiteX230" fmla="*/ 1665514 w 2475599"/>
              <a:gd name="connsiteY230" fmla="*/ 322060 h 4963717"/>
              <a:gd name="connsiteX231" fmla="*/ 1681842 w 2475599"/>
              <a:gd name="connsiteY231" fmla="*/ 346553 h 4963717"/>
              <a:gd name="connsiteX232" fmla="*/ 1690007 w 2475599"/>
              <a:gd name="connsiteY232" fmla="*/ 379210 h 4963717"/>
              <a:gd name="connsiteX233" fmla="*/ 1706335 w 2475599"/>
              <a:gd name="connsiteY233" fmla="*/ 420031 h 49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2475599" h="4963717">
                <a:moveTo>
                  <a:pt x="1706335" y="322060"/>
                </a:moveTo>
                <a:lnTo>
                  <a:pt x="1706335" y="322060"/>
                </a:lnTo>
                <a:cubicBezTo>
                  <a:pt x="1666382" y="501853"/>
                  <a:pt x="1697807" y="338405"/>
                  <a:pt x="1681842" y="697617"/>
                </a:cubicBezTo>
                <a:cubicBezTo>
                  <a:pt x="1680868" y="719536"/>
                  <a:pt x="1677603" y="741344"/>
                  <a:pt x="1673678" y="762931"/>
                </a:cubicBezTo>
                <a:cubicBezTo>
                  <a:pt x="1672139" y="771398"/>
                  <a:pt x="1667878" y="779149"/>
                  <a:pt x="1665514" y="787424"/>
                </a:cubicBezTo>
                <a:cubicBezTo>
                  <a:pt x="1662432" y="798213"/>
                  <a:pt x="1660433" y="809292"/>
                  <a:pt x="1657350" y="820081"/>
                </a:cubicBezTo>
                <a:cubicBezTo>
                  <a:pt x="1654986" y="828356"/>
                  <a:pt x="1651272" y="836225"/>
                  <a:pt x="1649185" y="844574"/>
                </a:cubicBezTo>
                <a:cubicBezTo>
                  <a:pt x="1629477" y="923405"/>
                  <a:pt x="1651522" y="853891"/>
                  <a:pt x="1632857" y="909888"/>
                </a:cubicBezTo>
                <a:cubicBezTo>
                  <a:pt x="1630135" y="934381"/>
                  <a:pt x="1629525" y="959202"/>
                  <a:pt x="1624692" y="983367"/>
                </a:cubicBezTo>
                <a:cubicBezTo>
                  <a:pt x="1615399" y="1029832"/>
                  <a:pt x="1608366" y="1026905"/>
                  <a:pt x="1592035" y="1065010"/>
                </a:cubicBezTo>
                <a:cubicBezTo>
                  <a:pt x="1588645" y="1072920"/>
                  <a:pt x="1586893" y="1081445"/>
                  <a:pt x="1583871" y="1089503"/>
                </a:cubicBezTo>
                <a:cubicBezTo>
                  <a:pt x="1578725" y="1103225"/>
                  <a:pt x="1572550" y="1116551"/>
                  <a:pt x="1567542" y="1130324"/>
                </a:cubicBezTo>
                <a:cubicBezTo>
                  <a:pt x="1561660" y="1146500"/>
                  <a:pt x="1560762" y="1164989"/>
                  <a:pt x="1551214" y="1179310"/>
                </a:cubicBezTo>
                <a:lnTo>
                  <a:pt x="1534885" y="1203803"/>
                </a:lnTo>
                <a:cubicBezTo>
                  <a:pt x="1529442" y="1220131"/>
                  <a:pt x="1517412" y="1235615"/>
                  <a:pt x="1518557" y="1252788"/>
                </a:cubicBezTo>
                <a:cubicBezTo>
                  <a:pt x="1527293" y="1383840"/>
                  <a:pt x="1513783" y="1336440"/>
                  <a:pt x="1534885" y="1399745"/>
                </a:cubicBezTo>
                <a:cubicBezTo>
                  <a:pt x="1537607" y="1421517"/>
                  <a:pt x="1538453" y="1443606"/>
                  <a:pt x="1543050" y="1465060"/>
                </a:cubicBezTo>
                <a:cubicBezTo>
                  <a:pt x="1546656" y="1481889"/>
                  <a:pt x="1559378" y="1514045"/>
                  <a:pt x="1559378" y="1514045"/>
                </a:cubicBezTo>
                <a:cubicBezTo>
                  <a:pt x="1556657" y="1568474"/>
                  <a:pt x="1551214" y="1622834"/>
                  <a:pt x="1551214" y="1677331"/>
                </a:cubicBezTo>
                <a:cubicBezTo>
                  <a:pt x="1551214" y="1707935"/>
                  <a:pt x="1558857" y="1765056"/>
                  <a:pt x="1567542" y="1799795"/>
                </a:cubicBezTo>
                <a:cubicBezTo>
                  <a:pt x="1569629" y="1808144"/>
                  <a:pt x="1571858" y="1816591"/>
                  <a:pt x="1575707" y="1824288"/>
                </a:cubicBezTo>
                <a:cubicBezTo>
                  <a:pt x="1580095" y="1833064"/>
                  <a:pt x="1587336" y="1840167"/>
                  <a:pt x="1592035" y="1848781"/>
                </a:cubicBezTo>
                <a:cubicBezTo>
                  <a:pt x="1647597" y="1950646"/>
                  <a:pt x="1603725" y="1882646"/>
                  <a:pt x="1641021" y="1938588"/>
                </a:cubicBezTo>
                <a:cubicBezTo>
                  <a:pt x="1643742" y="1946752"/>
                  <a:pt x="1645336" y="1955384"/>
                  <a:pt x="1649185" y="1963081"/>
                </a:cubicBezTo>
                <a:cubicBezTo>
                  <a:pt x="1653573" y="1971857"/>
                  <a:pt x="1671401" y="1979724"/>
                  <a:pt x="1665514" y="1987574"/>
                </a:cubicBezTo>
                <a:cubicBezTo>
                  <a:pt x="1657188" y="1998675"/>
                  <a:pt x="1638380" y="1993457"/>
                  <a:pt x="1624692" y="1995738"/>
                </a:cubicBezTo>
                <a:cubicBezTo>
                  <a:pt x="1605710" y="1998902"/>
                  <a:pt x="1586562" y="2000977"/>
                  <a:pt x="1567542" y="2003903"/>
                </a:cubicBezTo>
                <a:cubicBezTo>
                  <a:pt x="1532790" y="2009250"/>
                  <a:pt x="1517466" y="2011212"/>
                  <a:pt x="1485900" y="2020231"/>
                </a:cubicBezTo>
                <a:cubicBezTo>
                  <a:pt x="1477625" y="2022595"/>
                  <a:pt x="1469960" y="2027445"/>
                  <a:pt x="1461407" y="2028395"/>
                </a:cubicBezTo>
                <a:cubicBezTo>
                  <a:pt x="1420745" y="2032913"/>
                  <a:pt x="1379764" y="2033838"/>
                  <a:pt x="1338942" y="2036560"/>
                </a:cubicBezTo>
                <a:cubicBezTo>
                  <a:pt x="1330778" y="2039281"/>
                  <a:pt x="1321610" y="2039950"/>
                  <a:pt x="1314450" y="2044724"/>
                </a:cubicBezTo>
                <a:cubicBezTo>
                  <a:pt x="1295591" y="2057296"/>
                  <a:pt x="1285677" y="2075637"/>
                  <a:pt x="1273628" y="2093710"/>
                </a:cubicBezTo>
                <a:cubicBezTo>
                  <a:pt x="1277891" y="2136343"/>
                  <a:pt x="1268370" y="2170095"/>
                  <a:pt x="1298121" y="2199845"/>
                </a:cubicBezTo>
                <a:cubicBezTo>
                  <a:pt x="1305059" y="2206783"/>
                  <a:pt x="1313838" y="2211786"/>
                  <a:pt x="1322614" y="2216174"/>
                </a:cubicBezTo>
                <a:cubicBezTo>
                  <a:pt x="1330311" y="2220023"/>
                  <a:pt x="1338943" y="2221617"/>
                  <a:pt x="1347107" y="2224338"/>
                </a:cubicBezTo>
                <a:cubicBezTo>
                  <a:pt x="1385922" y="2250215"/>
                  <a:pt x="1362289" y="2237563"/>
                  <a:pt x="1420585" y="2256995"/>
                </a:cubicBezTo>
                <a:lnTo>
                  <a:pt x="1445078" y="2265160"/>
                </a:lnTo>
                <a:cubicBezTo>
                  <a:pt x="1479091" y="2367204"/>
                  <a:pt x="1470744" y="2332752"/>
                  <a:pt x="1445078" y="2550910"/>
                </a:cubicBezTo>
                <a:cubicBezTo>
                  <a:pt x="1443932" y="2560655"/>
                  <a:pt x="1428570" y="2561535"/>
                  <a:pt x="1420585" y="2567238"/>
                </a:cubicBezTo>
                <a:cubicBezTo>
                  <a:pt x="1375748" y="2599264"/>
                  <a:pt x="1403771" y="2587770"/>
                  <a:pt x="1355271" y="2599895"/>
                </a:cubicBezTo>
                <a:cubicBezTo>
                  <a:pt x="1347107" y="2605338"/>
                  <a:pt x="1339745" y="2612239"/>
                  <a:pt x="1330778" y="2616224"/>
                </a:cubicBezTo>
                <a:cubicBezTo>
                  <a:pt x="1330776" y="2616225"/>
                  <a:pt x="1269548" y="2636634"/>
                  <a:pt x="1257300" y="2640717"/>
                </a:cubicBezTo>
                <a:lnTo>
                  <a:pt x="1232807" y="2648881"/>
                </a:lnTo>
                <a:cubicBezTo>
                  <a:pt x="1224643" y="2651602"/>
                  <a:pt x="1216885" y="2656266"/>
                  <a:pt x="1208314" y="2657045"/>
                </a:cubicBezTo>
                <a:lnTo>
                  <a:pt x="1118507" y="2665210"/>
                </a:lnTo>
                <a:cubicBezTo>
                  <a:pt x="1085850" y="2662488"/>
                  <a:pt x="1052199" y="2665489"/>
                  <a:pt x="1020535" y="2657045"/>
                </a:cubicBezTo>
                <a:cubicBezTo>
                  <a:pt x="1009379" y="2654070"/>
                  <a:pt x="1004912" y="2639945"/>
                  <a:pt x="996042" y="2632553"/>
                </a:cubicBezTo>
                <a:cubicBezTo>
                  <a:pt x="988504" y="2626271"/>
                  <a:pt x="979534" y="2621927"/>
                  <a:pt x="971550" y="2616224"/>
                </a:cubicBezTo>
                <a:cubicBezTo>
                  <a:pt x="900690" y="2565609"/>
                  <a:pt x="972101" y="2613870"/>
                  <a:pt x="914400" y="2575403"/>
                </a:cubicBezTo>
                <a:cubicBezTo>
                  <a:pt x="903514" y="2559074"/>
                  <a:pt x="895619" y="2540294"/>
                  <a:pt x="881742" y="2526417"/>
                </a:cubicBezTo>
                <a:cubicBezTo>
                  <a:pt x="859004" y="2503679"/>
                  <a:pt x="817872" y="2456141"/>
                  <a:pt x="783771" y="2444774"/>
                </a:cubicBezTo>
                <a:lnTo>
                  <a:pt x="759278" y="2436610"/>
                </a:lnTo>
                <a:cubicBezTo>
                  <a:pt x="734677" y="2420209"/>
                  <a:pt x="731135" y="2416385"/>
                  <a:pt x="702128" y="2403953"/>
                </a:cubicBezTo>
                <a:cubicBezTo>
                  <a:pt x="694218" y="2400563"/>
                  <a:pt x="685332" y="2399637"/>
                  <a:pt x="677635" y="2395788"/>
                </a:cubicBezTo>
                <a:cubicBezTo>
                  <a:pt x="624203" y="2369072"/>
                  <a:pt x="682828" y="2391086"/>
                  <a:pt x="628650" y="2354967"/>
                </a:cubicBezTo>
                <a:cubicBezTo>
                  <a:pt x="621489" y="2350193"/>
                  <a:pt x="612321" y="2349524"/>
                  <a:pt x="604157" y="2346803"/>
                </a:cubicBezTo>
                <a:cubicBezTo>
                  <a:pt x="593271" y="2335917"/>
                  <a:pt x="583521" y="2323762"/>
                  <a:pt x="571500" y="2314145"/>
                </a:cubicBezTo>
                <a:cubicBezTo>
                  <a:pt x="556176" y="2301886"/>
                  <a:pt x="538843" y="2292374"/>
                  <a:pt x="522514" y="2281488"/>
                </a:cubicBezTo>
                <a:cubicBezTo>
                  <a:pt x="493874" y="2262395"/>
                  <a:pt x="501606" y="2263585"/>
                  <a:pt x="465364" y="2256995"/>
                </a:cubicBezTo>
                <a:cubicBezTo>
                  <a:pt x="446431" y="2253553"/>
                  <a:pt x="427264" y="2251552"/>
                  <a:pt x="408214" y="2248831"/>
                </a:cubicBezTo>
                <a:cubicBezTo>
                  <a:pt x="400050" y="2246110"/>
                  <a:pt x="392160" y="2242355"/>
                  <a:pt x="383721" y="2240667"/>
                </a:cubicBezTo>
                <a:cubicBezTo>
                  <a:pt x="320452" y="2228014"/>
                  <a:pt x="342331" y="2238863"/>
                  <a:pt x="293914" y="2224338"/>
                </a:cubicBezTo>
                <a:cubicBezTo>
                  <a:pt x="277428" y="2219392"/>
                  <a:pt x="244928" y="2208010"/>
                  <a:pt x="244928" y="2208010"/>
                </a:cubicBezTo>
                <a:cubicBezTo>
                  <a:pt x="224537" y="2194416"/>
                  <a:pt x="198880" y="2171107"/>
                  <a:pt x="171450" y="2167188"/>
                </a:cubicBezTo>
                <a:cubicBezTo>
                  <a:pt x="141693" y="2162937"/>
                  <a:pt x="111578" y="2161745"/>
                  <a:pt x="81642" y="2159024"/>
                </a:cubicBezTo>
                <a:cubicBezTo>
                  <a:pt x="68035" y="2161745"/>
                  <a:pt x="52869" y="2160303"/>
                  <a:pt x="40821" y="2167188"/>
                </a:cubicBezTo>
                <a:cubicBezTo>
                  <a:pt x="18838" y="2179750"/>
                  <a:pt x="20153" y="2225367"/>
                  <a:pt x="16328" y="2240667"/>
                </a:cubicBezTo>
                <a:cubicBezTo>
                  <a:pt x="12154" y="2257365"/>
                  <a:pt x="0" y="2289653"/>
                  <a:pt x="0" y="2289653"/>
                </a:cubicBezTo>
                <a:cubicBezTo>
                  <a:pt x="2721" y="2305981"/>
                  <a:pt x="-49" y="2324265"/>
                  <a:pt x="8164" y="2338638"/>
                </a:cubicBezTo>
                <a:cubicBezTo>
                  <a:pt x="12434" y="2346110"/>
                  <a:pt x="24090" y="2345987"/>
                  <a:pt x="32657" y="2346803"/>
                </a:cubicBezTo>
                <a:cubicBezTo>
                  <a:pt x="81497" y="2351455"/>
                  <a:pt x="130628" y="2352246"/>
                  <a:pt x="179614" y="2354967"/>
                </a:cubicBezTo>
                <a:cubicBezTo>
                  <a:pt x="187778" y="2357688"/>
                  <a:pt x="197387" y="2357755"/>
                  <a:pt x="204107" y="2363131"/>
                </a:cubicBezTo>
                <a:cubicBezTo>
                  <a:pt x="211769" y="2369261"/>
                  <a:pt x="212114" y="2382423"/>
                  <a:pt x="220435" y="2387624"/>
                </a:cubicBezTo>
                <a:cubicBezTo>
                  <a:pt x="235031" y="2396746"/>
                  <a:pt x="253092" y="2398510"/>
                  <a:pt x="269421" y="2403953"/>
                </a:cubicBezTo>
                <a:lnTo>
                  <a:pt x="293914" y="2412117"/>
                </a:lnTo>
                <a:lnTo>
                  <a:pt x="318407" y="2420281"/>
                </a:lnTo>
                <a:cubicBezTo>
                  <a:pt x="383726" y="2463828"/>
                  <a:pt x="304796" y="2406671"/>
                  <a:pt x="359228" y="2461103"/>
                </a:cubicBezTo>
                <a:cubicBezTo>
                  <a:pt x="366166" y="2468041"/>
                  <a:pt x="375557" y="2471988"/>
                  <a:pt x="383721" y="2477431"/>
                </a:cubicBezTo>
                <a:cubicBezTo>
                  <a:pt x="389164" y="2485595"/>
                  <a:pt x="395662" y="2493148"/>
                  <a:pt x="400050" y="2501924"/>
                </a:cubicBezTo>
                <a:cubicBezTo>
                  <a:pt x="409958" y="2521741"/>
                  <a:pt x="410789" y="2546745"/>
                  <a:pt x="416378" y="2567238"/>
                </a:cubicBezTo>
                <a:cubicBezTo>
                  <a:pt x="420907" y="2583843"/>
                  <a:pt x="420536" y="2604053"/>
                  <a:pt x="432707" y="2616224"/>
                </a:cubicBezTo>
                <a:cubicBezTo>
                  <a:pt x="449035" y="2632553"/>
                  <a:pt x="462478" y="2652401"/>
                  <a:pt x="481692" y="2665210"/>
                </a:cubicBezTo>
                <a:cubicBezTo>
                  <a:pt x="489856" y="2670653"/>
                  <a:pt x="497666" y="2676670"/>
                  <a:pt x="506185" y="2681538"/>
                </a:cubicBezTo>
                <a:cubicBezTo>
                  <a:pt x="531587" y="2696053"/>
                  <a:pt x="541640" y="2696116"/>
                  <a:pt x="563335" y="2714195"/>
                </a:cubicBezTo>
                <a:cubicBezTo>
                  <a:pt x="572205" y="2721587"/>
                  <a:pt x="578221" y="2732283"/>
                  <a:pt x="587828" y="2738688"/>
                </a:cubicBezTo>
                <a:cubicBezTo>
                  <a:pt x="594989" y="2743462"/>
                  <a:pt x="604624" y="2743004"/>
                  <a:pt x="612321" y="2746853"/>
                </a:cubicBezTo>
                <a:cubicBezTo>
                  <a:pt x="675621" y="2778503"/>
                  <a:pt x="599750" y="2750827"/>
                  <a:pt x="661307" y="2771345"/>
                </a:cubicBezTo>
                <a:cubicBezTo>
                  <a:pt x="707733" y="2806165"/>
                  <a:pt x="681056" y="2791535"/>
                  <a:pt x="742950" y="2812167"/>
                </a:cubicBezTo>
                <a:lnTo>
                  <a:pt x="767442" y="2820331"/>
                </a:lnTo>
                <a:cubicBezTo>
                  <a:pt x="775606" y="2825774"/>
                  <a:pt x="782968" y="2832675"/>
                  <a:pt x="791935" y="2836660"/>
                </a:cubicBezTo>
                <a:cubicBezTo>
                  <a:pt x="807663" y="2843650"/>
                  <a:pt x="840921" y="2852988"/>
                  <a:pt x="840921" y="2852988"/>
                </a:cubicBezTo>
                <a:cubicBezTo>
                  <a:pt x="865522" y="2869389"/>
                  <a:pt x="869064" y="2873213"/>
                  <a:pt x="898071" y="2885645"/>
                </a:cubicBezTo>
                <a:cubicBezTo>
                  <a:pt x="905981" y="2889035"/>
                  <a:pt x="914400" y="2891088"/>
                  <a:pt x="922564" y="2893810"/>
                </a:cubicBezTo>
                <a:lnTo>
                  <a:pt x="987878" y="2991781"/>
                </a:lnTo>
                <a:lnTo>
                  <a:pt x="1020535" y="3040767"/>
                </a:lnTo>
                <a:cubicBezTo>
                  <a:pt x="1025978" y="3048931"/>
                  <a:pt x="1028700" y="3059817"/>
                  <a:pt x="1036864" y="3065260"/>
                </a:cubicBezTo>
                <a:lnTo>
                  <a:pt x="1061357" y="3081588"/>
                </a:lnTo>
                <a:cubicBezTo>
                  <a:pt x="1064078" y="3089752"/>
                  <a:pt x="1065342" y="3098558"/>
                  <a:pt x="1069521" y="3106081"/>
                </a:cubicBezTo>
                <a:cubicBezTo>
                  <a:pt x="1079051" y="3123236"/>
                  <a:pt x="1102178" y="3155067"/>
                  <a:pt x="1102178" y="3155067"/>
                </a:cubicBezTo>
                <a:cubicBezTo>
                  <a:pt x="1104899" y="3176838"/>
                  <a:pt x="1102844" y="3199761"/>
                  <a:pt x="1110342" y="3220381"/>
                </a:cubicBezTo>
                <a:cubicBezTo>
                  <a:pt x="1114288" y="3231232"/>
                  <a:pt x="1131860" y="3233718"/>
                  <a:pt x="1134835" y="3244874"/>
                </a:cubicBezTo>
                <a:cubicBezTo>
                  <a:pt x="1143279" y="3276538"/>
                  <a:pt x="1140278" y="3310188"/>
                  <a:pt x="1143000" y="3342845"/>
                </a:cubicBezTo>
                <a:cubicBezTo>
                  <a:pt x="1140278" y="3383667"/>
                  <a:pt x="1140621" y="3424809"/>
                  <a:pt x="1134835" y="3465310"/>
                </a:cubicBezTo>
                <a:cubicBezTo>
                  <a:pt x="1132401" y="3482349"/>
                  <a:pt x="1118507" y="3514295"/>
                  <a:pt x="1118507" y="3514295"/>
                </a:cubicBezTo>
                <a:cubicBezTo>
                  <a:pt x="1113798" y="3566093"/>
                  <a:pt x="1116976" y="3607164"/>
                  <a:pt x="1094014" y="3653088"/>
                </a:cubicBezTo>
                <a:cubicBezTo>
                  <a:pt x="1088571" y="3663974"/>
                  <a:pt x="1084759" y="3675841"/>
                  <a:pt x="1077685" y="3685745"/>
                </a:cubicBezTo>
                <a:cubicBezTo>
                  <a:pt x="1055337" y="3717032"/>
                  <a:pt x="1055080" y="3703955"/>
                  <a:pt x="1028700" y="3726567"/>
                </a:cubicBezTo>
                <a:cubicBezTo>
                  <a:pt x="1017011" y="3736586"/>
                  <a:pt x="1008358" y="3749987"/>
                  <a:pt x="996042" y="3759224"/>
                </a:cubicBezTo>
                <a:cubicBezTo>
                  <a:pt x="986305" y="3766526"/>
                  <a:pt x="973289" y="3768479"/>
                  <a:pt x="963385" y="3775553"/>
                </a:cubicBezTo>
                <a:cubicBezTo>
                  <a:pt x="949339" y="3785586"/>
                  <a:pt x="930521" y="3808623"/>
                  <a:pt x="922564" y="3824538"/>
                </a:cubicBezTo>
                <a:cubicBezTo>
                  <a:pt x="918715" y="3832235"/>
                  <a:pt x="917121" y="3840867"/>
                  <a:pt x="914400" y="3849031"/>
                </a:cubicBezTo>
                <a:cubicBezTo>
                  <a:pt x="911678" y="3876245"/>
                  <a:pt x="908445" y="3903413"/>
                  <a:pt x="906235" y="3930674"/>
                </a:cubicBezTo>
                <a:cubicBezTo>
                  <a:pt x="900280" y="4004113"/>
                  <a:pt x="902426" y="4078501"/>
                  <a:pt x="889907" y="4151110"/>
                </a:cubicBezTo>
                <a:cubicBezTo>
                  <a:pt x="888238" y="4160790"/>
                  <a:pt x="848424" y="4174353"/>
                  <a:pt x="840921" y="4175603"/>
                </a:cubicBezTo>
                <a:cubicBezTo>
                  <a:pt x="816613" y="4179654"/>
                  <a:pt x="791935" y="4181046"/>
                  <a:pt x="767442" y="4183767"/>
                </a:cubicBezTo>
                <a:cubicBezTo>
                  <a:pt x="730355" y="4193039"/>
                  <a:pt x="728697" y="4194375"/>
                  <a:pt x="685800" y="4200095"/>
                </a:cubicBezTo>
                <a:cubicBezTo>
                  <a:pt x="661372" y="4203352"/>
                  <a:pt x="636600" y="4204037"/>
                  <a:pt x="612321" y="4208260"/>
                </a:cubicBezTo>
                <a:cubicBezTo>
                  <a:pt x="573932" y="4214936"/>
                  <a:pt x="536594" y="4227243"/>
                  <a:pt x="498021" y="4232753"/>
                </a:cubicBezTo>
                <a:lnTo>
                  <a:pt x="440871" y="4240917"/>
                </a:lnTo>
                <a:cubicBezTo>
                  <a:pt x="435319" y="4248319"/>
                  <a:pt x="406021" y="4286124"/>
                  <a:pt x="400050" y="4298067"/>
                </a:cubicBezTo>
                <a:cubicBezTo>
                  <a:pt x="396201" y="4305764"/>
                  <a:pt x="394607" y="4314396"/>
                  <a:pt x="391885" y="4322560"/>
                </a:cubicBezTo>
                <a:cubicBezTo>
                  <a:pt x="402834" y="4410142"/>
                  <a:pt x="394729" y="4366588"/>
                  <a:pt x="416378" y="4453188"/>
                </a:cubicBezTo>
                <a:cubicBezTo>
                  <a:pt x="419099" y="4464074"/>
                  <a:pt x="415206" y="4479621"/>
                  <a:pt x="424542" y="4485845"/>
                </a:cubicBezTo>
                <a:lnTo>
                  <a:pt x="449035" y="4502174"/>
                </a:lnTo>
                <a:cubicBezTo>
                  <a:pt x="454478" y="4510338"/>
                  <a:pt x="458426" y="4519729"/>
                  <a:pt x="465364" y="4526667"/>
                </a:cubicBezTo>
                <a:cubicBezTo>
                  <a:pt x="486386" y="4547688"/>
                  <a:pt x="501473" y="4545318"/>
                  <a:pt x="530678" y="4551160"/>
                </a:cubicBezTo>
                <a:cubicBezTo>
                  <a:pt x="544285" y="4562046"/>
                  <a:pt x="559178" y="4571495"/>
                  <a:pt x="571500" y="4583817"/>
                </a:cubicBezTo>
                <a:cubicBezTo>
                  <a:pt x="578438" y="4590755"/>
                  <a:pt x="580290" y="4602028"/>
                  <a:pt x="587828" y="4608310"/>
                </a:cubicBezTo>
                <a:cubicBezTo>
                  <a:pt x="601277" y="4619517"/>
                  <a:pt x="627965" y="4627132"/>
                  <a:pt x="644978" y="4632803"/>
                </a:cubicBezTo>
                <a:cubicBezTo>
                  <a:pt x="655864" y="4640967"/>
                  <a:pt x="667395" y="4648335"/>
                  <a:pt x="677635" y="4657295"/>
                </a:cubicBezTo>
                <a:cubicBezTo>
                  <a:pt x="689221" y="4667433"/>
                  <a:pt x="697765" y="4681005"/>
                  <a:pt x="710292" y="4689953"/>
                </a:cubicBezTo>
                <a:cubicBezTo>
                  <a:pt x="717295" y="4694955"/>
                  <a:pt x="726621" y="4695396"/>
                  <a:pt x="734785" y="4698117"/>
                </a:cubicBezTo>
                <a:cubicBezTo>
                  <a:pt x="740228" y="4706281"/>
                  <a:pt x="747129" y="4713643"/>
                  <a:pt x="751114" y="4722610"/>
                </a:cubicBezTo>
                <a:cubicBezTo>
                  <a:pt x="767797" y="4760147"/>
                  <a:pt x="760236" y="4777083"/>
                  <a:pt x="791935" y="4804253"/>
                </a:cubicBezTo>
                <a:cubicBezTo>
                  <a:pt x="804774" y="4815258"/>
                  <a:pt x="832502" y="4823218"/>
                  <a:pt x="849085" y="4828745"/>
                </a:cubicBezTo>
                <a:cubicBezTo>
                  <a:pt x="854528" y="4836909"/>
                  <a:pt x="863606" y="4843594"/>
                  <a:pt x="865414" y="4853238"/>
                </a:cubicBezTo>
                <a:cubicBezTo>
                  <a:pt x="871953" y="4888113"/>
                  <a:pt x="857709" y="4927637"/>
                  <a:pt x="873578" y="4959374"/>
                </a:cubicBezTo>
                <a:cubicBezTo>
                  <a:pt x="879784" y="4971786"/>
                  <a:pt x="900793" y="4953931"/>
                  <a:pt x="914400" y="4951210"/>
                </a:cubicBezTo>
                <a:cubicBezTo>
                  <a:pt x="933910" y="4921944"/>
                  <a:pt x="938484" y="4911613"/>
                  <a:pt x="971550" y="4885895"/>
                </a:cubicBezTo>
                <a:cubicBezTo>
                  <a:pt x="981157" y="4878423"/>
                  <a:pt x="993321" y="4875010"/>
                  <a:pt x="1004207" y="4869567"/>
                </a:cubicBezTo>
                <a:cubicBezTo>
                  <a:pt x="1006928" y="4861403"/>
                  <a:pt x="1013321" y="4853627"/>
                  <a:pt x="1012371" y="4845074"/>
                </a:cubicBezTo>
                <a:cubicBezTo>
                  <a:pt x="1010470" y="4827967"/>
                  <a:pt x="996042" y="4796088"/>
                  <a:pt x="996042" y="4796088"/>
                </a:cubicBezTo>
                <a:cubicBezTo>
                  <a:pt x="998764" y="4782481"/>
                  <a:pt x="990745" y="4758633"/>
                  <a:pt x="1004207" y="4755267"/>
                </a:cubicBezTo>
                <a:cubicBezTo>
                  <a:pt x="1043897" y="4745344"/>
                  <a:pt x="1085759" y="4763431"/>
                  <a:pt x="1126671" y="4763431"/>
                </a:cubicBezTo>
                <a:cubicBezTo>
                  <a:pt x="1170299" y="4763431"/>
                  <a:pt x="1213757" y="4757988"/>
                  <a:pt x="1257300" y="4755267"/>
                </a:cubicBezTo>
                <a:cubicBezTo>
                  <a:pt x="1265464" y="4752546"/>
                  <a:pt x="1274632" y="4751877"/>
                  <a:pt x="1281792" y="4747103"/>
                </a:cubicBezTo>
                <a:cubicBezTo>
                  <a:pt x="1308563" y="4729255"/>
                  <a:pt x="1332605" y="4682641"/>
                  <a:pt x="1338942" y="4657295"/>
                </a:cubicBezTo>
                <a:cubicBezTo>
                  <a:pt x="1341664" y="4646409"/>
                  <a:pt x="1341540" y="4634380"/>
                  <a:pt x="1347107" y="4624638"/>
                </a:cubicBezTo>
                <a:cubicBezTo>
                  <a:pt x="1352836" y="4614613"/>
                  <a:pt x="1363436" y="4608309"/>
                  <a:pt x="1371600" y="4600145"/>
                </a:cubicBezTo>
                <a:cubicBezTo>
                  <a:pt x="1374321" y="4589259"/>
                  <a:pt x="1375344" y="4577801"/>
                  <a:pt x="1379764" y="4567488"/>
                </a:cubicBezTo>
                <a:cubicBezTo>
                  <a:pt x="1383629" y="4558469"/>
                  <a:pt x="1391704" y="4551771"/>
                  <a:pt x="1396092" y="4542995"/>
                </a:cubicBezTo>
                <a:cubicBezTo>
                  <a:pt x="1399941" y="4535298"/>
                  <a:pt x="1400867" y="4526413"/>
                  <a:pt x="1404257" y="4518503"/>
                </a:cubicBezTo>
                <a:cubicBezTo>
                  <a:pt x="1409051" y="4507316"/>
                  <a:pt x="1416312" y="4497241"/>
                  <a:pt x="1420585" y="4485845"/>
                </a:cubicBezTo>
                <a:cubicBezTo>
                  <a:pt x="1424525" y="4475339"/>
                  <a:pt x="1424330" y="4463501"/>
                  <a:pt x="1428750" y="4453188"/>
                </a:cubicBezTo>
                <a:cubicBezTo>
                  <a:pt x="1432615" y="4444169"/>
                  <a:pt x="1440690" y="4437471"/>
                  <a:pt x="1445078" y="4428695"/>
                </a:cubicBezTo>
                <a:cubicBezTo>
                  <a:pt x="1478875" y="4361100"/>
                  <a:pt x="1422779" y="4449896"/>
                  <a:pt x="1469571" y="4379710"/>
                </a:cubicBezTo>
                <a:cubicBezTo>
                  <a:pt x="1476564" y="4358730"/>
                  <a:pt x="1481801" y="4345106"/>
                  <a:pt x="1485900" y="4322560"/>
                </a:cubicBezTo>
                <a:cubicBezTo>
                  <a:pt x="1489342" y="4303627"/>
                  <a:pt x="1488535" y="4283842"/>
                  <a:pt x="1494064" y="4265410"/>
                </a:cubicBezTo>
                <a:cubicBezTo>
                  <a:pt x="1496883" y="4256012"/>
                  <a:pt x="1504949" y="4249081"/>
                  <a:pt x="1510392" y="4240917"/>
                </a:cubicBezTo>
                <a:cubicBezTo>
                  <a:pt x="1524327" y="4143382"/>
                  <a:pt x="1510436" y="4216274"/>
                  <a:pt x="1526721" y="4159274"/>
                </a:cubicBezTo>
                <a:cubicBezTo>
                  <a:pt x="1532642" y="4138549"/>
                  <a:pt x="1534658" y="4121706"/>
                  <a:pt x="1543050" y="4102124"/>
                </a:cubicBezTo>
                <a:cubicBezTo>
                  <a:pt x="1557070" y="4069410"/>
                  <a:pt x="1559883" y="4075610"/>
                  <a:pt x="1567542" y="4044974"/>
                </a:cubicBezTo>
                <a:cubicBezTo>
                  <a:pt x="1570908" y="4031512"/>
                  <a:pt x="1572056" y="4017541"/>
                  <a:pt x="1575707" y="4004153"/>
                </a:cubicBezTo>
                <a:cubicBezTo>
                  <a:pt x="1580236" y="3987548"/>
                  <a:pt x="1586592" y="3971496"/>
                  <a:pt x="1592035" y="3955167"/>
                </a:cubicBezTo>
                <a:cubicBezTo>
                  <a:pt x="1601192" y="3927695"/>
                  <a:pt x="1600391" y="3926257"/>
                  <a:pt x="1616528" y="3898017"/>
                </a:cubicBezTo>
                <a:cubicBezTo>
                  <a:pt x="1621396" y="3889497"/>
                  <a:pt x="1627414" y="3881688"/>
                  <a:pt x="1632857" y="3873524"/>
                </a:cubicBezTo>
                <a:cubicBezTo>
                  <a:pt x="1661840" y="3786570"/>
                  <a:pt x="1631199" y="3859680"/>
                  <a:pt x="1681842" y="3783717"/>
                </a:cubicBezTo>
                <a:cubicBezTo>
                  <a:pt x="1688593" y="3773590"/>
                  <a:pt x="1691720" y="3761381"/>
                  <a:pt x="1698171" y="3751060"/>
                </a:cubicBezTo>
                <a:cubicBezTo>
                  <a:pt x="1705383" y="3739521"/>
                  <a:pt x="1714500" y="3729289"/>
                  <a:pt x="1722664" y="3718403"/>
                </a:cubicBezTo>
                <a:cubicBezTo>
                  <a:pt x="1741383" y="3662245"/>
                  <a:pt x="1715779" y="3730451"/>
                  <a:pt x="1755321" y="3661253"/>
                </a:cubicBezTo>
                <a:cubicBezTo>
                  <a:pt x="1759591" y="3653781"/>
                  <a:pt x="1759215" y="3644232"/>
                  <a:pt x="1763485" y="3636760"/>
                </a:cubicBezTo>
                <a:cubicBezTo>
                  <a:pt x="1770236" y="3624946"/>
                  <a:pt x="1780766" y="3615642"/>
                  <a:pt x="1787978" y="3604103"/>
                </a:cubicBezTo>
                <a:cubicBezTo>
                  <a:pt x="1830452" y="3536145"/>
                  <a:pt x="1784693" y="3602508"/>
                  <a:pt x="1812471" y="3546953"/>
                </a:cubicBezTo>
                <a:cubicBezTo>
                  <a:pt x="1820245" y="3531404"/>
                  <a:pt x="1847782" y="3487149"/>
                  <a:pt x="1861457" y="3473474"/>
                </a:cubicBezTo>
                <a:cubicBezTo>
                  <a:pt x="1868395" y="3466536"/>
                  <a:pt x="1877786" y="3462588"/>
                  <a:pt x="1885950" y="3457145"/>
                </a:cubicBezTo>
                <a:cubicBezTo>
                  <a:pt x="1891393" y="3446259"/>
                  <a:pt x="1895828" y="3434809"/>
                  <a:pt x="1902278" y="3424488"/>
                </a:cubicBezTo>
                <a:cubicBezTo>
                  <a:pt x="1909490" y="3412949"/>
                  <a:pt x="1918862" y="3402904"/>
                  <a:pt x="1926771" y="3391831"/>
                </a:cubicBezTo>
                <a:cubicBezTo>
                  <a:pt x="1932474" y="3383846"/>
                  <a:pt x="1937657" y="3375502"/>
                  <a:pt x="1943100" y="3367338"/>
                </a:cubicBezTo>
                <a:cubicBezTo>
                  <a:pt x="1951282" y="3342790"/>
                  <a:pt x="1950007" y="3339455"/>
                  <a:pt x="1967592" y="3318353"/>
                </a:cubicBezTo>
                <a:cubicBezTo>
                  <a:pt x="1974984" y="3309483"/>
                  <a:pt x="1985374" y="3303255"/>
                  <a:pt x="1992085" y="3293860"/>
                </a:cubicBezTo>
                <a:cubicBezTo>
                  <a:pt x="2045816" y="3218638"/>
                  <a:pt x="1969224" y="3300393"/>
                  <a:pt x="2032907" y="3236710"/>
                </a:cubicBezTo>
                <a:cubicBezTo>
                  <a:pt x="2042543" y="3207801"/>
                  <a:pt x="2040583" y="3209830"/>
                  <a:pt x="2057400" y="3179560"/>
                </a:cubicBezTo>
                <a:cubicBezTo>
                  <a:pt x="2065106" y="3165688"/>
                  <a:pt x="2074795" y="3152931"/>
                  <a:pt x="2081892" y="3138738"/>
                </a:cubicBezTo>
                <a:cubicBezTo>
                  <a:pt x="2085741" y="3131041"/>
                  <a:pt x="2086208" y="3121942"/>
                  <a:pt x="2090057" y="3114245"/>
                </a:cubicBezTo>
                <a:cubicBezTo>
                  <a:pt x="2097154" y="3100052"/>
                  <a:pt x="2107453" y="3087617"/>
                  <a:pt x="2114550" y="3073424"/>
                </a:cubicBezTo>
                <a:cubicBezTo>
                  <a:pt x="2118399" y="3065727"/>
                  <a:pt x="2119219" y="3056795"/>
                  <a:pt x="2122714" y="3048931"/>
                </a:cubicBezTo>
                <a:cubicBezTo>
                  <a:pt x="2130128" y="3032248"/>
                  <a:pt x="2140427" y="3016895"/>
                  <a:pt x="2147207" y="2999945"/>
                </a:cubicBezTo>
                <a:cubicBezTo>
                  <a:pt x="2189750" y="2893588"/>
                  <a:pt x="2159136" y="2961177"/>
                  <a:pt x="2179864" y="2893810"/>
                </a:cubicBezTo>
                <a:cubicBezTo>
                  <a:pt x="2189987" y="2860908"/>
                  <a:pt x="2201635" y="2828495"/>
                  <a:pt x="2212521" y="2795838"/>
                </a:cubicBezTo>
                <a:cubicBezTo>
                  <a:pt x="2217964" y="2779510"/>
                  <a:pt x="2225475" y="2763730"/>
                  <a:pt x="2228850" y="2746853"/>
                </a:cubicBezTo>
                <a:cubicBezTo>
                  <a:pt x="2239488" y="2693662"/>
                  <a:pt x="2235217" y="2709297"/>
                  <a:pt x="2253342" y="2648881"/>
                </a:cubicBezTo>
                <a:cubicBezTo>
                  <a:pt x="2255815" y="2640638"/>
                  <a:pt x="2257658" y="2632085"/>
                  <a:pt x="2261507" y="2624388"/>
                </a:cubicBezTo>
                <a:cubicBezTo>
                  <a:pt x="2265895" y="2615612"/>
                  <a:pt x="2272392" y="2608059"/>
                  <a:pt x="2277835" y="2599895"/>
                </a:cubicBezTo>
                <a:cubicBezTo>
                  <a:pt x="2280557" y="2578124"/>
                  <a:pt x="2280975" y="2555939"/>
                  <a:pt x="2286000" y="2534581"/>
                </a:cubicBezTo>
                <a:cubicBezTo>
                  <a:pt x="2291913" y="2509450"/>
                  <a:pt x="2310492" y="2461103"/>
                  <a:pt x="2310492" y="2461103"/>
                </a:cubicBezTo>
                <a:cubicBezTo>
                  <a:pt x="2314741" y="2431365"/>
                  <a:pt x="2317199" y="2400161"/>
                  <a:pt x="2326821" y="2371295"/>
                </a:cubicBezTo>
                <a:cubicBezTo>
                  <a:pt x="2331455" y="2357392"/>
                  <a:pt x="2337707" y="2344081"/>
                  <a:pt x="2343150" y="2330474"/>
                </a:cubicBezTo>
                <a:cubicBezTo>
                  <a:pt x="2347081" y="2291160"/>
                  <a:pt x="2348798" y="2247168"/>
                  <a:pt x="2359478" y="2208010"/>
                </a:cubicBezTo>
                <a:cubicBezTo>
                  <a:pt x="2364007" y="2191405"/>
                  <a:pt x="2370364" y="2175353"/>
                  <a:pt x="2375807" y="2159024"/>
                </a:cubicBezTo>
                <a:cubicBezTo>
                  <a:pt x="2378528" y="2115481"/>
                  <a:pt x="2379835" y="2071826"/>
                  <a:pt x="2383971" y="2028395"/>
                </a:cubicBezTo>
                <a:cubicBezTo>
                  <a:pt x="2385287" y="2014581"/>
                  <a:pt x="2391269" y="2001423"/>
                  <a:pt x="2392135" y="1987574"/>
                </a:cubicBezTo>
                <a:cubicBezTo>
                  <a:pt x="2396722" y="1914188"/>
                  <a:pt x="2397578" y="1840617"/>
                  <a:pt x="2400300" y="1767138"/>
                </a:cubicBezTo>
                <a:cubicBezTo>
                  <a:pt x="2397578" y="1625624"/>
                  <a:pt x="2397187" y="1484045"/>
                  <a:pt x="2392135" y="1342595"/>
                </a:cubicBezTo>
                <a:cubicBezTo>
                  <a:pt x="2391735" y="1331381"/>
                  <a:pt x="2383971" y="1321159"/>
                  <a:pt x="2383971" y="1309938"/>
                </a:cubicBezTo>
                <a:cubicBezTo>
                  <a:pt x="2383971" y="1116698"/>
                  <a:pt x="2387051" y="923448"/>
                  <a:pt x="2392135" y="730274"/>
                </a:cubicBezTo>
                <a:cubicBezTo>
                  <a:pt x="2392500" y="716402"/>
                  <a:pt x="2398505" y="703213"/>
                  <a:pt x="2400300" y="689453"/>
                </a:cubicBezTo>
                <a:cubicBezTo>
                  <a:pt x="2424257" y="505781"/>
                  <a:pt x="2403220" y="596130"/>
                  <a:pt x="2424792" y="509838"/>
                </a:cubicBezTo>
                <a:cubicBezTo>
                  <a:pt x="2433048" y="394260"/>
                  <a:pt x="2430486" y="414927"/>
                  <a:pt x="2441121" y="313895"/>
                </a:cubicBezTo>
                <a:cubicBezTo>
                  <a:pt x="2443701" y="289387"/>
                  <a:pt x="2445538" y="264774"/>
                  <a:pt x="2449285" y="240417"/>
                </a:cubicBezTo>
                <a:cubicBezTo>
                  <a:pt x="2452213" y="221385"/>
                  <a:pt x="2459519" y="201552"/>
                  <a:pt x="2465614" y="183267"/>
                </a:cubicBezTo>
                <a:cubicBezTo>
                  <a:pt x="2462893" y="126117"/>
                  <a:pt x="2494505" y="55411"/>
                  <a:pt x="2457450" y="11817"/>
                </a:cubicBezTo>
                <a:cubicBezTo>
                  <a:pt x="2431095" y="-19189"/>
                  <a:pt x="2339448" y="19654"/>
                  <a:pt x="2294164" y="28145"/>
                </a:cubicBezTo>
                <a:cubicBezTo>
                  <a:pt x="2261623" y="34246"/>
                  <a:pt x="2228849" y="39031"/>
                  <a:pt x="2196192" y="44474"/>
                </a:cubicBezTo>
                <a:lnTo>
                  <a:pt x="2098221" y="60803"/>
                </a:lnTo>
                <a:cubicBezTo>
                  <a:pt x="1976093" y="81158"/>
                  <a:pt x="2128583" y="56132"/>
                  <a:pt x="1992085" y="77131"/>
                </a:cubicBezTo>
                <a:cubicBezTo>
                  <a:pt x="1975724" y="79648"/>
                  <a:pt x="1959552" y="83467"/>
                  <a:pt x="1943100" y="85295"/>
                </a:cubicBezTo>
                <a:cubicBezTo>
                  <a:pt x="1910530" y="88914"/>
                  <a:pt x="1877698" y="89841"/>
                  <a:pt x="1845128" y="93460"/>
                </a:cubicBezTo>
                <a:cubicBezTo>
                  <a:pt x="1809093" y="97464"/>
                  <a:pt x="1795921" y="101679"/>
                  <a:pt x="1763485" y="109788"/>
                </a:cubicBezTo>
                <a:cubicBezTo>
                  <a:pt x="1736271" y="104345"/>
                  <a:pt x="1708527" y="101084"/>
                  <a:pt x="1681842" y="93460"/>
                </a:cubicBezTo>
                <a:cubicBezTo>
                  <a:pt x="1670140" y="90116"/>
                  <a:pt x="1660307" y="82074"/>
                  <a:pt x="1649185" y="77131"/>
                </a:cubicBezTo>
                <a:cubicBezTo>
                  <a:pt x="1635793" y="71179"/>
                  <a:pt x="1621756" y="66755"/>
                  <a:pt x="1608364" y="60803"/>
                </a:cubicBezTo>
                <a:cubicBezTo>
                  <a:pt x="1597242" y="55860"/>
                  <a:pt x="1587253" y="48323"/>
                  <a:pt x="1575707" y="44474"/>
                </a:cubicBezTo>
                <a:cubicBezTo>
                  <a:pt x="1562542" y="40086"/>
                  <a:pt x="1548492" y="39031"/>
                  <a:pt x="1534885" y="36310"/>
                </a:cubicBezTo>
                <a:cubicBezTo>
                  <a:pt x="1521278" y="39031"/>
                  <a:pt x="1503876" y="34662"/>
                  <a:pt x="1494064" y="44474"/>
                </a:cubicBezTo>
                <a:cubicBezTo>
                  <a:pt x="1481893" y="56645"/>
                  <a:pt x="1477735" y="93460"/>
                  <a:pt x="1477735" y="93460"/>
                </a:cubicBezTo>
                <a:cubicBezTo>
                  <a:pt x="1480457" y="115231"/>
                  <a:pt x="1480127" y="137606"/>
                  <a:pt x="1485900" y="158774"/>
                </a:cubicBezTo>
                <a:cubicBezTo>
                  <a:pt x="1493460" y="186494"/>
                  <a:pt x="1533371" y="204029"/>
                  <a:pt x="1551214" y="215924"/>
                </a:cubicBezTo>
                <a:cubicBezTo>
                  <a:pt x="1559378" y="221367"/>
                  <a:pt x="1568768" y="225315"/>
                  <a:pt x="1575707" y="232253"/>
                </a:cubicBezTo>
                <a:cubicBezTo>
                  <a:pt x="1583871" y="240417"/>
                  <a:pt x="1590805" y="250034"/>
                  <a:pt x="1600200" y="256745"/>
                </a:cubicBezTo>
                <a:cubicBezTo>
                  <a:pt x="1675418" y="310471"/>
                  <a:pt x="1593671" y="233888"/>
                  <a:pt x="1657350" y="297567"/>
                </a:cubicBezTo>
                <a:cubicBezTo>
                  <a:pt x="1660071" y="305731"/>
                  <a:pt x="1661665" y="314363"/>
                  <a:pt x="1665514" y="322060"/>
                </a:cubicBezTo>
                <a:cubicBezTo>
                  <a:pt x="1669902" y="330836"/>
                  <a:pt x="1677977" y="337534"/>
                  <a:pt x="1681842" y="346553"/>
                </a:cubicBezTo>
                <a:cubicBezTo>
                  <a:pt x="1686262" y="356866"/>
                  <a:pt x="1685587" y="368897"/>
                  <a:pt x="1690007" y="379210"/>
                </a:cubicBezTo>
                <a:cubicBezTo>
                  <a:pt x="1709354" y="424353"/>
                  <a:pt x="1706335" y="384949"/>
                  <a:pt x="1706335" y="420031"/>
                </a:cubicBezTo>
              </a:path>
            </a:pathLst>
          </a:custGeom>
          <a:pattFill prst="ltHorz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</a:rPr>
              <a:t>         </a:t>
            </a:r>
            <a:endParaRPr lang="en-US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0" y="3642701"/>
            <a:ext cx="538807" cy="2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289" y="1948305"/>
            <a:ext cx="495919" cy="22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17" y="2535861"/>
            <a:ext cx="520412" cy="23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Freeform 35"/>
          <p:cNvSpPr/>
          <p:nvPr/>
        </p:nvSpPr>
        <p:spPr>
          <a:xfrm>
            <a:off x="799063" y="1656781"/>
            <a:ext cx="540613" cy="2118793"/>
          </a:xfrm>
          <a:custGeom>
            <a:avLst/>
            <a:gdLst>
              <a:gd name="connsiteX0" fmla="*/ 1168842 w 1168842"/>
              <a:gd name="connsiteY0" fmla="*/ 0 h 5112689"/>
              <a:gd name="connsiteX1" fmla="*/ 1057524 w 1168842"/>
              <a:gd name="connsiteY1" fmla="*/ 31806 h 5112689"/>
              <a:gd name="connsiteX2" fmla="*/ 1033670 w 1168842"/>
              <a:gd name="connsiteY2" fmla="*/ 47708 h 5112689"/>
              <a:gd name="connsiteX3" fmla="*/ 978011 w 1168842"/>
              <a:gd name="connsiteY3" fmla="*/ 103367 h 5112689"/>
              <a:gd name="connsiteX4" fmla="*/ 946205 w 1168842"/>
              <a:gd name="connsiteY4" fmla="*/ 151075 h 5112689"/>
              <a:gd name="connsiteX5" fmla="*/ 922352 w 1168842"/>
              <a:gd name="connsiteY5" fmla="*/ 214686 h 5112689"/>
              <a:gd name="connsiteX6" fmla="*/ 906449 w 1168842"/>
              <a:gd name="connsiteY6" fmla="*/ 246491 h 5112689"/>
              <a:gd name="connsiteX7" fmla="*/ 898498 w 1168842"/>
              <a:gd name="connsiteY7" fmla="*/ 270345 h 5112689"/>
              <a:gd name="connsiteX8" fmla="*/ 882595 w 1168842"/>
              <a:gd name="connsiteY8" fmla="*/ 302150 h 5112689"/>
              <a:gd name="connsiteX9" fmla="*/ 874644 w 1168842"/>
              <a:gd name="connsiteY9" fmla="*/ 326004 h 5112689"/>
              <a:gd name="connsiteX10" fmla="*/ 858741 w 1168842"/>
              <a:gd name="connsiteY10" fmla="*/ 349858 h 5112689"/>
              <a:gd name="connsiteX11" fmla="*/ 811033 w 1168842"/>
              <a:gd name="connsiteY11" fmla="*/ 453225 h 5112689"/>
              <a:gd name="connsiteX12" fmla="*/ 763325 w 1168842"/>
              <a:gd name="connsiteY12" fmla="*/ 540689 h 5112689"/>
              <a:gd name="connsiteX13" fmla="*/ 747423 w 1168842"/>
              <a:gd name="connsiteY13" fmla="*/ 588397 h 5112689"/>
              <a:gd name="connsiteX14" fmla="*/ 739472 w 1168842"/>
              <a:gd name="connsiteY14" fmla="*/ 612251 h 5112689"/>
              <a:gd name="connsiteX15" fmla="*/ 707666 w 1168842"/>
              <a:gd name="connsiteY15" fmla="*/ 659959 h 5112689"/>
              <a:gd name="connsiteX16" fmla="*/ 683812 w 1168842"/>
              <a:gd name="connsiteY16" fmla="*/ 707666 h 5112689"/>
              <a:gd name="connsiteX17" fmla="*/ 667910 w 1168842"/>
              <a:gd name="connsiteY17" fmla="*/ 755374 h 5112689"/>
              <a:gd name="connsiteX18" fmla="*/ 659958 w 1168842"/>
              <a:gd name="connsiteY18" fmla="*/ 779228 h 5112689"/>
              <a:gd name="connsiteX19" fmla="*/ 652007 w 1168842"/>
              <a:gd name="connsiteY19" fmla="*/ 803082 h 5112689"/>
              <a:gd name="connsiteX20" fmla="*/ 644056 w 1168842"/>
              <a:gd name="connsiteY20" fmla="*/ 826936 h 5112689"/>
              <a:gd name="connsiteX21" fmla="*/ 636105 w 1168842"/>
              <a:gd name="connsiteY21" fmla="*/ 890546 h 5112689"/>
              <a:gd name="connsiteX22" fmla="*/ 628153 w 1168842"/>
              <a:gd name="connsiteY22" fmla="*/ 922352 h 5112689"/>
              <a:gd name="connsiteX23" fmla="*/ 620202 w 1168842"/>
              <a:gd name="connsiteY23" fmla="*/ 970059 h 5112689"/>
              <a:gd name="connsiteX24" fmla="*/ 612251 w 1168842"/>
              <a:gd name="connsiteY24" fmla="*/ 1319917 h 5112689"/>
              <a:gd name="connsiteX25" fmla="*/ 604299 w 1168842"/>
              <a:gd name="connsiteY25" fmla="*/ 1359673 h 5112689"/>
              <a:gd name="connsiteX26" fmla="*/ 572494 w 1168842"/>
              <a:gd name="connsiteY26" fmla="*/ 1415333 h 5112689"/>
              <a:gd name="connsiteX27" fmla="*/ 548640 w 1168842"/>
              <a:gd name="connsiteY27" fmla="*/ 1494846 h 5112689"/>
              <a:gd name="connsiteX28" fmla="*/ 532738 w 1168842"/>
              <a:gd name="connsiteY28" fmla="*/ 1518699 h 5112689"/>
              <a:gd name="connsiteX29" fmla="*/ 508884 w 1168842"/>
              <a:gd name="connsiteY29" fmla="*/ 1566407 h 5112689"/>
              <a:gd name="connsiteX30" fmla="*/ 485030 w 1168842"/>
              <a:gd name="connsiteY30" fmla="*/ 1590261 h 5112689"/>
              <a:gd name="connsiteX31" fmla="*/ 445273 w 1168842"/>
              <a:gd name="connsiteY31" fmla="*/ 1630018 h 5112689"/>
              <a:gd name="connsiteX32" fmla="*/ 429371 w 1168842"/>
              <a:gd name="connsiteY32" fmla="*/ 1653872 h 5112689"/>
              <a:gd name="connsiteX33" fmla="*/ 405517 w 1168842"/>
              <a:gd name="connsiteY33" fmla="*/ 1669774 h 5112689"/>
              <a:gd name="connsiteX34" fmla="*/ 373712 w 1168842"/>
              <a:gd name="connsiteY34" fmla="*/ 1693628 h 5112689"/>
              <a:gd name="connsiteX35" fmla="*/ 349858 w 1168842"/>
              <a:gd name="connsiteY35" fmla="*/ 1717482 h 5112689"/>
              <a:gd name="connsiteX36" fmla="*/ 294198 w 1168842"/>
              <a:gd name="connsiteY36" fmla="*/ 1765190 h 5112689"/>
              <a:gd name="connsiteX37" fmla="*/ 270345 w 1168842"/>
              <a:gd name="connsiteY37" fmla="*/ 1796995 h 5112689"/>
              <a:gd name="connsiteX38" fmla="*/ 246491 w 1168842"/>
              <a:gd name="connsiteY38" fmla="*/ 1812898 h 5112689"/>
              <a:gd name="connsiteX39" fmla="*/ 182880 w 1168842"/>
              <a:gd name="connsiteY39" fmla="*/ 1884459 h 5112689"/>
              <a:gd name="connsiteX40" fmla="*/ 151075 w 1168842"/>
              <a:gd name="connsiteY40" fmla="*/ 1932167 h 5112689"/>
              <a:gd name="connsiteX41" fmla="*/ 135172 w 1168842"/>
              <a:gd name="connsiteY41" fmla="*/ 1979875 h 5112689"/>
              <a:gd name="connsiteX42" fmla="*/ 111318 w 1168842"/>
              <a:gd name="connsiteY42" fmla="*/ 2043486 h 5112689"/>
              <a:gd name="connsiteX43" fmla="*/ 119270 w 1168842"/>
              <a:gd name="connsiteY43" fmla="*/ 2162755 h 5112689"/>
              <a:gd name="connsiteX44" fmla="*/ 127221 w 1168842"/>
              <a:gd name="connsiteY44" fmla="*/ 2194560 h 5112689"/>
              <a:gd name="connsiteX45" fmla="*/ 135172 w 1168842"/>
              <a:gd name="connsiteY45" fmla="*/ 2250219 h 5112689"/>
              <a:gd name="connsiteX46" fmla="*/ 166978 w 1168842"/>
              <a:gd name="connsiteY46" fmla="*/ 2329733 h 5112689"/>
              <a:gd name="connsiteX47" fmla="*/ 159026 w 1168842"/>
              <a:gd name="connsiteY47" fmla="*/ 2425148 h 5112689"/>
              <a:gd name="connsiteX48" fmla="*/ 135172 w 1168842"/>
              <a:gd name="connsiteY48" fmla="*/ 2441051 h 5112689"/>
              <a:gd name="connsiteX49" fmla="*/ 87465 w 1168842"/>
              <a:gd name="connsiteY49" fmla="*/ 2480807 h 5112689"/>
              <a:gd name="connsiteX50" fmla="*/ 39757 w 1168842"/>
              <a:gd name="connsiteY50" fmla="*/ 2544418 h 5112689"/>
              <a:gd name="connsiteX51" fmla="*/ 31805 w 1168842"/>
              <a:gd name="connsiteY51" fmla="*/ 2592126 h 5112689"/>
              <a:gd name="connsiteX52" fmla="*/ 15903 w 1168842"/>
              <a:gd name="connsiteY52" fmla="*/ 2647785 h 5112689"/>
              <a:gd name="connsiteX53" fmla="*/ 0 w 1168842"/>
              <a:gd name="connsiteY53" fmla="*/ 2711395 h 5112689"/>
              <a:gd name="connsiteX54" fmla="*/ 7952 w 1168842"/>
              <a:gd name="connsiteY54" fmla="*/ 3021496 h 5112689"/>
              <a:gd name="connsiteX55" fmla="*/ 15903 w 1168842"/>
              <a:gd name="connsiteY55" fmla="*/ 3045350 h 5112689"/>
              <a:gd name="connsiteX56" fmla="*/ 23854 w 1168842"/>
              <a:gd name="connsiteY56" fmla="*/ 3124863 h 5112689"/>
              <a:gd name="connsiteX57" fmla="*/ 47708 w 1168842"/>
              <a:gd name="connsiteY57" fmla="*/ 3180522 h 5112689"/>
              <a:gd name="connsiteX58" fmla="*/ 63611 w 1168842"/>
              <a:gd name="connsiteY58" fmla="*/ 3228230 h 5112689"/>
              <a:gd name="connsiteX59" fmla="*/ 87465 w 1168842"/>
              <a:gd name="connsiteY59" fmla="*/ 3299792 h 5112689"/>
              <a:gd name="connsiteX60" fmla="*/ 103367 w 1168842"/>
              <a:gd name="connsiteY60" fmla="*/ 3363402 h 5112689"/>
              <a:gd name="connsiteX61" fmla="*/ 119270 w 1168842"/>
              <a:gd name="connsiteY61" fmla="*/ 3419061 h 5112689"/>
              <a:gd name="connsiteX62" fmla="*/ 143124 w 1168842"/>
              <a:gd name="connsiteY62" fmla="*/ 3442915 h 5112689"/>
              <a:gd name="connsiteX63" fmla="*/ 159026 w 1168842"/>
              <a:gd name="connsiteY63" fmla="*/ 3474720 h 5112689"/>
              <a:gd name="connsiteX64" fmla="*/ 182880 w 1168842"/>
              <a:gd name="connsiteY64" fmla="*/ 3498574 h 5112689"/>
              <a:gd name="connsiteX65" fmla="*/ 198783 w 1168842"/>
              <a:gd name="connsiteY65" fmla="*/ 3522428 h 5112689"/>
              <a:gd name="connsiteX66" fmla="*/ 254442 w 1168842"/>
              <a:gd name="connsiteY66" fmla="*/ 3586039 h 5112689"/>
              <a:gd name="connsiteX67" fmla="*/ 286247 w 1168842"/>
              <a:gd name="connsiteY67" fmla="*/ 3633746 h 5112689"/>
              <a:gd name="connsiteX68" fmla="*/ 302150 w 1168842"/>
              <a:gd name="connsiteY68" fmla="*/ 3657600 h 5112689"/>
              <a:gd name="connsiteX69" fmla="*/ 318052 w 1168842"/>
              <a:gd name="connsiteY69" fmla="*/ 3729162 h 5112689"/>
              <a:gd name="connsiteX70" fmla="*/ 333955 w 1168842"/>
              <a:gd name="connsiteY70" fmla="*/ 3792773 h 5112689"/>
              <a:gd name="connsiteX71" fmla="*/ 341906 w 1168842"/>
              <a:gd name="connsiteY71" fmla="*/ 3824578 h 5112689"/>
              <a:gd name="connsiteX72" fmla="*/ 349858 w 1168842"/>
              <a:gd name="connsiteY72" fmla="*/ 3856383 h 5112689"/>
              <a:gd name="connsiteX73" fmla="*/ 357809 w 1168842"/>
              <a:gd name="connsiteY73" fmla="*/ 3943847 h 5112689"/>
              <a:gd name="connsiteX74" fmla="*/ 365760 w 1168842"/>
              <a:gd name="connsiteY74" fmla="*/ 3967701 h 5112689"/>
              <a:gd name="connsiteX75" fmla="*/ 373712 w 1168842"/>
              <a:gd name="connsiteY75" fmla="*/ 4007458 h 5112689"/>
              <a:gd name="connsiteX76" fmla="*/ 381663 w 1168842"/>
              <a:gd name="connsiteY76" fmla="*/ 4118776 h 5112689"/>
              <a:gd name="connsiteX77" fmla="*/ 397565 w 1168842"/>
              <a:gd name="connsiteY77" fmla="*/ 4198289 h 5112689"/>
              <a:gd name="connsiteX78" fmla="*/ 405517 w 1168842"/>
              <a:gd name="connsiteY78" fmla="*/ 4261899 h 5112689"/>
              <a:gd name="connsiteX79" fmla="*/ 437322 w 1168842"/>
              <a:gd name="connsiteY79" fmla="*/ 4436828 h 5112689"/>
              <a:gd name="connsiteX80" fmla="*/ 453225 w 1168842"/>
              <a:gd name="connsiteY80" fmla="*/ 4564049 h 5112689"/>
              <a:gd name="connsiteX81" fmla="*/ 461176 w 1168842"/>
              <a:gd name="connsiteY81" fmla="*/ 4595854 h 5112689"/>
              <a:gd name="connsiteX82" fmla="*/ 469127 w 1168842"/>
              <a:gd name="connsiteY82" fmla="*/ 4643562 h 5112689"/>
              <a:gd name="connsiteX83" fmla="*/ 500932 w 1168842"/>
              <a:gd name="connsiteY83" fmla="*/ 4746929 h 5112689"/>
              <a:gd name="connsiteX84" fmla="*/ 516835 w 1168842"/>
              <a:gd name="connsiteY84" fmla="*/ 4802588 h 5112689"/>
              <a:gd name="connsiteX85" fmla="*/ 532738 w 1168842"/>
              <a:gd name="connsiteY85" fmla="*/ 4826442 h 5112689"/>
              <a:gd name="connsiteX86" fmla="*/ 540689 w 1168842"/>
              <a:gd name="connsiteY86" fmla="*/ 4850296 h 5112689"/>
              <a:gd name="connsiteX87" fmla="*/ 596348 w 1168842"/>
              <a:gd name="connsiteY87" fmla="*/ 4882101 h 5112689"/>
              <a:gd name="connsiteX88" fmla="*/ 620202 w 1168842"/>
              <a:gd name="connsiteY88" fmla="*/ 4898004 h 5112689"/>
              <a:gd name="connsiteX89" fmla="*/ 659958 w 1168842"/>
              <a:gd name="connsiteY89" fmla="*/ 4905955 h 5112689"/>
              <a:gd name="connsiteX90" fmla="*/ 691764 w 1168842"/>
              <a:gd name="connsiteY90" fmla="*/ 4913906 h 5112689"/>
              <a:gd name="connsiteX91" fmla="*/ 715618 w 1168842"/>
              <a:gd name="connsiteY91" fmla="*/ 4929809 h 5112689"/>
              <a:gd name="connsiteX92" fmla="*/ 763325 w 1168842"/>
              <a:gd name="connsiteY92" fmla="*/ 4969566 h 5112689"/>
              <a:gd name="connsiteX93" fmla="*/ 795131 w 1168842"/>
              <a:gd name="connsiteY93" fmla="*/ 5041127 h 5112689"/>
              <a:gd name="connsiteX94" fmla="*/ 811033 w 1168842"/>
              <a:gd name="connsiteY94" fmla="*/ 5096786 h 5112689"/>
              <a:gd name="connsiteX95" fmla="*/ 811033 w 1168842"/>
              <a:gd name="connsiteY95" fmla="*/ 5112689 h 511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68842" h="5112689">
                <a:moveTo>
                  <a:pt x="1168842" y="0"/>
                </a:moveTo>
                <a:cubicBezTo>
                  <a:pt x="1002676" y="13848"/>
                  <a:pt x="1109462" y="-20132"/>
                  <a:pt x="1057524" y="31806"/>
                </a:cubicBezTo>
                <a:cubicBezTo>
                  <a:pt x="1050767" y="38563"/>
                  <a:pt x="1040773" y="41315"/>
                  <a:pt x="1033670" y="47708"/>
                </a:cubicBezTo>
                <a:cubicBezTo>
                  <a:pt x="1014167" y="65260"/>
                  <a:pt x="992565" y="81536"/>
                  <a:pt x="978011" y="103367"/>
                </a:cubicBezTo>
                <a:lnTo>
                  <a:pt x="946205" y="151075"/>
                </a:lnTo>
                <a:cubicBezTo>
                  <a:pt x="937464" y="177300"/>
                  <a:pt x="935027" y="186168"/>
                  <a:pt x="922352" y="214686"/>
                </a:cubicBezTo>
                <a:cubicBezTo>
                  <a:pt x="917538" y="225518"/>
                  <a:pt x="911118" y="235596"/>
                  <a:pt x="906449" y="246491"/>
                </a:cubicBezTo>
                <a:cubicBezTo>
                  <a:pt x="903147" y="254195"/>
                  <a:pt x="901800" y="262641"/>
                  <a:pt x="898498" y="270345"/>
                </a:cubicBezTo>
                <a:cubicBezTo>
                  <a:pt x="893829" y="281240"/>
                  <a:pt x="887264" y="291255"/>
                  <a:pt x="882595" y="302150"/>
                </a:cubicBezTo>
                <a:cubicBezTo>
                  <a:pt x="879293" y="309854"/>
                  <a:pt x="878392" y="318507"/>
                  <a:pt x="874644" y="326004"/>
                </a:cubicBezTo>
                <a:cubicBezTo>
                  <a:pt x="870370" y="334551"/>
                  <a:pt x="864042" y="341907"/>
                  <a:pt x="858741" y="349858"/>
                </a:cubicBezTo>
                <a:cubicBezTo>
                  <a:pt x="844496" y="392596"/>
                  <a:pt x="843663" y="398842"/>
                  <a:pt x="811033" y="453225"/>
                </a:cubicBezTo>
                <a:cubicBezTo>
                  <a:pt x="792618" y="483916"/>
                  <a:pt x="777309" y="507126"/>
                  <a:pt x="763325" y="540689"/>
                </a:cubicBezTo>
                <a:cubicBezTo>
                  <a:pt x="756878" y="556162"/>
                  <a:pt x="752724" y="572494"/>
                  <a:pt x="747423" y="588397"/>
                </a:cubicBezTo>
                <a:cubicBezTo>
                  <a:pt x="744773" y="596348"/>
                  <a:pt x="744121" y="605277"/>
                  <a:pt x="739472" y="612251"/>
                </a:cubicBezTo>
                <a:lnTo>
                  <a:pt x="707666" y="659959"/>
                </a:lnTo>
                <a:cubicBezTo>
                  <a:pt x="678668" y="746955"/>
                  <a:pt x="724915" y="615184"/>
                  <a:pt x="683812" y="707666"/>
                </a:cubicBezTo>
                <a:cubicBezTo>
                  <a:pt x="677004" y="722984"/>
                  <a:pt x="673211" y="739471"/>
                  <a:pt x="667910" y="755374"/>
                </a:cubicBezTo>
                <a:lnTo>
                  <a:pt x="659958" y="779228"/>
                </a:lnTo>
                <a:lnTo>
                  <a:pt x="652007" y="803082"/>
                </a:lnTo>
                <a:lnTo>
                  <a:pt x="644056" y="826936"/>
                </a:lnTo>
                <a:cubicBezTo>
                  <a:pt x="641406" y="848139"/>
                  <a:pt x="639618" y="869468"/>
                  <a:pt x="636105" y="890546"/>
                </a:cubicBezTo>
                <a:cubicBezTo>
                  <a:pt x="634308" y="901326"/>
                  <a:pt x="630296" y="911636"/>
                  <a:pt x="628153" y="922352"/>
                </a:cubicBezTo>
                <a:cubicBezTo>
                  <a:pt x="624991" y="938161"/>
                  <a:pt x="622852" y="954157"/>
                  <a:pt x="620202" y="970059"/>
                </a:cubicBezTo>
                <a:cubicBezTo>
                  <a:pt x="617552" y="1086678"/>
                  <a:pt x="617008" y="1203365"/>
                  <a:pt x="612251" y="1319917"/>
                </a:cubicBezTo>
                <a:cubicBezTo>
                  <a:pt x="611700" y="1333420"/>
                  <a:pt x="608573" y="1346852"/>
                  <a:pt x="604299" y="1359673"/>
                </a:cubicBezTo>
                <a:cubicBezTo>
                  <a:pt x="597572" y="1379854"/>
                  <a:pt x="584130" y="1397880"/>
                  <a:pt x="572494" y="1415333"/>
                </a:cubicBezTo>
                <a:cubicBezTo>
                  <a:pt x="568049" y="1433114"/>
                  <a:pt x="556385" y="1483229"/>
                  <a:pt x="548640" y="1494846"/>
                </a:cubicBezTo>
                <a:cubicBezTo>
                  <a:pt x="543339" y="1502797"/>
                  <a:pt x="537012" y="1510152"/>
                  <a:pt x="532738" y="1518699"/>
                </a:cubicBezTo>
                <a:cubicBezTo>
                  <a:pt x="514809" y="1554557"/>
                  <a:pt x="537365" y="1532229"/>
                  <a:pt x="508884" y="1566407"/>
                </a:cubicBezTo>
                <a:cubicBezTo>
                  <a:pt x="501685" y="1575046"/>
                  <a:pt x="492229" y="1581622"/>
                  <a:pt x="485030" y="1590261"/>
                </a:cubicBezTo>
                <a:cubicBezTo>
                  <a:pt x="451899" y="1630018"/>
                  <a:pt x="489005" y="1600863"/>
                  <a:pt x="445273" y="1630018"/>
                </a:cubicBezTo>
                <a:cubicBezTo>
                  <a:pt x="439972" y="1637969"/>
                  <a:pt x="436128" y="1647115"/>
                  <a:pt x="429371" y="1653872"/>
                </a:cubicBezTo>
                <a:cubicBezTo>
                  <a:pt x="422614" y="1660629"/>
                  <a:pt x="413293" y="1664220"/>
                  <a:pt x="405517" y="1669774"/>
                </a:cubicBezTo>
                <a:cubicBezTo>
                  <a:pt x="394733" y="1677477"/>
                  <a:pt x="383774" y="1685004"/>
                  <a:pt x="373712" y="1693628"/>
                </a:cubicBezTo>
                <a:cubicBezTo>
                  <a:pt x="365174" y="1700946"/>
                  <a:pt x="358396" y="1710164"/>
                  <a:pt x="349858" y="1717482"/>
                </a:cubicBezTo>
                <a:cubicBezTo>
                  <a:pt x="316017" y="1746488"/>
                  <a:pt x="321516" y="1733318"/>
                  <a:pt x="294198" y="1765190"/>
                </a:cubicBezTo>
                <a:cubicBezTo>
                  <a:pt x="285574" y="1775252"/>
                  <a:pt x="279715" y="1787624"/>
                  <a:pt x="270345" y="1796995"/>
                </a:cubicBezTo>
                <a:cubicBezTo>
                  <a:pt x="263588" y="1803752"/>
                  <a:pt x="253634" y="1806549"/>
                  <a:pt x="246491" y="1812898"/>
                </a:cubicBezTo>
                <a:cubicBezTo>
                  <a:pt x="201930" y="1852508"/>
                  <a:pt x="207050" y="1848206"/>
                  <a:pt x="182880" y="1884459"/>
                </a:cubicBezTo>
                <a:cubicBezTo>
                  <a:pt x="156577" y="1963371"/>
                  <a:pt x="200707" y="1842831"/>
                  <a:pt x="151075" y="1932167"/>
                </a:cubicBezTo>
                <a:cubicBezTo>
                  <a:pt x="142934" y="1946820"/>
                  <a:pt x="142668" y="1964882"/>
                  <a:pt x="135172" y="1979875"/>
                </a:cubicBezTo>
                <a:cubicBezTo>
                  <a:pt x="114383" y="2021455"/>
                  <a:pt x="122145" y="2000181"/>
                  <a:pt x="111318" y="2043486"/>
                </a:cubicBezTo>
                <a:cubicBezTo>
                  <a:pt x="113969" y="2083242"/>
                  <a:pt x="115099" y="2123129"/>
                  <a:pt x="119270" y="2162755"/>
                </a:cubicBezTo>
                <a:cubicBezTo>
                  <a:pt x="120414" y="2173623"/>
                  <a:pt x="125266" y="2183808"/>
                  <a:pt x="127221" y="2194560"/>
                </a:cubicBezTo>
                <a:cubicBezTo>
                  <a:pt x="130573" y="2212999"/>
                  <a:pt x="130958" y="2231958"/>
                  <a:pt x="135172" y="2250219"/>
                </a:cubicBezTo>
                <a:cubicBezTo>
                  <a:pt x="143594" y="2286712"/>
                  <a:pt x="151519" y="2298816"/>
                  <a:pt x="166978" y="2329733"/>
                </a:cubicBezTo>
                <a:cubicBezTo>
                  <a:pt x="170616" y="2351561"/>
                  <a:pt x="187377" y="2406247"/>
                  <a:pt x="159026" y="2425148"/>
                </a:cubicBezTo>
                <a:lnTo>
                  <a:pt x="135172" y="2441051"/>
                </a:lnTo>
                <a:cubicBezTo>
                  <a:pt x="103823" y="2488076"/>
                  <a:pt x="138822" y="2444124"/>
                  <a:pt x="87465" y="2480807"/>
                </a:cubicBezTo>
                <a:cubicBezTo>
                  <a:pt x="63118" y="2498198"/>
                  <a:pt x="55055" y="2518921"/>
                  <a:pt x="39757" y="2544418"/>
                </a:cubicBezTo>
                <a:cubicBezTo>
                  <a:pt x="37106" y="2560321"/>
                  <a:pt x="34967" y="2576317"/>
                  <a:pt x="31805" y="2592126"/>
                </a:cubicBezTo>
                <a:cubicBezTo>
                  <a:pt x="16929" y="2666504"/>
                  <a:pt x="31062" y="2587148"/>
                  <a:pt x="15903" y="2647785"/>
                </a:cubicBezTo>
                <a:lnTo>
                  <a:pt x="0" y="2711395"/>
                </a:lnTo>
                <a:cubicBezTo>
                  <a:pt x="2651" y="2814762"/>
                  <a:pt x="3034" y="2918212"/>
                  <a:pt x="7952" y="3021496"/>
                </a:cubicBezTo>
                <a:cubicBezTo>
                  <a:pt x="8351" y="3029868"/>
                  <a:pt x="14629" y="3037066"/>
                  <a:pt x="15903" y="3045350"/>
                </a:cubicBezTo>
                <a:cubicBezTo>
                  <a:pt x="19953" y="3071677"/>
                  <a:pt x="19804" y="3098536"/>
                  <a:pt x="23854" y="3124863"/>
                </a:cubicBezTo>
                <a:cubicBezTo>
                  <a:pt x="27054" y="3145661"/>
                  <a:pt x="40077" y="3161444"/>
                  <a:pt x="47708" y="3180522"/>
                </a:cubicBezTo>
                <a:cubicBezTo>
                  <a:pt x="53934" y="3196086"/>
                  <a:pt x="59200" y="3212058"/>
                  <a:pt x="63611" y="3228230"/>
                </a:cubicBezTo>
                <a:cubicBezTo>
                  <a:pt x="82108" y="3296052"/>
                  <a:pt x="58307" y="3241476"/>
                  <a:pt x="87465" y="3299792"/>
                </a:cubicBezTo>
                <a:cubicBezTo>
                  <a:pt x="103630" y="3380619"/>
                  <a:pt x="87068" y="3306352"/>
                  <a:pt x="103367" y="3363402"/>
                </a:cubicBezTo>
                <a:cubicBezTo>
                  <a:pt x="104694" y="3368045"/>
                  <a:pt x="114502" y="3411909"/>
                  <a:pt x="119270" y="3419061"/>
                </a:cubicBezTo>
                <a:cubicBezTo>
                  <a:pt x="125508" y="3428417"/>
                  <a:pt x="135173" y="3434964"/>
                  <a:pt x="143124" y="3442915"/>
                </a:cubicBezTo>
                <a:cubicBezTo>
                  <a:pt x="148425" y="3453517"/>
                  <a:pt x="152137" y="3465075"/>
                  <a:pt x="159026" y="3474720"/>
                </a:cubicBezTo>
                <a:cubicBezTo>
                  <a:pt x="165562" y="3483870"/>
                  <a:pt x="175681" y="3489935"/>
                  <a:pt x="182880" y="3498574"/>
                </a:cubicBezTo>
                <a:cubicBezTo>
                  <a:pt x="188998" y="3505915"/>
                  <a:pt x="192564" y="3515172"/>
                  <a:pt x="198783" y="3522428"/>
                </a:cubicBezTo>
                <a:cubicBezTo>
                  <a:pt x="252649" y="3585272"/>
                  <a:pt x="210375" y="3523086"/>
                  <a:pt x="254442" y="3586039"/>
                </a:cubicBezTo>
                <a:cubicBezTo>
                  <a:pt x="265402" y="3601696"/>
                  <a:pt x="275645" y="3617844"/>
                  <a:pt x="286247" y="3633746"/>
                </a:cubicBezTo>
                <a:lnTo>
                  <a:pt x="302150" y="3657600"/>
                </a:lnTo>
                <a:cubicBezTo>
                  <a:pt x="319080" y="3708392"/>
                  <a:pt x="301258" y="3650791"/>
                  <a:pt x="318052" y="3729162"/>
                </a:cubicBezTo>
                <a:cubicBezTo>
                  <a:pt x="322632" y="3750533"/>
                  <a:pt x="328654" y="3771569"/>
                  <a:pt x="333955" y="3792773"/>
                </a:cubicBezTo>
                <a:lnTo>
                  <a:pt x="341906" y="3824578"/>
                </a:lnTo>
                <a:lnTo>
                  <a:pt x="349858" y="3856383"/>
                </a:lnTo>
                <a:cubicBezTo>
                  <a:pt x="352508" y="3885538"/>
                  <a:pt x="353669" y="3914866"/>
                  <a:pt x="357809" y="3943847"/>
                </a:cubicBezTo>
                <a:cubicBezTo>
                  <a:pt x="358994" y="3952144"/>
                  <a:pt x="363727" y="3959570"/>
                  <a:pt x="365760" y="3967701"/>
                </a:cubicBezTo>
                <a:cubicBezTo>
                  <a:pt x="369038" y="3980812"/>
                  <a:pt x="371061" y="3994206"/>
                  <a:pt x="373712" y="4007458"/>
                </a:cubicBezTo>
                <a:cubicBezTo>
                  <a:pt x="376362" y="4044564"/>
                  <a:pt x="377049" y="4081863"/>
                  <a:pt x="381663" y="4118776"/>
                </a:cubicBezTo>
                <a:cubicBezTo>
                  <a:pt x="385015" y="4145596"/>
                  <a:pt x="393121" y="4171628"/>
                  <a:pt x="397565" y="4198289"/>
                </a:cubicBezTo>
                <a:cubicBezTo>
                  <a:pt x="401078" y="4219367"/>
                  <a:pt x="402347" y="4240767"/>
                  <a:pt x="405517" y="4261899"/>
                </a:cubicBezTo>
                <a:cubicBezTo>
                  <a:pt x="429984" y="4425010"/>
                  <a:pt x="411641" y="4291300"/>
                  <a:pt x="437322" y="4436828"/>
                </a:cubicBezTo>
                <a:cubicBezTo>
                  <a:pt x="453983" y="4531242"/>
                  <a:pt x="436395" y="4454657"/>
                  <a:pt x="453225" y="4564049"/>
                </a:cubicBezTo>
                <a:cubicBezTo>
                  <a:pt x="454887" y="4574850"/>
                  <a:pt x="459033" y="4585138"/>
                  <a:pt x="461176" y="4595854"/>
                </a:cubicBezTo>
                <a:cubicBezTo>
                  <a:pt x="464338" y="4611663"/>
                  <a:pt x="465502" y="4627853"/>
                  <a:pt x="469127" y="4643562"/>
                </a:cubicBezTo>
                <a:cubicBezTo>
                  <a:pt x="514279" y="4839218"/>
                  <a:pt x="457520" y="4573296"/>
                  <a:pt x="500932" y="4746929"/>
                </a:cubicBezTo>
                <a:cubicBezTo>
                  <a:pt x="503478" y="4757114"/>
                  <a:pt x="511133" y="4791185"/>
                  <a:pt x="516835" y="4802588"/>
                </a:cubicBezTo>
                <a:cubicBezTo>
                  <a:pt x="521109" y="4811135"/>
                  <a:pt x="527437" y="4818491"/>
                  <a:pt x="532738" y="4826442"/>
                </a:cubicBezTo>
                <a:cubicBezTo>
                  <a:pt x="535388" y="4834393"/>
                  <a:pt x="535323" y="4843857"/>
                  <a:pt x="540689" y="4850296"/>
                </a:cubicBezTo>
                <a:cubicBezTo>
                  <a:pt x="559204" y="4872514"/>
                  <a:pt x="572568" y="4874175"/>
                  <a:pt x="596348" y="4882101"/>
                </a:cubicBezTo>
                <a:cubicBezTo>
                  <a:pt x="604299" y="4887402"/>
                  <a:pt x="611254" y="4894649"/>
                  <a:pt x="620202" y="4898004"/>
                </a:cubicBezTo>
                <a:cubicBezTo>
                  <a:pt x="632856" y="4902749"/>
                  <a:pt x="646765" y="4903023"/>
                  <a:pt x="659958" y="4905955"/>
                </a:cubicBezTo>
                <a:cubicBezTo>
                  <a:pt x="670626" y="4908326"/>
                  <a:pt x="681162" y="4911256"/>
                  <a:pt x="691764" y="4913906"/>
                </a:cubicBezTo>
                <a:cubicBezTo>
                  <a:pt x="699715" y="4919207"/>
                  <a:pt x="708277" y="4923691"/>
                  <a:pt x="715618" y="4929809"/>
                </a:cubicBezTo>
                <a:cubicBezTo>
                  <a:pt x="776845" y="4980832"/>
                  <a:pt x="704098" y="4930079"/>
                  <a:pt x="763325" y="4969566"/>
                </a:cubicBezTo>
                <a:cubicBezTo>
                  <a:pt x="788526" y="5007366"/>
                  <a:pt x="776207" y="4984354"/>
                  <a:pt x="795131" y="5041127"/>
                </a:cubicBezTo>
                <a:cubicBezTo>
                  <a:pt x="801432" y="5060031"/>
                  <a:pt x="807706" y="5076821"/>
                  <a:pt x="811033" y="5096786"/>
                </a:cubicBezTo>
                <a:cubicBezTo>
                  <a:pt x="811904" y="5102015"/>
                  <a:pt x="811033" y="5107388"/>
                  <a:pt x="811033" y="511268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7" name="Freeform 36"/>
          <p:cNvSpPr/>
          <p:nvPr/>
        </p:nvSpPr>
        <p:spPr>
          <a:xfrm>
            <a:off x="990301" y="2776969"/>
            <a:ext cx="361077" cy="677625"/>
          </a:xfrm>
          <a:custGeom>
            <a:avLst/>
            <a:gdLst>
              <a:gd name="connsiteX0" fmla="*/ 0 w 780673"/>
              <a:gd name="connsiteY0" fmla="*/ 1661823 h 1661823"/>
              <a:gd name="connsiteX1" fmla="*/ 23854 w 780673"/>
              <a:gd name="connsiteY1" fmla="*/ 1494846 h 1661823"/>
              <a:gd name="connsiteX2" fmla="*/ 63610 w 780673"/>
              <a:gd name="connsiteY2" fmla="*/ 1447138 h 1661823"/>
              <a:gd name="connsiteX3" fmla="*/ 95416 w 780673"/>
              <a:gd name="connsiteY3" fmla="*/ 1431235 h 1661823"/>
              <a:gd name="connsiteX4" fmla="*/ 119270 w 780673"/>
              <a:gd name="connsiteY4" fmla="*/ 1407381 h 1661823"/>
              <a:gd name="connsiteX5" fmla="*/ 166977 w 780673"/>
              <a:gd name="connsiteY5" fmla="*/ 1383527 h 1661823"/>
              <a:gd name="connsiteX6" fmla="*/ 190831 w 780673"/>
              <a:gd name="connsiteY6" fmla="*/ 1367625 h 1661823"/>
              <a:gd name="connsiteX7" fmla="*/ 222637 w 780673"/>
              <a:gd name="connsiteY7" fmla="*/ 1351722 h 1661823"/>
              <a:gd name="connsiteX8" fmla="*/ 270344 w 780673"/>
              <a:gd name="connsiteY8" fmla="*/ 1327868 h 1661823"/>
              <a:gd name="connsiteX9" fmla="*/ 302150 w 780673"/>
              <a:gd name="connsiteY9" fmla="*/ 1304014 h 1661823"/>
              <a:gd name="connsiteX10" fmla="*/ 326004 w 780673"/>
              <a:gd name="connsiteY10" fmla="*/ 1288112 h 1661823"/>
              <a:gd name="connsiteX11" fmla="*/ 373711 w 780673"/>
              <a:gd name="connsiteY11" fmla="*/ 1256306 h 1661823"/>
              <a:gd name="connsiteX12" fmla="*/ 397565 w 780673"/>
              <a:gd name="connsiteY12" fmla="*/ 1232452 h 1661823"/>
              <a:gd name="connsiteX13" fmla="*/ 445273 w 780673"/>
              <a:gd name="connsiteY13" fmla="*/ 1200647 h 1661823"/>
              <a:gd name="connsiteX14" fmla="*/ 492981 w 780673"/>
              <a:gd name="connsiteY14" fmla="*/ 1152939 h 1661823"/>
              <a:gd name="connsiteX15" fmla="*/ 516835 w 780673"/>
              <a:gd name="connsiteY15" fmla="*/ 1137037 h 1661823"/>
              <a:gd name="connsiteX16" fmla="*/ 588397 w 780673"/>
              <a:gd name="connsiteY16" fmla="*/ 1081378 h 1661823"/>
              <a:gd name="connsiteX17" fmla="*/ 636104 w 780673"/>
              <a:gd name="connsiteY17" fmla="*/ 1049572 h 1661823"/>
              <a:gd name="connsiteX18" fmla="*/ 659958 w 780673"/>
              <a:gd name="connsiteY18" fmla="*/ 1025719 h 1661823"/>
              <a:gd name="connsiteX19" fmla="*/ 675861 w 780673"/>
              <a:gd name="connsiteY19" fmla="*/ 1001865 h 1661823"/>
              <a:gd name="connsiteX20" fmla="*/ 699715 w 780673"/>
              <a:gd name="connsiteY20" fmla="*/ 985962 h 1661823"/>
              <a:gd name="connsiteX21" fmla="*/ 731520 w 780673"/>
              <a:gd name="connsiteY21" fmla="*/ 938254 h 1661823"/>
              <a:gd name="connsiteX22" fmla="*/ 763325 w 780673"/>
              <a:gd name="connsiteY22" fmla="*/ 890546 h 1661823"/>
              <a:gd name="connsiteX23" fmla="*/ 763325 w 780673"/>
              <a:gd name="connsiteY23" fmla="*/ 532738 h 1661823"/>
              <a:gd name="connsiteX24" fmla="*/ 723569 w 780673"/>
              <a:gd name="connsiteY24" fmla="*/ 469127 h 1661823"/>
              <a:gd name="connsiteX25" fmla="*/ 707666 w 780673"/>
              <a:gd name="connsiteY25" fmla="*/ 445273 h 1661823"/>
              <a:gd name="connsiteX26" fmla="*/ 659958 w 780673"/>
              <a:gd name="connsiteY26" fmla="*/ 413468 h 1661823"/>
              <a:gd name="connsiteX27" fmla="*/ 612250 w 780673"/>
              <a:gd name="connsiteY27" fmla="*/ 381663 h 1661823"/>
              <a:gd name="connsiteX28" fmla="*/ 564543 w 780673"/>
              <a:gd name="connsiteY28" fmla="*/ 349858 h 1661823"/>
              <a:gd name="connsiteX29" fmla="*/ 540689 w 780673"/>
              <a:gd name="connsiteY29" fmla="*/ 333955 h 1661823"/>
              <a:gd name="connsiteX30" fmla="*/ 516835 w 780673"/>
              <a:gd name="connsiteY30" fmla="*/ 326004 h 1661823"/>
              <a:gd name="connsiteX31" fmla="*/ 469127 w 780673"/>
              <a:gd name="connsiteY31" fmla="*/ 294199 h 1661823"/>
              <a:gd name="connsiteX32" fmla="*/ 437322 w 780673"/>
              <a:gd name="connsiteY32" fmla="*/ 246491 h 1661823"/>
              <a:gd name="connsiteX33" fmla="*/ 421419 w 780673"/>
              <a:gd name="connsiteY33" fmla="*/ 198783 h 1661823"/>
              <a:gd name="connsiteX34" fmla="*/ 413468 w 780673"/>
              <a:gd name="connsiteY34" fmla="*/ 174929 h 1661823"/>
              <a:gd name="connsiteX35" fmla="*/ 397565 w 780673"/>
              <a:gd name="connsiteY35" fmla="*/ 79513 h 1661823"/>
              <a:gd name="connsiteX36" fmla="*/ 389614 w 780673"/>
              <a:gd name="connsiteY36" fmla="*/ 0 h 166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0673" h="1661823">
                <a:moveTo>
                  <a:pt x="0" y="1661823"/>
                </a:moveTo>
                <a:cubicBezTo>
                  <a:pt x="1539" y="1638742"/>
                  <a:pt x="-1483" y="1532850"/>
                  <a:pt x="23854" y="1494846"/>
                </a:cubicBezTo>
                <a:cubicBezTo>
                  <a:pt x="36533" y="1475828"/>
                  <a:pt x="44133" y="1461051"/>
                  <a:pt x="63610" y="1447138"/>
                </a:cubicBezTo>
                <a:cubicBezTo>
                  <a:pt x="73255" y="1440248"/>
                  <a:pt x="85770" y="1438125"/>
                  <a:pt x="95416" y="1431235"/>
                </a:cubicBezTo>
                <a:cubicBezTo>
                  <a:pt x="104566" y="1424699"/>
                  <a:pt x="110631" y="1414580"/>
                  <a:pt x="119270" y="1407381"/>
                </a:cubicBezTo>
                <a:cubicBezTo>
                  <a:pt x="153446" y="1378901"/>
                  <a:pt x="131122" y="1401455"/>
                  <a:pt x="166977" y="1383527"/>
                </a:cubicBezTo>
                <a:cubicBezTo>
                  <a:pt x="175524" y="1379253"/>
                  <a:pt x="182534" y="1372366"/>
                  <a:pt x="190831" y="1367625"/>
                </a:cubicBezTo>
                <a:cubicBezTo>
                  <a:pt x="201123" y="1361744"/>
                  <a:pt x="212345" y="1357603"/>
                  <a:pt x="222637" y="1351722"/>
                </a:cubicBezTo>
                <a:cubicBezTo>
                  <a:pt x="265796" y="1327059"/>
                  <a:pt x="226608" y="1342446"/>
                  <a:pt x="270344" y="1327868"/>
                </a:cubicBezTo>
                <a:cubicBezTo>
                  <a:pt x="280946" y="1319917"/>
                  <a:pt x="291366" y="1311717"/>
                  <a:pt x="302150" y="1304014"/>
                </a:cubicBezTo>
                <a:cubicBezTo>
                  <a:pt x="309926" y="1298460"/>
                  <a:pt x="318663" y="1294230"/>
                  <a:pt x="326004" y="1288112"/>
                </a:cubicBezTo>
                <a:cubicBezTo>
                  <a:pt x="365713" y="1255021"/>
                  <a:pt x="331788" y="1270281"/>
                  <a:pt x="373711" y="1256306"/>
                </a:cubicBezTo>
                <a:cubicBezTo>
                  <a:pt x="381662" y="1248355"/>
                  <a:pt x="388689" y="1239356"/>
                  <a:pt x="397565" y="1232452"/>
                </a:cubicBezTo>
                <a:cubicBezTo>
                  <a:pt x="412652" y="1220718"/>
                  <a:pt x="431758" y="1214162"/>
                  <a:pt x="445273" y="1200647"/>
                </a:cubicBezTo>
                <a:cubicBezTo>
                  <a:pt x="461176" y="1184744"/>
                  <a:pt x="474268" y="1165414"/>
                  <a:pt x="492981" y="1152939"/>
                </a:cubicBezTo>
                <a:cubicBezTo>
                  <a:pt x="500932" y="1147638"/>
                  <a:pt x="509693" y="1143386"/>
                  <a:pt x="516835" y="1137037"/>
                </a:cubicBezTo>
                <a:cubicBezTo>
                  <a:pt x="581197" y="1079827"/>
                  <a:pt x="539209" y="1097773"/>
                  <a:pt x="588397" y="1081378"/>
                </a:cubicBezTo>
                <a:cubicBezTo>
                  <a:pt x="604299" y="1070776"/>
                  <a:pt x="622589" y="1063086"/>
                  <a:pt x="636104" y="1049572"/>
                </a:cubicBezTo>
                <a:cubicBezTo>
                  <a:pt x="644055" y="1041621"/>
                  <a:pt x="652759" y="1034357"/>
                  <a:pt x="659958" y="1025719"/>
                </a:cubicBezTo>
                <a:cubicBezTo>
                  <a:pt x="666076" y="1018378"/>
                  <a:pt x="669104" y="1008622"/>
                  <a:pt x="675861" y="1001865"/>
                </a:cubicBezTo>
                <a:cubicBezTo>
                  <a:pt x="682618" y="995108"/>
                  <a:pt x="691764" y="991263"/>
                  <a:pt x="699715" y="985962"/>
                </a:cubicBezTo>
                <a:cubicBezTo>
                  <a:pt x="714921" y="940342"/>
                  <a:pt x="696776" y="982925"/>
                  <a:pt x="731520" y="938254"/>
                </a:cubicBezTo>
                <a:cubicBezTo>
                  <a:pt x="743254" y="923167"/>
                  <a:pt x="763325" y="890546"/>
                  <a:pt x="763325" y="890546"/>
                </a:cubicBezTo>
                <a:cubicBezTo>
                  <a:pt x="790796" y="753206"/>
                  <a:pt x="781670" y="814029"/>
                  <a:pt x="763325" y="532738"/>
                </a:cubicBezTo>
                <a:cubicBezTo>
                  <a:pt x="760314" y="486573"/>
                  <a:pt x="752298" y="488280"/>
                  <a:pt x="723569" y="469127"/>
                </a:cubicBezTo>
                <a:cubicBezTo>
                  <a:pt x="718268" y="461176"/>
                  <a:pt x="714858" y="451566"/>
                  <a:pt x="707666" y="445273"/>
                </a:cubicBezTo>
                <a:cubicBezTo>
                  <a:pt x="693282" y="432687"/>
                  <a:pt x="659958" y="413468"/>
                  <a:pt x="659958" y="413468"/>
                </a:cubicBezTo>
                <a:cubicBezTo>
                  <a:pt x="629015" y="367051"/>
                  <a:pt x="663596" y="407336"/>
                  <a:pt x="612250" y="381663"/>
                </a:cubicBezTo>
                <a:cubicBezTo>
                  <a:pt x="595155" y="373116"/>
                  <a:pt x="580445" y="360460"/>
                  <a:pt x="564543" y="349858"/>
                </a:cubicBezTo>
                <a:cubicBezTo>
                  <a:pt x="556592" y="344557"/>
                  <a:pt x="549755" y="336977"/>
                  <a:pt x="540689" y="333955"/>
                </a:cubicBezTo>
                <a:lnTo>
                  <a:pt x="516835" y="326004"/>
                </a:lnTo>
                <a:cubicBezTo>
                  <a:pt x="500932" y="315402"/>
                  <a:pt x="479729" y="310102"/>
                  <a:pt x="469127" y="294199"/>
                </a:cubicBezTo>
                <a:cubicBezTo>
                  <a:pt x="458525" y="278296"/>
                  <a:pt x="443366" y="264623"/>
                  <a:pt x="437322" y="246491"/>
                </a:cubicBezTo>
                <a:lnTo>
                  <a:pt x="421419" y="198783"/>
                </a:lnTo>
                <a:cubicBezTo>
                  <a:pt x="418769" y="190832"/>
                  <a:pt x="414846" y="183196"/>
                  <a:pt x="413468" y="174929"/>
                </a:cubicBezTo>
                <a:cubicBezTo>
                  <a:pt x="408167" y="143124"/>
                  <a:pt x="400773" y="111597"/>
                  <a:pt x="397565" y="79513"/>
                </a:cubicBezTo>
                <a:lnTo>
                  <a:pt x="389614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8" name="Freeform 37"/>
          <p:cNvSpPr/>
          <p:nvPr/>
        </p:nvSpPr>
        <p:spPr>
          <a:xfrm>
            <a:off x="1332321" y="3159551"/>
            <a:ext cx="40454" cy="35665"/>
          </a:xfrm>
          <a:custGeom>
            <a:avLst/>
            <a:gdLst>
              <a:gd name="connsiteX0" fmla="*/ 0 w 87465"/>
              <a:gd name="connsiteY0" fmla="*/ 0 h 87465"/>
              <a:gd name="connsiteX1" fmla="*/ 23854 w 87465"/>
              <a:gd name="connsiteY1" fmla="*/ 39757 h 87465"/>
              <a:gd name="connsiteX2" fmla="*/ 47708 w 87465"/>
              <a:gd name="connsiteY2" fmla="*/ 55659 h 87465"/>
              <a:gd name="connsiteX3" fmla="*/ 87465 w 87465"/>
              <a:gd name="connsiteY3" fmla="*/ 87465 h 8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65" h="87465">
                <a:moveTo>
                  <a:pt x="0" y="0"/>
                </a:moveTo>
                <a:cubicBezTo>
                  <a:pt x="7951" y="13252"/>
                  <a:pt x="13796" y="28023"/>
                  <a:pt x="23854" y="39757"/>
                </a:cubicBezTo>
                <a:cubicBezTo>
                  <a:pt x="30073" y="47013"/>
                  <a:pt x="40367" y="49541"/>
                  <a:pt x="47708" y="55659"/>
                </a:cubicBezTo>
                <a:cubicBezTo>
                  <a:pt x="89778" y="90717"/>
                  <a:pt x="54112" y="70787"/>
                  <a:pt x="87465" y="874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9" name="Freeform 38"/>
          <p:cNvSpPr/>
          <p:nvPr/>
        </p:nvSpPr>
        <p:spPr>
          <a:xfrm>
            <a:off x="254973" y="1918977"/>
            <a:ext cx="714105" cy="596577"/>
          </a:xfrm>
          <a:custGeom>
            <a:avLst/>
            <a:gdLst>
              <a:gd name="connsiteX0" fmla="*/ 1359040 w 1543942"/>
              <a:gd name="connsiteY0" fmla="*/ 1261068 h 1463060"/>
              <a:gd name="connsiteX1" fmla="*/ 1359040 w 1543942"/>
              <a:gd name="connsiteY1" fmla="*/ 1261068 h 1463060"/>
              <a:gd name="connsiteX2" fmla="*/ 1348991 w 1543942"/>
              <a:gd name="connsiteY2" fmla="*/ 1240972 h 1463060"/>
              <a:gd name="connsiteX3" fmla="*/ 1343967 w 1543942"/>
              <a:gd name="connsiteY3" fmla="*/ 1235947 h 1463060"/>
              <a:gd name="connsiteX4" fmla="*/ 1331407 w 1543942"/>
              <a:gd name="connsiteY4" fmla="*/ 1215851 h 1463060"/>
              <a:gd name="connsiteX5" fmla="*/ 1323870 w 1543942"/>
              <a:gd name="connsiteY5" fmla="*/ 1200778 h 1463060"/>
              <a:gd name="connsiteX6" fmla="*/ 1308798 w 1543942"/>
              <a:gd name="connsiteY6" fmla="*/ 1190730 h 1463060"/>
              <a:gd name="connsiteX7" fmla="*/ 1301262 w 1543942"/>
              <a:gd name="connsiteY7" fmla="*/ 1185706 h 1463060"/>
              <a:gd name="connsiteX8" fmla="*/ 1288701 w 1543942"/>
              <a:gd name="connsiteY8" fmla="*/ 1175657 h 1463060"/>
              <a:gd name="connsiteX9" fmla="*/ 1283677 w 1543942"/>
              <a:gd name="connsiteY9" fmla="*/ 1168121 h 1463060"/>
              <a:gd name="connsiteX10" fmla="*/ 1276141 w 1543942"/>
              <a:gd name="connsiteY10" fmla="*/ 1165609 h 1463060"/>
              <a:gd name="connsiteX11" fmla="*/ 1273629 w 1543942"/>
              <a:gd name="connsiteY11" fmla="*/ 1158073 h 1463060"/>
              <a:gd name="connsiteX12" fmla="*/ 1261068 w 1543942"/>
              <a:gd name="connsiteY12" fmla="*/ 1148024 h 1463060"/>
              <a:gd name="connsiteX13" fmla="*/ 1256044 w 1543942"/>
              <a:gd name="connsiteY13" fmla="*/ 1140488 h 1463060"/>
              <a:gd name="connsiteX14" fmla="*/ 1248508 w 1543942"/>
              <a:gd name="connsiteY14" fmla="*/ 1125415 h 1463060"/>
              <a:gd name="connsiteX15" fmla="*/ 1233435 w 1543942"/>
              <a:gd name="connsiteY15" fmla="*/ 1105319 h 1463060"/>
              <a:gd name="connsiteX16" fmla="*/ 1225899 w 1543942"/>
              <a:gd name="connsiteY16" fmla="*/ 1102807 h 1463060"/>
              <a:gd name="connsiteX17" fmla="*/ 1218363 w 1543942"/>
              <a:gd name="connsiteY17" fmla="*/ 1097783 h 1463060"/>
              <a:gd name="connsiteX18" fmla="*/ 1213338 w 1543942"/>
              <a:gd name="connsiteY18" fmla="*/ 1092758 h 1463060"/>
              <a:gd name="connsiteX19" fmla="*/ 1205802 w 1543942"/>
              <a:gd name="connsiteY19" fmla="*/ 1090246 h 1463060"/>
              <a:gd name="connsiteX20" fmla="*/ 1193242 w 1543942"/>
              <a:gd name="connsiteY20" fmla="*/ 1077686 h 1463060"/>
              <a:gd name="connsiteX21" fmla="*/ 1180681 w 1543942"/>
              <a:gd name="connsiteY21" fmla="*/ 1067637 h 1463060"/>
              <a:gd name="connsiteX22" fmla="*/ 1158073 w 1543942"/>
              <a:gd name="connsiteY22" fmla="*/ 1040004 h 1463060"/>
              <a:gd name="connsiteX23" fmla="*/ 1153048 w 1543942"/>
              <a:gd name="connsiteY23" fmla="*/ 1034980 h 1463060"/>
              <a:gd name="connsiteX24" fmla="*/ 1130440 w 1543942"/>
              <a:gd name="connsiteY24" fmla="*/ 1027444 h 1463060"/>
              <a:gd name="connsiteX25" fmla="*/ 1122903 w 1543942"/>
              <a:gd name="connsiteY25" fmla="*/ 1024932 h 1463060"/>
              <a:gd name="connsiteX26" fmla="*/ 1115367 w 1543942"/>
              <a:gd name="connsiteY26" fmla="*/ 1019908 h 1463060"/>
              <a:gd name="connsiteX27" fmla="*/ 1100294 w 1543942"/>
              <a:gd name="connsiteY27" fmla="*/ 1012372 h 1463060"/>
              <a:gd name="connsiteX28" fmla="*/ 1095270 w 1543942"/>
              <a:gd name="connsiteY28" fmla="*/ 1007347 h 1463060"/>
              <a:gd name="connsiteX29" fmla="*/ 1080198 w 1543942"/>
              <a:gd name="connsiteY29" fmla="*/ 997299 h 1463060"/>
              <a:gd name="connsiteX30" fmla="*/ 1072662 w 1543942"/>
              <a:gd name="connsiteY30" fmla="*/ 992275 h 1463060"/>
              <a:gd name="connsiteX31" fmla="*/ 1065125 w 1543942"/>
              <a:gd name="connsiteY31" fmla="*/ 989763 h 1463060"/>
              <a:gd name="connsiteX32" fmla="*/ 1042516 w 1543942"/>
              <a:gd name="connsiteY32" fmla="*/ 977202 h 1463060"/>
              <a:gd name="connsiteX33" fmla="*/ 1034980 w 1543942"/>
              <a:gd name="connsiteY33" fmla="*/ 972178 h 1463060"/>
              <a:gd name="connsiteX34" fmla="*/ 1027444 w 1543942"/>
              <a:gd name="connsiteY34" fmla="*/ 969666 h 1463060"/>
              <a:gd name="connsiteX35" fmla="*/ 1022420 w 1543942"/>
              <a:gd name="connsiteY35" fmla="*/ 962130 h 1463060"/>
              <a:gd name="connsiteX36" fmla="*/ 1007347 w 1543942"/>
              <a:gd name="connsiteY36" fmla="*/ 957106 h 1463060"/>
              <a:gd name="connsiteX37" fmla="*/ 1002323 w 1543942"/>
              <a:gd name="connsiteY37" fmla="*/ 949569 h 1463060"/>
              <a:gd name="connsiteX38" fmla="*/ 994787 w 1543942"/>
              <a:gd name="connsiteY38" fmla="*/ 947057 h 1463060"/>
              <a:gd name="connsiteX39" fmla="*/ 987251 w 1543942"/>
              <a:gd name="connsiteY39" fmla="*/ 942033 h 1463060"/>
              <a:gd name="connsiteX40" fmla="*/ 974690 w 1543942"/>
              <a:gd name="connsiteY40" fmla="*/ 931985 h 1463060"/>
              <a:gd name="connsiteX41" fmla="*/ 964642 w 1543942"/>
              <a:gd name="connsiteY41" fmla="*/ 919424 h 1463060"/>
              <a:gd name="connsiteX42" fmla="*/ 959618 w 1543942"/>
              <a:gd name="connsiteY42" fmla="*/ 904352 h 1463060"/>
              <a:gd name="connsiteX43" fmla="*/ 944545 w 1543942"/>
              <a:gd name="connsiteY43" fmla="*/ 884255 h 1463060"/>
              <a:gd name="connsiteX44" fmla="*/ 939521 w 1543942"/>
              <a:gd name="connsiteY44" fmla="*/ 876719 h 1463060"/>
              <a:gd name="connsiteX45" fmla="*/ 931985 w 1543942"/>
              <a:gd name="connsiteY45" fmla="*/ 869183 h 1463060"/>
              <a:gd name="connsiteX46" fmla="*/ 924448 w 1543942"/>
              <a:gd name="connsiteY46" fmla="*/ 856622 h 1463060"/>
              <a:gd name="connsiteX47" fmla="*/ 911888 w 1543942"/>
              <a:gd name="connsiteY47" fmla="*/ 844062 h 1463060"/>
              <a:gd name="connsiteX48" fmla="*/ 901840 w 1543942"/>
              <a:gd name="connsiteY48" fmla="*/ 828989 h 1463060"/>
              <a:gd name="connsiteX49" fmla="*/ 891791 w 1543942"/>
              <a:gd name="connsiteY49" fmla="*/ 813917 h 1463060"/>
              <a:gd name="connsiteX50" fmla="*/ 886767 w 1543942"/>
              <a:gd name="connsiteY50" fmla="*/ 808892 h 1463060"/>
              <a:gd name="connsiteX51" fmla="*/ 881743 w 1543942"/>
              <a:gd name="connsiteY51" fmla="*/ 801356 h 1463060"/>
              <a:gd name="connsiteX52" fmla="*/ 879231 w 1543942"/>
              <a:gd name="connsiteY52" fmla="*/ 793820 h 1463060"/>
              <a:gd name="connsiteX53" fmla="*/ 871694 w 1543942"/>
              <a:gd name="connsiteY53" fmla="*/ 788796 h 1463060"/>
              <a:gd name="connsiteX54" fmla="*/ 861646 w 1543942"/>
              <a:gd name="connsiteY54" fmla="*/ 773723 h 1463060"/>
              <a:gd name="connsiteX55" fmla="*/ 851598 w 1543942"/>
              <a:gd name="connsiteY55" fmla="*/ 758651 h 1463060"/>
              <a:gd name="connsiteX56" fmla="*/ 846574 w 1543942"/>
              <a:gd name="connsiteY56" fmla="*/ 753626 h 1463060"/>
              <a:gd name="connsiteX57" fmla="*/ 836525 w 1543942"/>
              <a:gd name="connsiteY57" fmla="*/ 738554 h 1463060"/>
              <a:gd name="connsiteX58" fmla="*/ 831501 w 1543942"/>
              <a:gd name="connsiteY58" fmla="*/ 731018 h 1463060"/>
              <a:gd name="connsiteX59" fmla="*/ 826477 w 1543942"/>
              <a:gd name="connsiteY59" fmla="*/ 725993 h 1463060"/>
              <a:gd name="connsiteX60" fmla="*/ 818941 w 1543942"/>
              <a:gd name="connsiteY60" fmla="*/ 710921 h 1463060"/>
              <a:gd name="connsiteX61" fmla="*/ 813916 w 1543942"/>
              <a:gd name="connsiteY61" fmla="*/ 705897 h 1463060"/>
              <a:gd name="connsiteX62" fmla="*/ 798844 w 1543942"/>
              <a:gd name="connsiteY62" fmla="*/ 698361 h 1463060"/>
              <a:gd name="connsiteX63" fmla="*/ 793820 w 1543942"/>
              <a:gd name="connsiteY63" fmla="*/ 693336 h 1463060"/>
              <a:gd name="connsiteX64" fmla="*/ 788796 w 1543942"/>
              <a:gd name="connsiteY64" fmla="*/ 685800 h 1463060"/>
              <a:gd name="connsiteX65" fmla="*/ 781259 w 1543942"/>
              <a:gd name="connsiteY65" fmla="*/ 683288 h 1463060"/>
              <a:gd name="connsiteX66" fmla="*/ 761163 w 1543942"/>
              <a:gd name="connsiteY66" fmla="*/ 665703 h 1463060"/>
              <a:gd name="connsiteX67" fmla="*/ 756138 w 1543942"/>
              <a:gd name="connsiteY67" fmla="*/ 660679 h 1463060"/>
              <a:gd name="connsiteX68" fmla="*/ 751114 w 1543942"/>
              <a:gd name="connsiteY68" fmla="*/ 653143 h 1463060"/>
              <a:gd name="connsiteX69" fmla="*/ 743578 w 1543942"/>
              <a:gd name="connsiteY69" fmla="*/ 645607 h 1463060"/>
              <a:gd name="connsiteX70" fmla="*/ 733530 w 1543942"/>
              <a:gd name="connsiteY70" fmla="*/ 630534 h 1463060"/>
              <a:gd name="connsiteX71" fmla="*/ 725993 w 1543942"/>
              <a:gd name="connsiteY71" fmla="*/ 617974 h 1463060"/>
              <a:gd name="connsiteX72" fmla="*/ 715945 w 1543942"/>
              <a:gd name="connsiteY72" fmla="*/ 605413 h 1463060"/>
              <a:gd name="connsiteX73" fmla="*/ 710921 w 1543942"/>
              <a:gd name="connsiteY73" fmla="*/ 597877 h 1463060"/>
              <a:gd name="connsiteX74" fmla="*/ 695848 w 1543942"/>
              <a:gd name="connsiteY74" fmla="*/ 590341 h 1463060"/>
              <a:gd name="connsiteX75" fmla="*/ 688312 w 1543942"/>
              <a:gd name="connsiteY75" fmla="*/ 585317 h 1463060"/>
              <a:gd name="connsiteX76" fmla="*/ 683288 w 1543942"/>
              <a:gd name="connsiteY76" fmla="*/ 580292 h 1463060"/>
              <a:gd name="connsiteX77" fmla="*/ 675752 w 1543942"/>
              <a:gd name="connsiteY77" fmla="*/ 577780 h 1463060"/>
              <a:gd name="connsiteX78" fmla="*/ 670727 w 1543942"/>
              <a:gd name="connsiteY78" fmla="*/ 572756 h 1463060"/>
              <a:gd name="connsiteX79" fmla="*/ 663191 w 1543942"/>
              <a:gd name="connsiteY79" fmla="*/ 570244 h 1463060"/>
              <a:gd name="connsiteX80" fmla="*/ 648119 w 1543942"/>
              <a:gd name="connsiteY80" fmla="*/ 555172 h 1463060"/>
              <a:gd name="connsiteX81" fmla="*/ 640582 w 1543942"/>
              <a:gd name="connsiteY81" fmla="*/ 552659 h 1463060"/>
              <a:gd name="connsiteX82" fmla="*/ 633046 w 1543942"/>
              <a:gd name="connsiteY82" fmla="*/ 547635 h 1463060"/>
              <a:gd name="connsiteX83" fmla="*/ 617974 w 1543942"/>
              <a:gd name="connsiteY83" fmla="*/ 542611 h 1463060"/>
              <a:gd name="connsiteX84" fmla="*/ 602901 w 1543942"/>
              <a:gd name="connsiteY84" fmla="*/ 535075 h 1463060"/>
              <a:gd name="connsiteX85" fmla="*/ 587829 w 1543942"/>
              <a:gd name="connsiteY85" fmla="*/ 530051 h 1463060"/>
              <a:gd name="connsiteX86" fmla="*/ 575268 w 1543942"/>
              <a:gd name="connsiteY86" fmla="*/ 522514 h 1463060"/>
              <a:gd name="connsiteX87" fmla="*/ 552659 w 1543942"/>
              <a:gd name="connsiteY87" fmla="*/ 509954 h 1463060"/>
              <a:gd name="connsiteX88" fmla="*/ 532563 w 1543942"/>
              <a:gd name="connsiteY88" fmla="*/ 494881 h 1463060"/>
              <a:gd name="connsiteX89" fmla="*/ 527538 w 1543942"/>
              <a:gd name="connsiteY89" fmla="*/ 489857 h 1463060"/>
              <a:gd name="connsiteX90" fmla="*/ 520002 w 1543942"/>
              <a:gd name="connsiteY90" fmla="*/ 487345 h 1463060"/>
              <a:gd name="connsiteX91" fmla="*/ 512466 w 1543942"/>
              <a:gd name="connsiteY91" fmla="*/ 482321 h 1463060"/>
              <a:gd name="connsiteX92" fmla="*/ 499905 w 1543942"/>
              <a:gd name="connsiteY92" fmla="*/ 467248 h 1463060"/>
              <a:gd name="connsiteX93" fmla="*/ 487345 w 1543942"/>
              <a:gd name="connsiteY93" fmla="*/ 454688 h 1463060"/>
              <a:gd name="connsiteX94" fmla="*/ 474785 w 1543942"/>
              <a:gd name="connsiteY94" fmla="*/ 442128 h 1463060"/>
              <a:gd name="connsiteX95" fmla="*/ 469760 w 1543942"/>
              <a:gd name="connsiteY95" fmla="*/ 437103 h 1463060"/>
              <a:gd name="connsiteX96" fmla="*/ 462224 w 1543942"/>
              <a:gd name="connsiteY96" fmla="*/ 434591 h 1463060"/>
              <a:gd name="connsiteX97" fmla="*/ 447152 w 1543942"/>
              <a:gd name="connsiteY97" fmla="*/ 424543 h 1463060"/>
              <a:gd name="connsiteX98" fmla="*/ 442127 w 1543942"/>
              <a:gd name="connsiteY98" fmla="*/ 419519 h 1463060"/>
              <a:gd name="connsiteX99" fmla="*/ 434591 w 1543942"/>
              <a:gd name="connsiteY99" fmla="*/ 417007 h 1463060"/>
              <a:gd name="connsiteX100" fmla="*/ 432079 w 1543942"/>
              <a:gd name="connsiteY100" fmla="*/ 409470 h 1463060"/>
              <a:gd name="connsiteX101" fmla="*/ 427055 w 1543942"/>
              <a:gd name="connsiteY101" fmla="*/ 401934 h 1463060"/>
              <a:gd name="connsiteX102" fmla="*/ 419519 w 1543942"/>
              <a:gd name="connsiteY102" fmla="*/ 384350 h 1463060"/>
              <a:gd name="connsiteX103" fmla="*/ 409470 w 1543942"/>
              <a:gd name="connsiteY103" fmla="*/ 361741 h 1463060"/>
              <a:gd name="connsiteX104" fmla="*/ 406958 w 1543942"/>
              <a:gd name="connsiteY104" fmla="*/ 354204 h 1463060"/>
              <a:gd name="connsiteX105" fmla="*/ 391886 w 1543942"/>
              <a:gd name="connsiteY105" fmla="*/ 344156 h 1463060"/>
              <a:gd name="connsiteX106" fmla="*/ 381837 w 1543942"/>
              <a:gd name="connsiteY106" fmla="*/ 324059 h 1463060"/>
              <a:gd name="connsiteX107" fmla="*/ 374301 w 1543942"/>
              <a:gd name="connsiteY107" fmla="*/ 308987 h 1463060"/>
              <a:gd name="connsiteX108" fmla="*/ 366765 w 1543942"/>
              <a:gd name="connsiteY108" fmla="*/ 303963 h 1463060"/>
              <a:gd name="connsiteX109" fmla="*/ 364253 w 1543942"/>
              <a:gd name="connsiteY109" fmla="*/ 296426 h 1463060"/>
              <a:gd name="connsiteX110" fmla="*/ 354204 w 1543942"/>
              <a:gd name="connsiteY110" fmla="*/ 283866 h 1463060"/>
              <a:gd name="connsiteX111" fmla="*/ 346668 w 1543942"/>
              <a:gd name="connsiteY111" fmla="*/ 278842 h 1463060"/>
              <a:gd name="connsiteX112" fmla="*/ 336620 w 1543942"/>
              <a:gd name="connsiteY112" fmla="*/ 266281 h 1463060"/>
              <a:gd name="connsiteX113" fmla="*/ 329083 w 1543942"/>
              <a:gd name="connsiteY113" fmla="*/ 263769 h 1463060"/>
              <a:gd name="connsiteX114" fmla="*/ 306475 w 1543942"/>
              <a:gd name="connsiteY114" fmla="*/ 248697 h 1463060"/>
              <a:gd name="connsiteX115" fmla="*/ 298938 w 1543942"/>
              <a:gd name="connsiteY115" fmla="*/ 243673 h 1463060"/>
              <a:gd name="connsiteX116" fmla="*/ 293914 w 1543942"/>
              <a:gd name="connsiteY116" fmla="*/ 228600 h 1463060"/>
              <a:gd name="connsiteX117" fmla="*/ 291402 w 1543942"/>
              <a:gd name="connsiteY117" fmla="*/ 221064 h 1463060"/>
              <a:gd name="connsiteX118" fmla="*/ 286378 w 1543942"/>
              <a:gd name="connsiteY118" fmla="*/ 213528 h 1463060"/>
              <a:gd name="connsiteX119" fmla="*/ 283866 w 1543942"/>
              <a:gd name="connsiteY119" fmla="*/ 205991 h 1463060"/>
              <a:gd name="connsiteX120" fmla="*/ 273818 w 1543942"/>
              <a:gd name="connsiteY120" fmla="*/ 190919 h 1463060"/>
              <a:gd name="connsiteX121" fmla="*/ 266281 w 1543942"/>
              <a:gd name="connsiteY121" fmla="*/ 168310 h 1463060"/>
              <a:gd name="connsiteX122" fmla="*/ 258745 w 1543942"/>
              <a:gd name="connsiteY122" fmla="*/ 153237 h 1463060"/>
              <a:gd name="connsiteX123" fmla="*/ 251209 w 1543942"/>
              <a:gd name="connsiteY123" fmla="*/ 148213 h 1463060"/>
              <a:gd name="connsiteX124" fmla="*/ 248697 w 1543942"/>
              <a:gd name="connsiteY124" fmla="*/ 140677 h 1463060"/>
              <a:gd name="connsiteX125" fmla="*/ 238648 w 1543942"/>
              <a:gd name="connsiteY125" fmla="*/ 128117 h 1463060"/>
              <a:gd name="connsiteX126" fmla="*/ 236136 w 1543942"/>
              <a:gd name="connsiteY126" fmla="*/ 120580 h 1463060"/>
              <a:gd name="connsiteX127" fmla="*/ 221064 w 1543942"/>
              <a:gd name="connsiteY127" fmla="*/ 110532 h 1463060"/>
              <a:gd name="connsiteX128" fmla="*/ 208503 w 1543942"/>
              <a:gd name="connsiteY128" fmla="*/ 92947 h 1463060"/>
              <a:gd name="connsiteX129" fmla="*/ 185894 w 1543942"/>
              <a:gd name="connsiteY129" fmla="*/ 75363 h 1463060"/>
              <a:gd name="connsiteX130" fmla="*/ 170822 w 1543942"/>
              <a:gd name="connsiteY130" fmla="*/ 67826 h 1463060"/>
              <a:gd name="connsiteX131" fmla="*/ 158262 w 1543942"/>
              <a:gd name="connsiteY131" fmla="*/ 55266 h 1463060"/>
              <a:gd name="connsiteX132" fmla="*/ 145701 w 1543942"/>
              <a:gd name="connsiteY132" fmla="*/ 47730 h 1463060"/>
              <a:gd name="connsiteX133" fmla="*/ 135653 w 1543942"/>
              <a:gd name="connsiteY133" fmla="*/ 37681 h 1463060"/>
              <a:gd name="connsiteX134" fmla="*/ 120580 w 1543942"/>
              <a:gd name="connsiteY134" fmla="*/ 27633 h 1463060"/>
              <a:gd name="connsiteX135" fmla="*/ 100483 w 1543942"/>
              <a:gd name="connsiteY135" fmla="*/ 15073 h 1463060"/>
              <a:gd name="connsiteX136" fmla="*/ 92947 w 1543942"/>
              <a:gd name="connsiteY136" fmla="*/ 12561 h 1463060"/>
              <a:gd name="connsiteX137" fmla="*/ 72851 w 1543942"/>
              <a:gd name="connsiteY137" fmla="*/ 2512 h 1463060"/>
              <a:gd name="connsiteX138" fmla="*/ 65314 w 1543942"/>
              <a:gd name="connsiteY138" fmla="*/ 0 h 1463060"/>
              <a:gd name="connsiteX139" fmla="*/ 42705 w 1543942"/>
              <a:gd name="connsiteY139" fmla="*/ 5024 h 1463060"/>
              <a:gd name="connsiteX140" fmla="*/ 37681 w 1543942"/>
              <a:gd name="connsiteY140" fmla="*/ 12561 h 1463060"/>
              <a:gd name="connsiteX141" fmla="*/ 22609 w 1543942"/>
              <a:gd name="connsiteY141" fmla="*/ 17585 h 1463060"/>
              <a:gd name="connsiteX142" fmla="*/ 17585 w 1543942"/>
              <a:gd name="connsiteY142" fmla="*/ 25121 h 1463060"/>
              <a:gd name="connsiteX143" fmla="*/ 10048 w 1543942"/>
              <a:gd name="connsiteY143" fmla="*/ 27633 h 1463060"/>
              <a:gd name="connsiteX144" fmla="*/ 7536 w 1543942"/>
              <a:gd name="connsiteY144" fmla="*/ 35169 h 1463060"/>
              <a:gd name="connsiteX145" fmla="*/ 2512 w 1543942"/>
              <a:gd name="connsiteY145" fmla="*/ 42706 h 1463060"/>
              <a:gd name="connsiteX146" fmla="*/ 0 w 1543942"/>
              <a:gd name="connsiteY146" fmla="*/ 57778 h 1463060"/>
              <a:gd name="connsiteX147" fmla="*/ 5024 w 1543942"/>
              <a:gd name="connsiteY147" fmla="*/ 110532 h 1463060"/>
              <a:gd name="connsiteX148" fmla="*/ 7536 w 1543942"/>
              <a:gd name="connsiteY148" fmla="*/ 138165 h 1463060"/>
              <a:gd name="connsiteX149" fmla="*/ 10048 w 1543942"/>
              <a:gd name="connsiteY149" fmla="*/ 173334 h 1463060"/>
              <a:gd name="connsiteX150" fmla="*/ 15073 w 1543942"/>
              <a:gd name="connsiteY150" fmla="*/ 193431 h 1463060"/>
              <a:gd name="connsiteX151" fmla="*/ 17585 w 1543942"/>
              <a:gd name="connsiteY151" fmla="*/ 203479 h 1463060"/>
              <a:gd name="connsiteX152" fmla="*/ 20097 w 1543942"/>
              <a:gd name="connsiteY152" fmla="*/ 211015 h 1463060"/>
              <a:gd name="connsiteX153" fmla="*/ 27633 w 1543942"/>
              <a:gd name="connsiteY153" fmla="*/ 236136 h 1463060"/>
              <a:gd name="connsiteX154" fmla="*/ 30145 w 1543942"/>
              <a:gd name="connsiteY154" fmla="*/ 243673 h 1463060"/>
              <a:gd name="connsiteX155" fmla="*/ 40193 w 1543942"/>
              <a:gd name="connsiteY155" fmla="*/ 258745 h 1463060"/>
              <a:gd name="connsiteX156" fmla="*/ 47730 w 1543942"/>
              <a:gd name="connsiteY156" fmla="*/ 271306 h 1463060"/>
              <a:gd name="connsiteX157" fmla="*/ 60290 w 1543942"/>
              <a:gd name="connsiteY157" fmla="*/ 296426 h 1463060"/>
              <a:gd name="connsiteX158" fmla="*/ 72851 w 1543942"/>
              <a:gd name="connsiteY158" fmla="*/ 308987 h 1463060"/>
              <a:gd name="connsiteX159" fmla="*/ 82899 w 1543942"/>
              <a:gd name="connsiteY159" fmla="*/ 324059 h 1463060"/>
              <a:gd name="connsiteX160" fmla="*/ 87923 w 1543942"/>
              <a:gd name="connsiteY160" fmla="*/ 329084 h 1463060"/>
              <a:gd name="connsiteX161" fmla="*/ 92947 w 1543942"/>
              <a:gd name="connsiteY161" fmla="*/ 336620 h 1463060"/>
              <a:gd name="connsiteX162" fmla="*/ 97971 w 1543942"/>
              <a:gd name="connsiteY162" fmla="*/ 351692 h 1463060"/>
              <a:gd name="connsiteX163" fmla="*/ 102996 w 1543942"/>
              <a:gd name="connsiteY163" fmla="*/ 356717 h 1463060"/>
              <a:gd name="connsiteX164" fmla="*/ 115556 w 1543942"/>
              <a:gd name="connsiteY164" fmla="*/ 379325 h 1463060"/>
              <a:gd name="connsiteX165" fmla="*/ 128116 w 1543942"/>
              <a:gd name="connsiteY165" fmla="*/ 391886 h 1463060"/>
              <a:gd name="connsiteX166" fmla="*/ 130629 w 1543942"/>
              <a:gd name="connsiteY166" fmla="*/ 399422 h 1463060"/>
              <a:gd name="connsiteX167" fmla="*/ 153237 w 1543942"/>
              <a:gd name="connsiteY167" fmla="*/ 417007 h 1463060"/>
              <a:gd name="connsiteX168" fmla="*/ 165798 w 1543942"/>
              <a:gd name="connsiteY168" fmla="*/ 424543 h 1463060"/>
              <a:gd name="connsiteX169" fmla="*/ 173334 w 1543942"/>
              <a:gd name="connsiteY169" fmla="*/ 429567 h 1463060"/>
              <a:gd name="connsiteX170" fmla="*/ 188407 w 1543942"/>
              <a:gd name="connsiteY170" fmla="*/ 434591 h 1463060"/>
              <a:gd name="connsiteX171" fmla="*/ 195943 w 1543942"/>
              <a:gd name="connsiteY171" fmla="*/ 437103 h 1463060"/>
              <a:gd name="connsiteX172" fmla="*/ 218552 w 1543942"/>
              <a:gd name="connsiteY172" fmla="*/ 444640 h 1463060"/>
              <a:gd name="connsiteX173" fmla="*/ 268793 w 1543942"/>
              <a:gd name="connsiteY173" fmla="*/ 452176 h 1463060"/>
              <a:gd name="connsiteX174" fmla="*/ 296426 w 1543942"/>
              <a:gd name="connsiteY174" fmla="*/ 457200 h 1463060"/>
              <a:gd name="connsiteX175" fmla="*/ 301451 w 1543942"/>
              <a:gd name="connsiteY175" fmla="*/ 462224 h 1463060"/>
              <a:gd name="connsiteX176" fmla="*/ 316523 w 1543942"/>
              <a:gd name="connsiteY176" fmla="*/ 467248 h 1463060"/>
              <a:gd name="connsiteX177" fmla="*/ 324059 w 1543942"/>
              <a:gd name="connsiteY177" fmla="*/ 469761 h 1463060"/>
              <a:gd name="connsiteX178" fmla="*/ 331596 w 1543942"/>
              <a:gd name="connsiteY178" fmla="*/ 472273 h 1463060"/>
              <a:gd name="connsiteX179" fmla="*/ 346668 w 1543942"/>
              <a:gd name="connsiteY179" fmla="*/ 482321 h 1463060"/>
              <a:gd name="connsiteX180" fmla="*/ 351692 w 1543942"/>
              <a:gd name="connsiteY180" fmla="*/ 489857 h 1463060"/>
              <a:gd name="connsiteX181" fmla="*/ 364253 w 1543942"/>
              <a:gd name="connsiteY181" fmla="*/ 499906 h 1463060"/>
              <a:gd name="connsiteX182" fmla="*/ 371789 w 1543942"/>
              <a:gd name="connsiteY182" fmla="*/ 514978 h 1463060"/>
              <a:gd name="connsiteX183" fmla="*/ 376813 w 1543942"/>
              <a:gd name="connsiteY183" fmla="*/ 522514 h 1463060"/>
              <a:gd name="connsiteX184" fmla="*/ 379325 w 1543942"/>
              <a:gd name="connsiteY184" fmla="*/ 530051 h 1463060"/>
              <a:gd name="connsiteX185" fmla="*/ 389374 w 1543942"/>
              <a:gd name="connsiteY185" fmla="*/ 542611 h 1463060"/>
              <a:gd name="connsiteX186" fmla="*/ 394398 w 1543942"/>
              <a:gd name="connsiteY186" fmla="*/ 557684 h 1463060"/>
              <a:gd name="connsiteX187" fmla="*/ 396910 w 1543942"/>
              <a:gd name="connsiteY187" fmla="*/ 565220 h 1463060"/>
              <a:gd name="connsiteX188" fmla="*/ 411982 w 1543942"/>
              <a:gd name="connsiteY188" fmla="*/ 585317 h 1463060"/>
              <a:gd name="connsiteX189" fmla="*/ 422031 w 1543942"/>
              <a:gd name="connsiteY189" fmla="*/ 607925 h 1463060"/>
              <a:gd name="connsiteX190" fmla="*/ 432079 w 1543942"/>
              <a:gd name="connsiteY190" fmla="*/ 630534 h 1463060"/>
              <a:gd name="connsiteX191" fmla="*/ 439615 w 1543942"/>
              <a:gd name="connsiteY191" fmla="*/ 635558 h 1463060"/>
              <a:gd name="connsiteX192" fmla="*/ 444640 w 1543942"/>
              <a:gd name="connsiteY192" fmla="*/ 640583 h 1463060"/>
              <a:gd name="connsiteX193" fmla="*/ 452176 w 1543942"/>
              <a:gd name="connsiteY193" fmla="*/ 645607 h 1463060"/>
              <a:gd name="connsiteX194" fmla="*/ 464736 w 1543942"/>
              <a:gd name="connsiteY194" fmla="*/ 660679 h 1463060"/>
              <a:gd name="connsiteX195" fmla="*/ 472273 w 1543942"/>
              <a:gd name="connsiteY195" fmla="*/ 665703 h 1463060"/>
              <a:gd name="connsiteX196" fmla="*/ 477297 w 1543942"/>
              <a:gd name="connsiteY196" fmla="*/ 670728 h 1463060"/>
              <a:gd name="connsiteX197" fmla="*/ 484833 w 1543942"/>
              <a:gd name="connsiteY197" fmla="*/ 673240 h 1463060"/>
              <a:gd name="connsiteX198" fmla="*/ 499905 w 1543942"/>
              <a:gd name="connsiteY198" fmla="*/ 680776 h 1463060"/>
              <a:gd name="connsiteX199" fmla="*/ 512466 w 1543942"/>
              <a:gd name="connsiteY199" fmla="*/ 688312 h 1463060"/>
              <a:gd name="connsiteX200" fmla="*/ 525026 w 1543942"/>
              <a:gd name="connsiteY200" fmla="*/ 698361 h 1463060"/>
              <a:gd name="connsiteX201" fmla="*/ 540099 w 1543942"/>
              <a:gd name="connsiteY201" fmla="*/ 705897 h 1463060"/>
              <a:gd name="connsiteX202" fmla="*/ 545123 w 1543942"/>
              <a:gd name="connsiteY202" fmla="*/ 713433 h 1463060"/>
              <a:gd name="connsiteX203" fmla="*/ 552659 w 1543942"/>
              <a:gd name="connsiteY203" fmla="*/ 715945 h 1463060"/>
              <a:gd name="connsiteX204" fmla="*/ 560196 w 1543942"/>
              <a:gd name="connsiteY204" fmla="*/ 720969 h 1463060"/>
              <a:gd name="connsiteX205" fmla="*/ 572756 w 1543942"/>
              <a:gd name="connsiteY205" fmla="*/ 731018 h 1463060"/>
              <a:gd name="connsiteX206" fmla="*/ 587829 w 1543942"/>
              <a:gd name="connsiteY206" fmla="*/ 741066 h 1463060"/>
              <a:gd name="connsiteX207" fmla="*/ 602901 w 1543942"/>
              <a:gd name="connsiteY207" fmla="*/ 746090 h 1463060"/>
              <a:gd name="connsiteX208" fmla="*/ 610437 w 1543942"/>
              <a:gd name="connsiteY208" fmla="*/ 748602 h 1463060"/>
              <a:gd name="connsiteX209" fmla="*/ 620486 w 1543942"/>
              <a:gd name="connsiteY209" fmla="*/ 751114 h 1463060"/>
              <a:gd name="connsiteX210" fmla="*/ 643094 w 1543942"/>
              <a:gd name="connsiteY210" fmla="*/ 758651 h 1463060"/>
              <a:gd name="connsiteX211" fmla="*/ 650631 w 1543942"/>
              <a:gd name="connsiteY211" fmla="*/ 761163 h 1463060"/>
              <a:gd name="connsiteX212" fmla="*/ 658167 w 1543942"/>
              <a:gd name="connsiteY212" fmla="*/ 766187 h 1463060"/>
              <a:gd name="connsiteX213" fmla="*/ 665703 w 1543942"/>
              <a:gd name="connsiteY213" fmla="*/ 768699 h 1463060"/>
              <a:gd name="connsiteX214" fmla="*/ 668215 w 1543942"/>
              <a:gd name="connsiteY214" fmla="*/ 776235 h 1463060"/>
              <a:gd name="connsiteX215" fmla="*/ 673240 w 1543942"/>
              <a:gd name="connsiteY215" fmla="*/ 781259 h 1463060"/>
              <a:gd name="connsiteX216" fmla="*/ 685800 w 1543942"/>
              <a:gd name="connsiteY216" fmla="*/ 803868 h 1463060"/>
              <a:gd name="connsiteX217" fmla="*/ 690824 w 1543942"/>
              <a:gd name="connsiteY217" fmla="*/ 811404 h 1463060"/>
              <a:gd name="connsiteX218" fmla="*/ 700873 w 1543942"/>
              <a:gd name="connsiteY218" fmla="*/ 821453 h 1463060"/>
              <a:gd name="connsiteX219" fmla="*/ 710921 w 1543942"/>
              <a:gd name="connsiteY219" fmla="*/ 836525 h 1463060"/>
              <a:gd name="connsiteX220" fmla="*/ 720969 w 1543942"/>
              <a:gd name="connsiteY220" fmla="*/ 851598 h 1463060"/>
              <a:gd name="connsiteX221" fmla="*/ 725993 w 1543942"/>
              <a:gd name="connsiteY221" fmla="*/ 866670 h 1463060"/>
              <a:gd name="connsiteX222" fmla="*/ 728505 w 1543942"/>
              <a:gd name="connsiteY222" fmla="*/ 874207 h 1463060"/>
              <a:gd name="connsiteX223" fmla="*/ 733530 w 1543942"/>
              <a:gd name="connsiteY223" fmla="*/ 896815 h 1463060"/>
              <a:gd name="connsiteX224" fmla="*/ 738554 w 1543942"/>
              <a:gd name="connsiteY224" fmla="*/ 901840 h 1463060"/>
              <a:gd name="connsiteX225" fmla="*/ 741066 w 1543942"/>
              <a:gd name="connsiteY225" fmla="*/ 909376 h 1463060"/>
              <a:gd name="connsiteX226" fmla="*/ 753626 w 1543942"/>
              <a:gd name="connsiteY226" fmla="*/ 924448 h 1463060"/>
              <a:gd name="connsiteX227" fmla="*/ 763675 w 1543942"/>
              <a:gd name="connsiteY227" fmla="*/ 954593 h 1463060"/>
              <a:gd name="connsiteX228" fmla="*/ 766187 w 1543942"/>
              <a:gd name="connsiteY228" fmla="*/ 962130 h 1463060"/>
              <a:gd name="connsiteX229" fmla="*/ 771211 w 1543942"/>
              <a:gd name="connsiteY229" fmla="*/ 969666 h 1463060"/>
              <a:gd name="connsiteX230" fmla="*/ 773723 w 1543942"/>
              <a:gd name="connsiteY230" fmla="*/ 977202 h 1463060"/>
              <a:gd name="connsiteX231" fmla="*/ 781259 w 1543942"/>
              <a:gd name="connsiteY231" fmla="*/ 979714 h 1463060"/>
              <a:gd name="connsiteX232" fmla="*/ 783771 w 1543942"/>
              <a:gd name="connsiteY232" fmla="*/ 987251 h 1463060"/>
              <a:gd name="connsiteX233" fmla="*/ 788796 w 1543942"/>
              <a:gd name="connsiteY233" fmla="*/ 992275 h 1463060"/>
              <a:gd name="connsiteX234" fmla="*/ 798844 w 1543942"/>
              <a:gd name="connsiteY234" fmla="*/ 1007347 h 1463060"/>
              <a:gd name="connsiteX235" fmla="*/ 808892 w 1543942"/>
              <a:gd name="connsiteY235" fmla="*/ 1022420 h 1463060"/>
              <a:gd name="connsiteX236" fmla="*/ 823965 w 1543942"/>
              <a:gd name="connsiteY236" fmla="*/ 1034980 h 1463060"/>
              <a:gd name="connsiteX237" fmla="*/ 839037 w 1543942"/>
              <a:gd name="connsiteY237" fmla="*/ 1042517 h 1463060"/>
              <a:gd name="connsiteX238" fmla="*/ 854110 w 1543942"/>
              <a:gd name="connsiteY238" fmla="*/ 1050053 h 1463060"/>
              <a:gd name="connsiteX239" fmla="*/ 866670 w 1543942"/>
              <a:gd name="connsiteY239" fmla="*/ 1062613 h 1463060"/>
              <a:gd name="connsiteX240" fmla="*/ 879231 w 1543942"/>
              <a:gd name="connsiteY240" fmla="*/ 1072662 h 1463060"/>
              <a:gd name="connsiteX241" fmla="*/ 901840 w 1543942"/>
              <a:gd name="connsiteY241" fmla="*/ 1085222 h 1463060"/>
              <a:gd name="connsiteX242" fmla="*/ 916912 w 1543942"/>
              <a:gd name="connsiteY242" fmla="*/ 1095270 h 1463060"/>
              <a:gd name="connsiteX243" fmla="*/ 924448 w 1543942"/>
              <a:gd name="connsiteY243" fmla="*/ 1100295 h 1463060"/>
              <a:gd name="connsiteX244" fmla="*/ 929473 w 1543942"/>
              <a:gd name="connsiteY244" fmla="*/ 1105319 h 1463060"/>
              <a:gd name="connsiteX245" fmla="*/ 937009 w 1543942"/>
              <a:gd name="connsiteY245" fmla="*/ 1107831 h 1463060"/>
              <a:gd name="connsiteX246" fmla="*/ 952081 w 1543942"/>
              <a:gd name="connsiteY246" fmla="*/ 1117879 h 1463060"/>
              <a:gd name="connsiteX247" fmla="*/ 959618 w 1543942"/>
              <a:gd name="connsiteY247" fmla="*/ 1122903 h 1463060"/>
              <a:gd name="connsiteX248" fmla="*/ 967154 w 1543942"/>
              <a:gd name="connsiteY248" fmla="*/ 1125415 h 1463060"/>
              <a:gd name="connsiteX249" fmla="*/ 979714 w 1543942"/>
              <a:gd name="connsiteY249" fmla="*/ 1132952 h 1463060"/>
              <a:gd name="connsiteX250" fmla="*/ 987251 w 1543942"/>
              <a:gd name="connsiteY250" fmla="*/ 1137976 h 1463060"/>
              <a:gd name="connsiteX251" fmla="*/ 994787 w 1543942"/>
              <a:gd name="connsiteY251" fmla="*/ 1140488 h 1463060"/>
              <a:gd name="connsiteX252" fmla="*/ 1009859 w 1543942"/>
              <a:gd name="connsiteY252" fmla="*/ 1150536 h 1463060"/>
              <a:gd name="connsiteX253" fmla="*/ 1014883 w 1543942"/>
              <a:gd name="connsiteY253" fmla="*/ 1158073 h 1463060"/>
              <a:gd name="connsiteX254" fmla="*/ 1022420 w 1543942"/>
              <a:gd name="connsiteY254" fmla="*/ 1160585 h 1463060"/>
              <a:gd name="connsiteX255" fmla="*/ 1029956 w 1543942"/>
              <a:gd name="connsiteY255" fmla="*/ 1165609 h 1463060"/>
              <a:gd name="connsiteX256" fmla="*/ 1037492 w 1543942"/>
              <a:gd name="connsiteY256" fmla="*/ 1168121 h 1463060"/>
              <a:gd name="connsiteX257" fmla="*/ 1052565 w 1543942"/>
              <a:gd name="connsiteY257" fmla="*/ 1178169 h 1463060"/>
              <a:gd name="connsiteX258" fmla="*/ 1060101 w 1543942"/>
              <a:gd name="connsiteY258" fmla="*/ 1183193 h 1463060"/>
              <a:gd name="connsiteX259" fmla="*/ 1065125 w 1543942"/>
              <a:gd name="connsiteY259" fmla="*/ 1188218 h 1463060"/>
              <a:gd name="connsiteX260" fmla="*/ 1072662 w 1543942"/>
              <a:gd name="connsiteY260" fmla="*/ 1190730 h 1463060"/>
              <a:gd name="connsiteX261" fmla="*/ 1087734 w 1543942"/>
              <a:gd name="connsiteY261" fmla="*/ 1198266 h 1463060"/>
              <a:gd name="connsiteX262" fmla="*/ 1105319 w 1543942"/>
              <a:gd name="connsiteY262" fmla="*/ 1205802 h 1463060"/>
              <a:gd name="connsiteX263" fmla="*/ 1110343 w 1543942"/>
              <a:gd name="connsiteY263" fmla="*/ 1213339 h 1463060"/>
              <a:gd name="connsiteX264" fmla="*/ 1125415 w 1543942"/>
              <a:gd name="connsiteY264" fmla="*/ 1218363 h 1463060"/>
              <a:gd name="connsiteX265" fmla="*/ 1145512 w 1543942"/>
              <a:gd name="connsiteY265" fmla="*/ 1228411 h 1463060"/>
              <a:gd name="connsiteX266" fmla="*/ 1153048 w 1543942"/>
              <a:gd name="connsiteY266" fmla="*/ 1230923 h 1463060"/>
              <a:gd name="connsiteX267" fmla="*/ 1165609 w 1543942"/>
              <a:gd name="connsiteY267" fmla="*/ 1238459 h 1463060"/>
              <a:gd name="connsiteX268" fmla="*/ 1170633 w 1543942"/>
              <a:gd name="connsiteY268" fmla="*/ 1243484 h 1463060"/>
              <a:gd name="connsiteX269" fmla="*/ 1190730 w 1543942"/>
              <a:gd name="connsiteY269" fmla="*/ 1258556 h 1463060"/>
              <a:gd name="connsiteX270" fmla="*/ 1193242 w 1543942"/>
              <a:gd name="connsiteY270" fmla="*/ 1266092 h 1463060"/>
              <a:gd name="connsiteX271" fmla="*/ 1213338 w 1543942"/>
              <a:gd name="connsiteY271" fmla="*/ 1276141 h 1463060"/>
              <a:gd name="connsiteX272" fmla="*/ 1230923 w 1543942"/>
              <a:gd name="connsiteY272" fmla="*/ 1281165 h 1463060"/>
              <a:gd name="connsiteX273" fmla="*/ 1245996 w 1543942"/>
              <a:gd name="connsiteY273" fmla="*/ 1286189 h 1463060"/>
              <a:gd name="connsiteX274" fmla="*/ 1251020 w 1543942"/>
              <a:gd name="connsiteY274" fmla="*/ 1293725 h 1463060"/>
              <a:gd name="connsiteX275" fmla="*/ 1263580 w 1543942"/>
              <a:gd name="connsiteY275" fmla="*/ 1306286 h 1463060"/>
              <a:gd name="connsiteX276" fmla="*/ 1273629 w 1543942"/>
              <a:gd name="connsiteY276" fmla="*/ 1326383 h 1463060"/>
              <a:gd name="connsiteX277" fmla="*/ 1276141 w 1543942"/>
              <a:gd name="connsiteY277" fmla="*/ 1366576 h 1463060"/>
              <a:gd name="connsiteX278" fmla="*/ 1263580 w 1543942"/>
              <a:gd name="connsiteY278" fmla="*/ 1379136 h 1463060"/>
              <a:gd name="connsiteX279" fmla="*/ 1251020 w 1543942"/>
              <a:gd name="connsiteY279" fmla="*/ 1389185 h 1463060"/>
              <a:gd name="connsiteX280" fmla="*/ 1235947 w 1543942"/>
              <a:gd name="connsiteY280" fmla="*/ 1399233 h 1463060"/>
              <a:gd name="connsiteX281" fmla="*/ 1228411 w 1543942"/>
              <a:gd name="connsiteY281" fmla="*/ 1404257 h 1463060"/>
              <a:gd name="connsiteX282" fmla="*/ 1220875 w 1543942"/>
              <a:gd name="connsiteY282" fmla="*/ 1406769 h 1463060"/>
              <a:gd name="connsiteX283" fmla="*/ 1198266 w 1543942"/>
              <a:gd name="connsiteY283" fmla="*/ 1419330 h 1463060"/>
              <a:gd name="connsiteX284" fmla="*/ 1175657 w 1543942"/>
              <a:gd name="connsiteY284" fmla="*/ 1434402 h 1463060"/>
              <a:gd name="connsiteX285" fmla="*/ 1168121 w 1543942"/>
              <a:gd name="connsiteY285" fmla="*/ 1439426 h 1463060"/>
              <a:gd name="connsiteX286" fmla="*/ 1153048 w 1543942"/>
              <a:gd name="connsiteY286" fmla="*/ 1446963 h 1463060"/>
              <a:gd name="connsiteX287" fmla="*/ 1163097 w 1543942"/>
              <a:gd name="connsiteY287" fmla="*/ 1457011 h 1463060"/>
              <a:gd name="connsiteX288" fmla="*/ 1313822 w 1543942"/>
              <a:gd name="connsiteY288" fmla="*/ 1459523 h 1463060"/>
              <a:gd name="connsiteX289" fmla="*/ 1419330 w 1543942"/>
              <a:gd name="connsiteY289" fmla="*/ 1459523 h 1463060"/>
              <a:gd name="connsiteX290" fmla="*/ 1426866 w 1543942"/>
              <a:gd name="connsiteY290" fmla="*/ 1457011 h 1463060"/>
              <a:gd name="connsiteX291" fmla="*/ 1444451 w 1543942"/>
              <a:gd name="connsiteY291" fmla="*/ 1451987 h 1463060"/>
              <a:gd name="connsiteX292" fmla="*/ 1474596 w 1543942"/>
              <a:gd name="connsiteY292" fmla="*/ 1457011 h 1463060"/>
              <a:gd name="connsiteX293" fmla="*/ 1489668 w 1543942"/>
              <a:gd name="connsiteY293" fmla="*/ 1462035 h 1463060"/>
              <a:gd name="connsiteX294" fmla="*/ 1494692 w 1543942"/>
              <a:gd name="connsiteY294" fmla="*/ 1454499 h 1463060"/>
              <a:gd name="connsiteX295" fmla="*/ 1499716 w 1543942"/>
              <a:gd name="connsiteY295" fmla="*/ 1439426 h 1463060"/>
              <a:gd name="connsiteX296" fmla="*/ 1502229 w 1543942"/>
              <a:gd name="connsiteY296" fmla="*/ 1431890 h 1463060"/>
              <a:gd name="connsiteX297" fmla="*/ 1504741 w 1543942"/>
              <a:gd name="connsiteY297" fmla="*/ 1424354 h 1463060"/>
              <a:gd name="connsiteX298" fmla="*/ 1507253 w 1543942"/>
              <a:gd name="connsiteY298" fmla="*/ 1416818 h 1463060"/>
              <a:gd name="connsiteX299" fmla="*/ 1509765 w 1543942"/>
              <a:gd name="connsiteY299" fmla="*/ 1394209 h 1463060"/>
              <a:gd name="connsiteX300" fmla="*/ 1514789 w 1543942"/>
              <a:gd name="connsiteY300" fmla="*/ 1366576 h 1463060"/>
              <a:gd name="connsiteX301" fmla="*/ 1517301 w 1543942"/>
              <a:gd name="connsiteY301" fmla="*/ 1328895 h 1463060"/>
              <a:gd name="connsiteX302" fmla="*/ 1522325 w 1543942"/>
              <a:gd name="connsiteY302" fmla="*/ 1311310 h 1463060"/>
              <a:gd name="connsiteX303" fmla="*/ 1527349 w 1543942"/>
              <a:gd name="connsiteY303" fmla="*/ 1288701 h 1463060"/>
              <a:gd name="connsiteX304" fmla="*/ 1529862 w 1543942"/>
              <a:gd name="connsiteY304" fmla="*/ 1281165 h 1463060"/>
              <a:gd name="connsiteX305" fmla="*/ 1532374 w 1543942"/>
              <a:gd name="connsiteY305" fmla="*/ 1248508 h 1463060"/>
              <a:gd name="connsiteX306" fmla="*/ 1534886 w 1543942"/>
              <a:gd name="connsiteY306" fmla="*/ 1240972 h 1463060"/>
              <a:gd name="connsiteX307" fmla="*/ 1537398 w 1543942"/>
              <a:gd name="connsiteY307" fmla="*/ 1220875 h 1463060"/>
              <a:gd name="connsiteX308" fmla="*/ 1542422 w 1543942"/>
              <a:gd name="connsiteY308" fmla="*/ 1205802 h 1463060"/>
              <a:gd name="connsiteX309" fmla="*/ 1527349 w 1543942"/>
              <a:gd name="connsiteY309" fmla="*/ 1210826 h 1463060"/>
              <a:gd name="connsiteX310" fmla="*/ 1517301 w 1543942"/>
              <a:gd name="connsiteY310" fmla="*/ 1213339 h 1463060"/>
              <a:gd name="connsiteX311" fmla="*/ 1502229 w 1543942"/>
              <a:gd name="connsiteY311" fmla="*/ 1218363 h 1463060"/>
              <a:gd name="connsiteX312" fmla="*/ 1492180 w 1543942"/>
              <a:gd name="connsiteY312" fmla="*/ 1220875 h 1463060"/>
              <a:gd name="connsiteX313" fmla="*/ 1477108 w 1543942"/>
              <a:gd name="connsiteY313" fmla="*/ 1225899 h 1463060"/>
              <a:gd name="connsiteX314" fmla="*/ 1464547 w 1543942"/>
              <a:gd name="connsiteY314" fmla="*/ 1228411 h 1463060"/>
              <a:gd name="connsiteX315" fmla="*/ 1457011 w 1543942"/>
              <a:gd name="connsiteY315" fmla="*/ 1230923 h 1463060"/>
              <a:gd name="connsiteX316" fmla="*/ 1441938 w 1543942"/>
              <a:gd name="connsiteY316" fmla="*/ 1233435 h 1463060"/>
              <a:gd name="connsiteX317" fmla="*/ 1426866 w 1543942"/>
              <a:gd name="connsiteY317" fmla="*/ 1238459 h 1463060"/>
              <a:gd name="connsiteX318" fmla="*/ 1416818 w 1543942"/>
              <a:gd name="connsiteY318" fmla="*/ 1240972 h 1463060"/>
              <a:gd name="connsiteX319" fmla="*/ 1401745 w 1543942"/>
              <a:gd name="connsiteY319" fmla="*/ 1245996 h 1463060"/>
              <a:gd name="connsiteX320" fmla="*/ 1394209 w 1543942"/>
              <a:gd name="connsiteY320" fmla="*/ 1248508 h 1463060"/>
              <a:gd name="connsiteX321" fmla="*/ 1359040 w 1543942"/>
              <a:gd name="connsiteY321" fmla="*/ 1261068 h 146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1543942" h="1463060">
                <a:moveTo>
                  <a:pt x="1359040" y="1261068"/>
                </a:moveTo>
                <a:lnTo>
                  <a:pt x="1359040" y="1261068"/>
                </a:lnTo>
                <a:cubicBezTo>
                  <a:pt x="1355690" y="1254369"/>
                  <a:pt x="1352844" y="1247394"/>
                  <a:pt x="1348991" y="1240972"/>
                </a:cubicBezTo>
                <a:cubicBezTo>
                  <a:pt x="1347772" y="1238941"/>
                  <a:pt x="1345026" y="1238066"/>
                  <a:pt x="1343967" y="1235947"/>
                </a:cubicBezTo>
                <a:cubicBezTo>
                  <a:pt x="1333505" y="1215022"/>
                  <a:pt x="1345905" y="1225516"/>
                  <a:pt x="1331407" y="1215851"/>
                </a:cubicBezTo>
                <a:cubicBezTo>
                  <a:pt x="1329615" y="1210476"/>
                  <a:pt x="1328453" y="1204788"/>
                  <a:pt x="1323870" y="1200778"/>
                </a:cubicBezTo>
                <a:cubicBezTo>
                  <a:pt x="1319326" y="1196802"/>
                  <a:pt x="1313822" y="1194079"/>
                  <a:pt x="1308798" y="1190730"/>
                </a:cubicBezTo>
                <a:cubicBezTo>
                  <a:pt x="1306286" y="1189055"/>
                  <a:pt x="1303397" y="1187841"/>
                  <a:pt x="1301262" y="1185706"/>
                </a:cubicBezTo>
                <a:cubicBezTo>
                  <a:pt x="1294102" y="1178546"/>
                  <a:pt x="1298208" y="1181995"/>
                  <a:pt x="1288701" y="1175657"/>
                </a:cubicBezTo>
                <a:cubicBezTo>
                  <a:pt x="1287026" y="1173145"/>
                  <a:pt x="1286034" y="1170007"/>
                  <a:pt x="1283677" y="1168121"/>
                </a:cubicBezTo>
                <a:cubicBezTo>
                  <a:pt x="1281609" y="1166467"/>
                  <a:pt x="1278013" y="1167481"/>
                  <a:pt x="1276141" y="1165609"/>
                </a:cubicBezTo>
                <a:cubicBezTo>
                  <a:pt x="1274269" y="1163737"/>
                  <a:pt x="1274991" y="1160344"/>
                  <a:pt x="1273629" y="1158073"/>
                </a:cubicBezTo>
                <a:cubicBezTo>
                  <a:pt x="1271242" y="1154095"/>
                  <a:pt x="1264492" y="1150307"/>
                  <a:pt x="1261068" y="1148024"/>
                </a:cubicBezTo>
                <a:cubicBezTo>
                  <a:pt x="1259393" y="1145512"/>
                  <a:pt x="1257233" y="1143263"/>
                  <a:pt x="1256044" y="1140488"/>
                </a:cubicBezTo>
                <a:cubicBezTo>
                  <a:pt x="1249099" y="1124283"/>
                  <a:pt x="1258620" y="1135529"/>
                  <a:pt x="1248508" y="1125415"/>
                </a:cubicBezTo>
                <a:cubicBezTo>
                  <a:pt x="1245737" y="1117102"/>
                  <a:pt x="1244260" y="1108927"/>
                  <a:pt x="1233435" y="1105319"/>
                </a:cubicBezTo>
                <a:cubicBezTo>
                  <a:pt x="1230923" y="1104482"/>
                  <a:pt x="1228267" y="1103991"/>
                  <a:pt x="1225899" y="1102807"/>
                </a:cubicBezTo>
                <a:cubicBezTo>
                  <a:pt x="1223199" y="1101457"/>
                  <a:pt x="1220720" y="1099669"/>
                  <a:pt x="1218363" y="1097783"/>
                </a:cubicBezTo>
                <a:cubicBezTo>
                  <a:pt x="1216513" y="1096303"/>
                  <a:pt x="1215369" y="1093977"/>
                  <a:pt x="1213338" y="1092758"/>
                </a:cubicBezTo>
                <a:cubicBezTo>
                  <a:pt x="1211067" y="1091396"/>
                  <a:pt x="1208314" y="1091083"/>
                  <a:pt x="1205802" y="1090246"/>
                </a:cubicBezTo>
                <a:cubicBezTo>
                  <a:pt x="1192405" y="1070150"/>
                  <a:pt x="1209989" y="1094433"/>
                  <a:pt x="1193242" y="1077686"/>
                </a:cubicBezTo>
                <a:cubicBezTo>
                  <a:pt x="1181879" y="1066323"/>
                  <a:pt x="1195354" y="1072529"/>
                  <a:pt x="1180681" y="1067637"/>
                </a:cubicBezTo>
                <a:cubicBezTo>
                  <a:pt x="1167351" y="1047642"/>
                  <a:pt x="1174900" y="1056831"/>
                  <a:pt x="1158073" y="1040004"/>
                </a:cubicBezTo>
                <a:cubicBezTo>
                  <a:pt x="1156398" y="1038329"/>
                  <a:pt x="1155295" y="1035729"/>
                  <a:pt x="1153048" y="1034980"/>
                </a:cubicBezTo>
                <a:lnTo>
                  <a:pt x="1130440" y="1027444"/>
                </a:lnTo>
                <a:lnTo>
                  <a:pt x="1122903" y="1024932"/>
                </a:lnTo>
                <a:cubicBezTo>
                  <a:pt x="1120391" y="1023257"/>
                  <a:pt x="1118067" y="1021258"/>
                  <a:pt x="1115367" y="1019908"/>
                </a:cubicBezTo>
                <a:cubicBezTo>
                  <a:pt x="1102988" y="1013719"/>
                  <a:pt x="1112290" y="1021969"/>
                  <a:pt x="1100294" y="1012372"/>
                </a:cubicBezTo>
                <a:cubicBezTo>
                  <a:pt x="1098444" y="1010892"/>
                  <a:pt x="1097165" y="1008768"/>
                  <a:pt x="1095270" y="1007347"/>
                </a:cubicBezTo>
                <a:cubicBezTo>
                  <a:pt x="1090440" y="1003724"/>
                  <a:pt x="1085222" y="1000648"/>
                  <a:pt x="1080198" y="997299"/>
                </a:cubicBezTo>
                <a:cubicBezTo>
                  <a:pt x="1077686" y="995624"/>
                  <a:pt x="1075526" y="993230"/>
                  <a:pt x="1072662" y="992275"/>
                </a:cubicBezTo>
                <a:lnTo>
                  <a:pt x="1065125" y="989763"/>
                </a:lnTo>
                <a:cubicBezTo>
                  <a:pt x="1047850" y="978245"/>
                  <a:pt x="1055781" y="981623"/>
                  <a:pt x="1042516" y="977202"/>
                </a:cubicBezTo>
                <a:cubicBezTo>
                  <a:pt x="1040004" y="975527"/>
                  <a:pt x="1037680" y="973528"/>
                  <a:pt x="1034980" y="972178"/>
                </a:cubicBezTo>
                <a:cubicBezTo>
                  <a:pt x="1032612" y="970994"/>
                  <a:pt x="1029512" y="971320"/>
                  <a:pt x="1027444" y="969666"/>
                </a:cubicBezTo>
                <a:cubicBezTo>
                  <a:pt x="1025087" y="967780"/>
                  <a:pt x="1024980" y="963730"/>
                  <a:pt x="1022420" y="962130"/>
                </a:cubicBezTo>
                <a:cubicBezTo>
                  <a:pt x="1017929" y="959323"/>
                  <a:pt x="1007347" y="957106"/>
                  <a:pt x="1007347" y="957106"/>
                </a:cubicBezTo>
                <a:cubicBezTo>
                  <a:pt x="1005672" y="954594"/>
                  <a:pt x="1004681" y="951455"/>
                  <a:pt x="1002323" y="949569"/>
                </a:cubicBezTo>
                <a:cubicBezTo>
                  <a:pt x="1000255" y="947915"/>
                  <a:pt x="997155" y="948241"/>
                  <a:pt x="994787" y="947057"/>
                </a:cubicBezTo>
                <a:cubicBezTo>
                  <a:pt x="992087" y="945707"/>
                  <a:pt x="989609" y="943919"/>
                  <a:pt x="987251" y="942033"/>
                </a:cubicBezTo>
                <a:cubicBezTo>
                  <a:pt x="969353" y="927716"/>
                  <a:pt x="997884" y="947447"/>
                  <a:pt x="974690" y="931985"/>
                </a:cubicBezTo>
                <a:cubicBezTo>
                  <a:pt x="965530" y="904500"/>
                  <a:pt x="980873" y="945393"/>
                  <a:pt x="964642" y="919424"/>
                </a:cubicBezTo>
                <a:cubicBezTo>
                  <a:pt x="961835" y="914933"/>
                  <a:pt x="963363" y="908096"/>
                  <a:pt x="959618" y="904352"/>
                </a:cubicBezTo>
                <a:cubicBezTo>
                  <a:pt x="950323" y="895058"/>
                  <a:pt x="955908" y="901300"/>
                  <a:pt x="944545" y="884255"/>
                </a:cubicBezTo>
                <a:cubicBezTo>
                  <a:pt x="942870" y="881743"/>
                  <a:pt x="941656" y="878854"/>
                  <a:pt x="939521" y="876719"/>
                </a:cubicBezTo>
                <a:lnTo>
                  <a:pt x="931985" y="869183"/>
                </a:lnTo>
                <a:cubicBezTo>
                  <a:pt x="927622" y="856093"/>
                  <a:pt x="932331" y="866475"/>
                  <a:pt x="924448" y="856622"/>
                </a:cubicBezTo>
                <a:cubicBezTo>
                  <a:pt x="914876" y="844659"/>
                  <a:pt x="924809" y="852676"/>
                  <a:pt x="911888" y="844062"/>
                </a:cubicBezTo>
                <a:cubicBezTo>
                  <a:pt x="907084" y="829649"/>
                  <a:pt x="912816" y="843100"/>
                  <a:pt x="901840" y="828989"/>
                </a:cubicBezTo>
                <a:cubicBezTo>
                  <a:pt x="898133" y="824223"/>
                  <a:pt x="896060" y="818187"/>
                  <a:pt x="891791" y="813917"/>
                </a:cubicBezTo>
                <a:cubicBezTo>
                  <a:pt x="890116" y="812242"/>
                  <a:pt x="888247" y="810742"/>
                  <a:pt x="886767" y="808892"/>
                </a:cubicBezTo>
                <a:cubicBezTo>
                  <a:pt x="884881" y="806534"/>
                  <a:pt x="883093" y="804056"/>
                  <a:pt x="881743" y="801356"/>
                </a:cubicBezTo>
                <a:cubicBezTo>
                  <a:pt x="880559" y="798988"/>
                  <a:pt x="880885" y="795888"/>
                  <a:pt x="879231" y="793820"/>
                </a:cubicBezTo>
                <a:cubicBezTo>
                  <a:pt x="877345" y="791462"/>
                  <a:pt x="874206" y="790471"/>
                  <a:pt x="871694" y="788796"/>
                </a:cubicBezTo>
                <a:cubicBezTo>
                  <a:pt x="866890" y="774382"/>
                  <a:pt x="872622" y="787835"/>
                  <a:pt x="861646" y="773723"/>
                </a:cubicBezTo>
                <a:cubicBezTo>
                  <a:pt x="857939" y="768957"/>
                  <a:pt x="855867" y="762921"/>
                  <a:pt x="851598" y="758651"/>
                </a:cubicBezTo>
                <a:cubicBezTo>
                  <a:pt x="849923" y="756976"/>
                  <a:pt x="847995" y="755521"/>
                  <a:pt x="846574" y="753626"/>
                </a:cubicBezTo>
                <a:cubicBezTo>
                  <a:pt x="842951" y="748795"/>
                  <a:pt x="839875" y="743578"/>
                  <a:pt x="836525" y="738554"/>
                </a:cubicBezTo>
                <a:cubicBezTo>
                  <a:pt x="834850" y="736042"/>
                  <a:pt x="833636" y="733153"/>
                  <a:pt x="831501" y="731018"/>
                </a:cubicBezTo>
                <a:cubicBezTo>
                  <a:pt x="829826" y="729343"/>
                  <a:pt x="827957" y="727843"/>
                  <a:pt x="826477" y="725993"/>
                </a:cubicBezTo>
                <a:cubicBezTo>
                  <a:pt x="811221" y="706921"/>
                  <a:pt x="830094" y="729506"/>
                  <a:pt x="818941" y="710921"/>
                </a:cubicBezTo>
                <a:cubicBezTo>
                  <a:pt x="817722" y="708890"/>
                  <a:pt x="815766" y="707377"/>
                  <a:pt x="813916" y="705897"/>
                </a:cubicBezTo>
                <a:cubicBezTo>
                  <a:pt x="806959" y="700331"/>
                  <a:pt x="806804" y="701014"/>
                  <a:pt x="798844" y="698361"/>
                </a:cubicBezTo>
                <a:cubicBezTo>
                  <a:pt x="797169" y="696686"/>
                  <a:pt x="795300" y="695186"/>
                  <a:pt x="793820" y="693336"/>
                </a:cubicBezTo>
                <a:cubicBezTo>
                  <a:pt x="791934" y="690978"/>
                  <a:pt x="791154" y="687686"/>
                  <a:pt x="788796" y="685800"/>
                </a:cubicBezTo>
                <a:cubicBezTo>
                  <a:pt x="786728" y="684146"/>
                  <a:pt x="783771" y="684125"/>
                  <a:pt x="781259" y="683288"/>
                </a:cubicBezTo>
                <a:cubicBezTo>
                  <a:pt x="768795" y="674978"/>
                  <a:pt x="775861" y="680401"/>
                  <a:pt x="761163" y="665703"/>
                </a:cubicBezTo>
                <a:cubicBezTo>
                  <a:pt x="759488" y="664028"/>
                  <a:pt x="757452" y="662650"/>
                  <a:pt x="756138" y="660679"/>
                </a:cubicBezTo>
                <a:cubicBezTo>
                  <a:pt x="754463" y="658167"/>
                  <a:pt x="753047" y="655462"/>
                  <a:pt x="751114" y="653143"/>
                </a:cubicBezTo>
                <a:cubicBezTo>
                  <a:pt x="748840" y="650414"/>
                  <a:pt x="745759" y="648411"/>
                  <a:pt x="743578" y="645607"/>
                </a:cubicBezTo>
                <a:cubicBezTo>
                  <a:pt x="739871" y="640841"/>
                  <a:pt x="735440" y="636263"/>
                  <a:pt x="733530" y="630534"/>
                </a:cubicBezTo>
                <a:cubicBezTo>
                  <a:pt x="730269" y="620751"/>
                  <a:pt x="732891" y="624870"/>
                  <a:pt x="725993" y="617974"/>
                </a:cubicBezTo>
                <a:cubicBezTo>
                  <a:pt x="721103" y="603302"/>
                  <a:pt x="727307" y="616775"/>
                  <a:pt x="715945" y="605413"/>
                </a:cubicBezTo>
                <a:cubicBezTo>
                  <a:pt x="713810" y="603278"/>
                  <a:pt x="713056" y="600012"/>
                  <a:pt x="710921" y="597877"/>
                </a:cubicBezTo>
                <a:cubicBezTo>
                  <a:pt x="706051" y="593007"/>
                  <a:pt x="701978" y="592384"/>
                  <a:pt x="695848" y="590341"/>
                </a:cubicBezTo>
                <a:cubicBezTo>
                  <a:pt x="693336" y="588666"/>
                  <a:pt x="690669" y="587203"/>
                  <a:pt x="688312" y="585317"/>
                </a:cubicBezTo>
                <a:cubicBezTo>
                  <a:pt x="686463" y="583837"/>
                  <a:pt x="685319" y="581511"/>
                  <a:pt x="683288" y="580292"/>
                </a:cubicBezTo>
                <a:cubicBezTo>
                  <a:pt x="681018" y="578930"/>
                  <a:pt x="678264" y="578617"/>
                  <a:pt x="675752" y="577780"/>
                </a:cubicBezTo>
                <a:cubicBezTo>
                  <a:pt x="674077" y="576105"/>
                  <a:pt x="672758" y="573975"/>
                  <a:pt x="670727" y="572756"/>
                </a:cubicBezTo>
                <a:cubicBezTo>
                  <a:pt x="668456" y="571394"/>
                  <a:pt x="665281" y="571870"/>
                  <a:pt x="663191" y="570244"/>
                </a:cubicBezTo>
                <a:cubicBezTo>
                  <a:pt x="657583" y="565882"/>
                  <a:pt x="653143" y="560196"/>
                  <a:pt x="648119" y="555172"/>
                </a:cubicBezTo>
                <a:cubicBezTo>
                  <a:pt x="646246" y="553299"/>
                  <a:pt x="642951" y="553843"/>
                  <a:pt x="640582" y="552659"/>
                </a:cubicBezTo>
                <a:cubicBezTo>
                  <a:pt x="637882" y="551309"/>
                  <a:pt x="635805" y="548861"/>
                  <a:pt x="633046" y="547635"/>
                </a:cubicBezTo>
                <a:cubicBezTo>
                  <a:pt x="628207" y="545484"/>
                  <a:pt x="617974" y="542611"/>
                  <a:pt x="617974" y="542611"/>
                </a:cubicBezTo>
                <a:cubicBezTo>
                  <a:pt x="609902" y="534541"/>
                  <a:pt x="616129" y="539043"/>
                  <a:pt x="602901" y="535075"/>
                </a:cubicBezTo>
                <a:cubicBezTo>
                  <a:pt x="597829" y="533553"/>
                  <a:pt x="587829" y="530051"/>
                  <a:pt x="587829" y="530051"/>
                </a:cubicBezTo>
                <a:cubicBezTo>
                  <a:pt x="576556" y="518778"/>
                  <a:pt x="589943" y="530667"/>
                  <a:pt x="575268" y="522514"/>
                </a:cubicBezTo>
                <a:cubicBezTo>
                  <a:pt x="549357" y="508119"/>
                  <a:pt x="569712" y="515638"/>
                  <a:pt x="552659" y="509954"/>
                </a:cubicBezTo>
                <a:cubicBezTo>
                  <a:pt x="538227" y="495521"/>
                  <a:pt x="545716" y="499265"/>
                  <a:pt x="532563" y="494881"/>
                </a:cubicBezTo>
                <a:cubicBezTo>
                  <a:pt x="530888" y="493206"/>
                  <a:pt x="529569" y="491076"/>
                  <a:pt x="527538" y="489857"/>
                </a:cubicBezTo>
                <a:cubicBezTo>
                  <a:pt x="525267" y="488495"/>
                  <a:pt x="522370" y="488529"/>
                  <a:pt x="520002" y="487345"/>
                </a:cubicBezTo>
                <a:cubicBezTo>
                  <a:pt x="517302" y="485995"/>
                  <a:pt x="514978" y="483996"/>
                  <a:pt x="512466" y="482321"/>
                </a:cubicBezTo>
                <a:cubicBezTo>
                  <a:pt x="499993" y="463611"/>
                  <a:pt x="516024" y="486590"/>
                  <a:pt x="499905" y="467248"/>
                </a:cubicBezTo>
                <a:cubicBezTo>
                  <a:pt x="489438" y="454688"/>
                  <a:pt x="501161" y="463899"/>
                  <a:pt x="487345" y="454688"/>
                </a:cubicBezTo>
                <a:cubicBezTo>
                  <a:pt x="478732" y="441769"/>
                  <a:pt x="486747" y="451698"/>
                  <a:pt x="474785" y="442128"/>
                </a:cubicBezTo>
                <a:cubicBezTo>
                  <a:pt x="472935" y="440648"/>
                  <a:pt x="471791" y="438322"/>
                  <a:pt x="469760" y="437103"/>
                </a:cubicBezTo>
                <a:cubicBezTo>
                  <a:pt x="467489" y="435741"/>
                  <a:pt x="464539" y="435877"/>
                  <a:pt x="462224" y="434591"/>
                </a:cubicBezTo>
                <a:cubicBezTo>
                  <a:pt x="456946" y="431659"/>
                  <a:pt x="451422" y="428812"/>
                  <a:pt x="447152" y="424543"/>
                </a:cubicBezTo>
                <a:cubicBezTo>
                  <a:pt x="445477" y="422868"/>
                  <a:pt x="444158" y="420738"/>
                  <a:pt x="442127" y="419519"/>
                </a:cubicBezTo>
                <a:cubicBezTo>
                  <a:pt x="439856" y="418157"/>
                  <a:pt x="437103" y="417844"/>
                  <a:pt x="434591" y="417007"/>
                </a:cubicBezTo>
                <a:cubicBezTo>
                  <a:pt x="433754" y="414495"/>
                  <a:pt x="433263" y="411839"/>
                  <a:pt x="432079" y="409470"/>
                </a:cubicBezTo>
                <a:cubicBezTo>
                  <a:pt x="430729" y="406770"/>
                  <a:pt x="428244" y="404709"/>
                  <a:pt x="427055" y="401934"/>
                </a:cubicBezTo>
                <a:cubicBezTo>
                  <a:pt x="417322" y="379224"/>
                  <a:pt x="432132" y="403270"/>
                  <a:pt x="419519" y="384350"/>
                </a:cubicBezTo>
                <a:cubicBezTo>
                  <a:pt x="413539" y="366413"/>
                  <a:pt x="417432" y="373684"/>
                  <a:pt x="409470" y="361741"/>
                </a:cubicBezTo>
                <a:cubicBezTo>
                  <a:pt x="408633" y="359229"/>
                  <a:pt x="408831" y="356077"/>
                  <a:pt x="406958" y="354204"/>
                </a:cubicBezTo>
                <a:cubicBezTo>
                  <a:pt x="402689" y="349934"/>
                  <a:pt x="391886" y="344156"/>
                  <a:pt x="391886" y="344156"/>
                </a:cubicBezTo>
                <a:cubicBezTo>
                  <a:pt x="386113" y="326837"/>
                  <a:pt x="390607" y="332829"/>
                  <a:pt x="381837" y="324059"/>
                </a:cubicBezTo>
                <a:cubicBezTo>
                  <a:pt x="379794" y="317930"/>
                  <a:pt x="379171" y="313857"/>
                  <a:pt x="374301" y="308987"/>
                </a:cubicBezTo>
                <a:cubicBezTo>
                  <a:pt x="372166" y="306852"/>
                  <a:pt x="369277" y="305638"/>
                  <a:pt x="366765" y="303963"/>
                </a:cubicBezTo>
                <a:cubicBezTo>
                  <a:pt x="365928" y="301451"/>
                  <a:pt x="365437" y="298795"/>
                  <a:pt x="364253" y="296426"/>
                </a:cubicBezTo>
                <a:cubicBezTo>
                  <a:pt x="362076" y="292072"/>
                  <a:pt x="358100" y="286982"/>
                  <a:pt x="354204" y="283866"/>
                </a:cubicBezTo>
                <a:cubicBezTo>
                  <a:pt x="351846" y="281980"/>
                  <a:pt x="349180" y="280517"/>
                  <a:pt x="346668" y="278842"/>
                </a:cubicBezTo>
                <a:cubicBezTo>
                  <a:pt x="344387" y="275421"/>
                  <a:pt x="340596" y="268666"/>
                  <a:pt x="336620" y="266281"/>
                </a:cubicBezTo>
                <a:cubicBezTo>
                  <a:pt x="334349" y="264918"/>
                  <a:pt x="331595" y="264606"/>
                  <a:pt x="329083" y="263769"/>
                </a:cubicBezTo>
                <a:lnTo>
                  <a:pt x="306475" y="248697"/>
                </a:lnTo>
                <a:lnTo>
                  <a:pt x="298938" y="243673"/>
                </a:lnTo>
                <a:lnTo>
                  <a:pt x="293914" y="228600"/>
                </a:lnTo>
                <a:cubicBezTo>
                  <a:pt x="293077" y="226088"/>
                  <a:pt x="292871" y="223267"/>
                  <a:pt x="291402" y="221064"/>
                </a:cubicBezTo>
                <a:lnTo>
                  <a:pt x="286378" y="213528"/>
                </a:lnTo>
                <a:cubicBezTo>
                  <a:pt x="285541" y="211016"/>
                  <a:pt x="285152" y="208306"/>
                  <a:pt x="283866" y="205991"/>
                </a:cubicBezTo>
                <a:cubicBezTo>
                  <a:pt x="280934" y="200713"/>
                  <a:pt x="275728" y="196647"/>
                  <a:pt x="273818" y="190919"/>
                </a:cubicBezTo>
                <a:lnTo>
                  <a:pt x="266281" y="168310"/>
                </a:lnTo>
                <a:cubicBezTo>
                  <a:pt x="264238" y="162181"/>
                  <a:pt x="263614" y="158106"/>
                  <a:pt x="258745" y="153237"/>
                </a:cubicBezTo>
                <a:cubicBezTo>
                  <a:pt x="256610" y="151102"/>
                  <a:pt x="253721" y="149888"/>
                  <a:pt x="251209" y="148213"/>
                </a:cubicBezTo>
                <a:cubicBezTo>
                  <a:pt x="250372" y="145701"/>
                  <a:pt x="249881" y="143045"/>
                  <a:pt x="248697" y="140677"/>
                </a:cubicBezTo>
                <a:cubicBezTo>
                  <a:pt x="245527" y="134338"/>
                  <a:pt x="243322" y="132790"/>
                  <a:pt x="238648" y="128117"/>
                </a:cubicBezTo>
                <a:cubicBezTo>
                  <a:pt x="237811" y="125605"/>
                  <a:pt x="238009" y="122453"/>
                  <a:pt x="236136" y="120580"/>
                </a:cubicBezTo>
                <a:cubicBezTo>
                  <a:pt x="231867" y="116310"/>
                  <a:pt x="221064" y="110532"/>
                  <a:pt x="221064" y="110532"/>
                </a:cubicBezTo>
                <a:cubicBezTo>
                  <a:pt x="217054" y="98502"/>
                  <a:pt x="220424" y="104868"/>
                  <a:pt x="208503" y="92947"/>
                </a:cubicBezTo>
                <a:cubicBezTo>
                  <a:pt x="196697" y="81141"/>
                  <a:pt x="203924" y="87382"/>
                  <a:pt x="185894" y="75363"/>
                </a:cubicBezTo>
                <a:cubicBezTo>
                  <a:pt x="176154" y="68870"/>
                  <a:pt x="181223" y="71294"/>
                  <a:pt x="170822" y="67826"/>
                </a:cubicBezTo>
                <a:cubicBezTo>
                  <a:pt x="162211" y="54909"/>
                  <a:pt x="170223" y="64834"/>
                  <a:pt x="158262" y="55266"/>
                </a:cubicBezTo>
                <a:cubicBezTo>
                  <a:pt x="148410" y="47385"/>
                  <a:pt x="158787" y="52092"/>
                  <a:pt x="145701" y="47730"/>
                </a:cubicBezTo>
                <a:cubicBezTo>
                  <a:pt x="141438" y="34941"/>
                  <a:pt x="146615" y="43770"/>
                  <a:pt x="135653" y="37681"/>
                </a:cubicBezTo>
                <a:cubicBezTo>
                  <a:pt x="130374" y="34749"/>
                  <a:pt x="120580" y="27633"/>
                  <a:pt x="120580" y="27633"/>
                </a:cubicBezTo>
                <a:cubicBezTo>
                  <a:pt x="112618" y="15690"/>
                  <a:pt x="118420" y="21052"/>
                  <a:pt x="100483" y="15073"/>
                </a:cubicBezTo>
                <a:lnTo>
                  <a:pt x="92947" y="12561"/>
                </a:lnTo>
                <a:cubicBezTo>
                  <a:pt x="84179" y="3791"/>
                  <a:pt x="90170" y="8285"/>
                  <a:pt x="72851" y="2512"/>
                </a:cubicBezTo>
                <a:lnTo>
                  <a:pt x="65314" y="0"/>
                </a:lnTo>
                <a:cubicBezTo>
                  <a:pt x="65161" y="26"/>
                  <a:pt x="45959" y="2421"/>
                  <a:pt x="42705" y="5024"/>
                </a:cubicBezTo>
                <a:cubicBezTo>
                  <a:pt x="40347" y="6910"/>
                  <a:pt x="40241" y="10961"/>
                  <a:pt x="37681" y="12561"/>
                </a:cubicBezTo>
                <a:cubicBezTo>
                  <a:pt x="33190" y="15368"/>
                  <a:pt x="22609" y="17585"/>
                  <a:pt x="22609" y="17585"/>
                </a:cubicBezTo>
                <a:cubicBezTo>
                  <a:pt x="20934" y="20097"/>
                  <a:pt x="19943" y="23235"/>
                  <a:pt x="17585" y="25121"/>
                </a:cubicBezTo>
                <a:cubicBezTo>
                  <a:pt x="15517" y="26775"/>
                  <a:pt x="11921" y="25761"/>
                  <a:pt x="10048" y="27633"/>
                </a:cubicBezTo>
                <a:cubicBezTo>
                  <a:pt x="8176" y="29505"/>
                  <a:pt x="8720" y="32801"/>
                  <a:pt x="7536" y="35169"/>
                </a:cubicBezTo>
                <a:cubicBezTo>
                  <a:pt x="6186" y="37870"/>
                  <a:pt x="4187" y="40194"/>
                  <a:pt x="2512" y="42706"/>
                </a:cubicBezTo>
                <a:cubicBezTo>
                  <a:pt x="1675" y="47730"/>
                  <a:pt x="0" y="52685"/>
                  <a:pt x="0" y="57778"/>
                </a:cubicBezTo>
                <a:cubicBezTo>
                  <a:pt x="0" y="88342"/>
                  <a:pt x="763" y="89227"/>
                  <a:pt x="5024" y="110532"/>
                </a:cubicBezTo>
                <a:cubicBezTo>
                  <a:pt x="5861" y="119743"/>
                  <a:pt x="6798" y="128945"/>
                  <a:pt x="7536" y="138165"/>
                </a:cubicBezTo>
                <a:cubicBezTo>
                  <a:pt x="8473" y="149880"/>
                  <a:pt x="8818" y="161646"/>
                  <a:pt x="10048" y="173334"/>
                </a:cubicBezTo>
                <a:cubicBezTo>
                  <a:pt x="11326" y="185474"/>
                  <a:pt x="12297" y="183716"/>
                  <a:pt x="15073" y="193431"/>
                </a:cubicBezTo>
                <a:cubicBezTo>
                  <a:pt x="16022" y="196751"/>
                  <a:pt x="16637" y="200159"/>
                  <a:pt x="17585" y="203479"/>
                </a:cubicBezTo>
                <a:cubicBezTo>
                  <a:pt x="18312" y="206025"/>
                  <a:pt x="19370" y="208469"/>
                  <a:pt x="20097" y="211015"/>
                </a:cubicBezTo>
                <a:cubicBezTo>
                  <a:pt x="27692" y="237598"/>
                  <a:pt x="15691" y="200309"/>
                  <a:pt x="27633" y="236136"/>
                </a:cubicBezTo>
                <a:cubicBezTo>
                  <a:pt x="28470" y="238648"/>
                  <a:pt x="28676" y="241470"/>
                  <a:pt x="30145" y="243673"/>
                </a:cubicBezTo>
                <a:cubicBezTo>
                  <a:pt x="33494" y="248697"/>
                  <a:pt x="38284" y="253017"/>
                  <a:pt x="40193" y="258745"/>
                </a:cubicBezTo>
                <a:cubicBezTo>
                  <a:pt x="43454" y="268528"/>
                  <a:pt x="40833" y="264409"/>
                  <a:pt x="47730" y="271306"/>
                </a:cubicBezTo>
                <a:cubicBezTo>
                  <a:pt x="50566" y="282652"/>
                  <a:pt x="50321" y="286457"/>
                  <a:pt x="60290" y="296426"/>
                </a:cubicBezTo>
                <a:cubicBezTo>
                  <a:pt x="64477" y="300613"/>
                  <a:pt x="69566" y="304060"/>
                  <a:pt x="72851" y="308987"/>
                </a:cubicBezTo>
                <a:cubicBezTo>
                  <a:pt x="76200" y="314011"/>
                  <a:pt x="78630" y="319789"/>
                  <a:pt x="82899" y="324059"/>
                </a:cubicBezTo>
                <a:cubicBezTo>
                  <a:pt x="84574" y="325734"/>
                  <a:pt x="86443" y="327234"/>
                  <a:pt x="87923" y="329084"/>
                </a:cubicBezTo>
                <a:cubicBezTo>
                  <a:pt x="89809" y="331442"/>
                  <a:pt x="91721" y="333861"/>
                  <a:pt x="92947" y="336620"/>
                </a:cubicBezTo>
                <a:cubicBezTo>
                  <a:pt x="95098" y="341459"/>
                  <a:pt x="94226" y="347947"/>
                  <a:pt x="97971" y="351692"/>
                </a:cubicBezTo>
                <a:lnTo>
                  <a:pt x="102996" y="356717"/>
                </a:lnTo>
                <a:cubicBezTo>
                  <a:pt x="106155" y="366194"/>
                  <a:pt x="106918" y="370686"/>
                  <a:pt x="115556" y="379325"/>
                </a:cubicBezTo>
                <a:lnTo>
                  <a:pt x="128116" y="391886"/>
                </a:lnTo>
                <a:cubicBezTo>
                  <a:pt x="128954" y="394398"/>
                  <a:pt x="129160" y="397219"/>
                  <a:pt x="130629" y="399422"/>
                </a:cubicBezTo>
                <a:cubicBezTo>
                  <a:pt x="137698" y="410025"/>
                  <a:pt x="143260" y="407032"/>
                  <a:pt x="153237" y="417007"/>
                </a:cubicBezTo>
                <a:cubicBezTo>
                  <a:pt x="163053" y="426821"/>
                  <a:pt x="152753" y="418020"/>
                  <a:pt x="165798" y="424543"/>
                </a:cubicBezTo>
                <a:cubicBezTo>
                  <a:pt x="168498" y="425893"/>
                  <a:pt x="170575" y="428341"/>
                  <a:pt x="173334" y="429567"/>
                </a:cubicBezTo>
                <a:cubicBezTo>
                  <a:pt x="178174" y="431718"/>
                  <a:pt x="183383" y="432916"/>
                  <a:pt x="188407" y="434591"/>
                </a:cubicBezTo>
                <a:lnTo>
                  <a:pt x="195943" y="437103"/>
                </a:lnTo>
                <a:cubicBezTo>
                  <a:pt x="209856" y="446380"/>
                  <a:pt x="196892" y="439225"/>
                  <a:pt x="218552" y="444640"/>
                </a:cubicBezTo>
                <a:cubicBezTo>
                  <a:pt x="257012" y="454255"/>
                  <a:pt x="201181" y="447347"/>
                  <a:pt x="268793" y="452176"/>
                </a:cubicBezTo>
                <a:cubicBezTo>
                  <a:pt x="269801" y="452344"/>
                  <a:pt x="294191" y="456242"/>
                  <a:pt x="296426" y="457200"/>
                </a:cubicBezTo>
                <a:cubicBezTo>
                  <a:pt x="298603" y="458133"/>
                  <a:pt x="299332" y="461165"/>
                  <a:pt x="301451" y="462224"/>
                </a:cubicBezTo>
                <a:cubicBezTo>
                  <a:pt x="306188" y="464592"/>
                  <a:pt x="311499" y="465573"/>
                  <a:pt x="316523" y="467248"/>
                </a:cubicBezTo>
                <a:lnTo>
                  <a:pt x="324059" y="469761"/>
                </a:lnTo>
                <a:lnTo>
                  <a:pt x="331596" y="472273"/>
                </a:lnTo>
                <a:cubicBezTo>
                  <a:pt x="336620" y="475622"/>
                  <a:pt x="343319" y="477297"/>
                  <a:pt x="346668" y="482321"/>
                </a:cubicBezTo>
                <a:cubicBezTo>
                  <a:pt x="348343" y="484833"/>
                  <a:pt x="349557" y="487722"/>
                  <a:pt x="351692" y="489857"/>
                </a:cubicBezTo>
                <a:cubicBezTo>
                  <a:pt x="364753" y="502917"/>
                  <a:pt x="354307" y="487473"/>
                  <a:pt x="364253" y="499906"/>
                </a:cubicBezTo>
                <a:cubicBezTo>
                  <a:pt x="373853" y="511907"/>
                  <a:pt x="365597" y="502594"/>
                  <a:pt x="371789" y="514978"/>
                </a:cubicBezTo>
                <a:cubicBezTo>
                  <a:pt x="373139" y="517678"/>
                  <a:pt x="375138" y="520002"/>
                  <a:pt x="376813" y="522514"/>
                </a:cubicBezTo>
                <a:cubicBezTo>
                  <a:pt x="377650" y="525026"/>
                  <a:pt x="378141" y="527682"/>
                  <a:pt x="379325" y="530051"/>
                </a:cubicBezTo>
                <a:cubicBezTo>
                  <a:pt x="382494" y="536390"/>
                  <a:pt x="384700" y="537938"/>
                  <a:pt x="389374" y="542611"/>
                </a:cubicBezTo>
                <a:lnTo>
                  <a:pt x="394398" y="557684"/>
                </a:lnTo>
                <a:cubicBezTo>
                  <a:pt x="395235" y="560196"/>
                  <a:pt x="395441" y="563017"/>
                  <a:pt x="396910" y="565220"/>
                </a:cubicBezTo>
                <a:cubicBezTo>
                  <a:pt x="408272" y="582263"/>
                  <a:pt x="402689" y="576022"/>
                  <a:pt x="411982" y="585317"/>
                </a:cubicBezTo>
                <a:cubicBezTo>
                  <a:pt x="417962" y="603253"/>
                  <a:pt x="414069" y="595983"/>
                  <a:pt x="422031" y="607925"/>
                </a:cubicBezTo>
                <a:cubicBezTo>
                  <a:pt x="424518" y="615388"/>
                  <a:pt x="426108" y="624563"/>
                  <a:pt x="432079" y="630534"/>
                </a:cubicBezTo>
                <a:cubicBezTo>
                  <a:pt x="434214" y="632669"/>
                  <a:pt x="437258" y="633672"/>
                  <a:pt x="439615" y="635558"/>
                </a:cubicBezTo>
                <a:cubicBezTo>
                  <a:pt x="441465" y="637038"/>
                  <a:pt x="442790" y="639103"/>
                  <a:pt x="444640" y="640583"/>
                </a:cubicBezTo>
                <a:cubicBezTo>
                  <a:pt x="446997" y="642469"/>
                  <a:pt x="449857" y="643674"/>
                  <a:pt x="452176" y="645607"/>
                </a:cubicBezTo>
                <a:cubicBezTo>
                  <a:pt x="476879" y="666192"/>
                  <a:pt x="444967" y="640911"/>
                  <a:pt x="464736" y="660679"/>
                </a:cubicBezTo>
                <a:cubicBezTo>
                  <a:pt x="466871" y="662814"/>
                  <a:pt x="469915" y="663817"/>
                  <a:pt x="472273" y="665703"/>
                </a:cubicBezTo>
                <a:cubicBezTo>
                  <a:pt x="474123" y="667183"/>
                  <a:pt x="475266" y="669509"/>
                  <a:pt x="477297" y="670728"/>
                </a:cubicBezTo>
                <a:cubicBezTo>
                  <a:pt x="479567" y="672090"/>
                  <a:pt x="482465" y="672056"/>
                  <a:pt x="484833" y="673240"/>
                </a:cubicBezTo>
                <a:cubicBezTo>
                  <a:pt x="504311" y="682979"/>
                  <a:pt x="480963" y="674462"/>
                  <a:pt x="499905" y="680776"/>
                </a:cubicBezTo>
                <a:cubicBezTo>
                  <a:pt x="509721" y="690590"/>
                  <a:pt x="499421" y="681789"/>
                  <a:pt x="512466" y="688312"/>
                </a:cubicBezTo>
                <a:cubicBezTo>
                  <a:pt x="522780" y="693469"/>
                  <a:pt x="517234" y="692128"/>
                  <a:pt x="525026" y="698361"/>
                </a:cubicBezTo>
                <a:cubicBezTo>
                  <a:pt x="531981" y="703925"/>
                  <a:pt x="532141" y="703244"/>
                  <a:pt x="540099" y="705897"/>
                </a:cubicBezTo>
                <a:cubicBezTo>
                  <a:pt x="541774" y="708409"/>
                  <a:pt x="542766" y="711547"/>
                  <a:pt x="545123" y="713433"/>
                </a:cubicBezTo>
                <a:cubicBezTo>
                  <a:pt x="547191" y="715087"/>
                  <a:pt x="550291" y="714761"/>
                  <a:pt x="552659" y="715945"/>
                </a:cubicBezTo>
                <a:cubicBezTo>
                  <a:pt x="555360" y="717295"/>
                  <a:pt x="557684" y="719294"/>
                  <a:pt x="560196" y="720969"/>
                </a:cubicBezTo>
                <a:cubicBezTo>
                  <a:pt x="569478" y="734894"/>
                  <a:pt x="559909" y="723881"/>
                  <a:pt x="572756" y="731018"/>
                </a:cubicBezTo>
                <a:cubicBezTo>
                  <a:pt x="578035" y="733950"/>
                  <a:pt x="582100" y="739156"/>
                  <a:pt x="587829" y="741066"/>
                </a:cubicBezTo>
                <a:lnTo>
                  <a:pt x="602901" y="746090"/>
                </a:lnTo>
                <a:cubicBezTo>
                  <a:pt x="605413" y="746927"/>
                  <a:pt x="607868" y="747960"/>
                  <a:pt x="610437" y="748602"/>
                </a:cubicBezTo>
                <a:cubicBezTo>
                  <a:pt x="613787" y="749439"/>
                  <a:pt x="617179" y="750122"/>
                  <a:pt x="620486" y="751114"/>
                </a:cubicBezTo>
                <a:cubicBezTo>
                  <a:pt x="628095" y="753397"/>
                  <a:pt x="635558" y="756139"/>
                  <a:pt x="643094" y="758651"/>
                </a:cubicBezTo>
                <a:lnTo>
                  <a:pt x="650631" y="761163"/>
                </a:lnTo>
                <a:cubicBezTo>
                  <a:pt x="653143" y="762838"/>
                  <a:pt x="655467" y="764837"/>
                  <a:pt x="658167" y="766187"/>
                </a:cubicBezTo>
                <a:cubicBezTo>
                  <a:pt x="660535" y="767371"/>
                  <a:pt x="663831" y="766827"/>
                  <a:pt x="665703" y="768699"/>
                </a:cubicBezTo>
                <a:cubicBezTo>
                  <a:pt x="667575" y="770571"/>
                  <a:pt x="666853" y="773965"/>
                  <a:pt x="668215" y="776235"/>
                </a:cubicBezTo>
                <a:cubicBezTo>
                  <a:pt x="669434" y="778266"/>
                  <a:pt x="671565" y="779584"/>
                  <a:pt x="673240" y="781259"/>
                </a:cubicBezTo>
                <a:cubicBezTo>
                  <a:pt x="677661" y="794524"/>
                  <a:pt x="674283" y="786593"/>
                  <a:pt x="685800" y="803868"/>
                </a:cubicBezTo>
                <a:cubicBezTo>
                  <a:pt x="687475" y="806380"/>
                  <a:pt x="688689" y="809269"/>
                  <a:pt x="690824" y="811404"/>
                </a:cubicBezTo>
                <a:cubicBezTo>
                  <a:pt x="694174" y="814754"/>
                  <a:pt x="698245" y="817511"/>
                  <a:pt x="700873" y="821453"/>
                </a:cubicBezTo>
                <a:lnTo>
                  <a:pt x="710921" y="836525"/>
                </a:lnTo>
                <a:cubicBezTo>
                  <a:pt x="719230" y="861457"/>
                  <a:pt x="705290" y="823376"/>
                  <a:pt x="720969" y="851598"/>
                </a:cubicBezTo>
                <a:cubicBezTo>
                  <a:pt x="723541" y="856227"/>
                  <a:pt x="724318" y="861646"/>
                  <a:pt x="725993" y="866670"/>
                </a:cubicBezTo>
                <a:cubicBezTo>
                  <a:pt x="726830" y="869182"/>
                  <a:pt x="728069" y="871595"/>
                  <a:pt x="728505" y="874207"/>
                </a:cubicBezTo>
                <a:cubicBezTo>
                  <a:pt x="729012" y="877249"/>
                  <a:pt x="730676" y="892059"/>
                  <a:pt x="733530" y="896815"/>
                </a:cubicBezTo>
                <a:cubicBezTo>
                  <a:pt x="734749" y="898846"/>
                  <a:pt x="736879" y="900165"/>
                  <a:pt x="738554" y="901840"/>
                </a:cubicBezTo>
                <a:cubicBezTo>
                  <a:pt x="739391" y="904352"/>
                  <a:pt x="739882" y="907008"/>
                  <a:pt x="741066" y="909376"/>
                </a:cubicBezTo>
                <a:cubicBezTo>
                  <a:pt x="744563" y="916371"/>
                  <a:pt x="748070" y="918892"/>
                  <a:pt x="753626" y="924448"/>
                </a:cubicBezTo>
                <a:lnTo>
                  <a:pt x="763675" y="954593"/>
                </a:lnTo>
                <a:cubicBezTo>
                  <a:pt x="764512" y="957105"/>
                  <a:pt x="764718" y="959927"/>
                  <a:pt x="766187" y="962130"/>
                </a:cubicBezTo>
                <a:cubicBezTo>
                  <a:pt x="767862" y="964642"/>
                  <a:pt x="769861" y="966966"/>
                  <a:pt x="771211" y="969666"/>
                </a:cubicBezTo>
                <a:cubicBezTo>
                  <a:pt x="772395" y="972034"/>
                  <a:pt x="771851" y="975330"/>
                  <a:pt x="773723" y="977202"/>
                </a:cubicBezTo>
                <a:cubicBezTo>
                  <a:pt x="775595" y="979074"/>
                  <a:pt x="778747" y="978877"/>
                  <a:pt x="781259" y="979714"/>
                </a:cubicBezTo>
                <a:cubicBezTo>
                  <a:pt x="782096" y="982226"/>
                  <a:pt x="782408" y="984980"/>
                  <a:pt x="783771" y="987251"/>
                </a:cubicBezTo>
                <a:cubicBezTo>
                  <a:pt x="784990" y="989282"/>
                  <a:pt x="787375" y="990380"/>
                  <a:pt x="788796" y="992275"/>
                </a:cubicBezTo>
                <a:cubicBezTo>
                  <a:pt x="792419" y="997105"/>
                  <a:pt x="795495" y="1002323"/>
                  <a:pt x="798844" y="1007347"/>
                </a:cubicBezTo>
                <a:cubicBezTo>
                  <a:pt x="798845" y="1007348"/>
                  <a:pt x="808890" y="1022419"/>
                  <a:pt x="808892" y="1022420"/>
                </a:cubicBezTo>
                <a:cubicBezTo>
                  <a:pt x="827600" y="1034890"/>
                  <a:pt x="804628" y="1018866"/>
                  <a:pt x="823965" y="1034980"/>
                </a:cubicBezTo>
                <a:cubicBezTo>
                  <a:pt x="834760" y="1043976"/>
                  <a:pt x="827711" y="1036854"/>
                  <a:pt x="839037" y="1042517"/>
                </a:cubicBezTo>
                <a:cubicBezTo>
                  <a:pt x="858508" y="1052253"/>
                  <a:pt x="835176" y="1043742"/>
                  <a:pt x="854110" y="1050053"/>
                </a:cubicBezTo>
                <a:cubicBezTo>
                  <a:pt x="867510" y="1070153"/>
                  <a:pt x="849921" y="1045862"/>
                  <a:pt x="866670" y="1062613"/>
                </a:cubicBezTo>
                <a:cubicBezTo>
                  <a:pt x="878033" y="1073977"/>
                  <a:pt x="864558" y="1067772"/>
                  <a:pt x="879231" y="1072662"/>
                </a:cubicBezTo>
                <a:cubicBezTo>
                  <a:pt x="896506" y="1084179"/>
                  <a:pt x="888575" y="1080801"/>
                  <a:pt x="901840" y="1085222"/>
                </a:cubicBezTo>
                <a:lnTo>
                  <a:pt x="916912" y="1095270"/>
                </a:lnTo>
                <a:cubicBezTo>
                  <a:pt x="919424" y="1096945"/>
                  <a:pt x="922313" y="1098160"/>
                  <a:pt x="924448" y="1100295"/>
                </a:cubicBezTo>
                <a:cubicBezTo>
                  <a:pt x="926123" y="1101970"/>
                  <a:pt x="927442" y="1104100"/>
                  <a:pt x="929473" y="1105319"/>
                </a:cubicBezTo>
                <a:cubicBezTo>
                  <a:pt x="931744" y="1106681"/>
                  <a:pt x="934694" y="1106545"/>
                  <a:pt x="937009" y="1107831"/>
                </a:cubicBezTo>
                <a:cubicBezTo>
                  <a:pt x="942287" y="1110763"/>
                  <a:pt x="947057" y="1114530"/>
                  <a:pt x="952081" y="1117879"/>
                </a:cubicBezTo>
                <a:cubicBezTo>
                  <a:pt x="954593" y="1119554"/>
                  <a:pt x="956754" y="1121948"/>
                  <a:pt x="959618" y="1122903"/>
                </a:cubicBezTo>
                <a:lnTo>
                  <a:pt x="967154" y="1125415"/>
                </a:lnTo>
                <a:cubicBezTo>
                  <a:pt x="976965" y="1135228"/>
                  <a:pt x="966672" y="1126431"/>
                  <a:pt x="979714" y="1132952"/>
                </a:cubicBezTo>
                <a:cubicBezTo>
                  <a:pt x="982415" y="1134302"/>
                  <a:pt x="984550" y="1136626"/>
                  <a:pt x="987251" y="1137976"/>
                </a:cubicBezTo>
                <a:cubicBezTo>
                  <a:pt x="989619" y="1139160"/>
                  <a:pt x="992472" y="1139202"/>
                  <a:pt x="994787" y="1140488"/>
                </a:cubicBezTo>
                <a:cubicBezTo>
                  <a:pt x="1000065" y="1143420"/>
                  <a:pt x="1009859" y="1150536"/>
                  <a:pt x="1009859" y="1150536"/>
                </a:cubicBezTo>
                <a:cubicBezTo>
                  <a:pt x="1011534" y="1153048"/>
                  <a:pt x="1012525" y="1156187"/>
                  <a:pt x="1014883" y="1158073"/>
                </a:cubicBezTo>
                <a:cubicBezTo>
                  <a:pt x="1016951" y="1159727"/>
                  <a:pt x="1020051" y="1159401"/>
                  <a:pt x="1022420" y="1160585"/>
                </a:cubicBezTo>
                <a:cubicBezTo>
                  <a:pt x="1025120" y="1161935"/>
                  <a:pt x="1027256" y="1164259"/>
                  <a:pt x="1029956" y="1165609"/>
                </a:cubicBezTo>
                <a:cubicBezTo>
                  <a:pt x="1032324" y="1166793"/>
                  <a:pt x="1035177" y="1166835"/>
                  <a:pt x="1037492" y="1168121"/>
                </a:cubicBezTo>
                <a:cubicBezTo>
                  <a:pt x="1042771" y="1171053"/>
                  <a:pt x="1047541" y="1174820"/>
                  <a:pt x="1052565" y="1178169"/>
                </a:cubicBezTo>
                <a:cubicBezTo>
                  <a:pt x="1055077" y="1179844"/>
                  <a:pt x="1057966" y="1181058"/>
                  <a:pt x="1060101" y="1183193"/>
                </a:cubicBezTo>
                <a:cubicBezTo>
                  <a:pt x="1061776" y="1184868"/>
                  <a:pt x="1063094" y="1186999"/>
                  <a:pt x="1065125" y="1188218"/>
                </a:cubicBezTo>
                <a:cubicBezTo>
                  <a:pt x="1067396" y="1189581"/>
                  <a:pt x="1070150" y="1189893"/>
                  <a:pt x="1072662" y="1190730"/>
                </a:cubicBezTo>
                <a:cubicBezTo>
                  <a:pt x="1087144" y="1200385"/>
                  <a:pt x="1073174" y="1192026"/>
                  <a:pt x="1087734" y="1198266"/>
                </a:cubicBezTo>
                <a:cubicBezTo>
                  <a:pt x="1109459" y="1207577"/>
                  <a:pt x="1087647" y="1199912"/>
                  <a:pt x="1105319" y="1205802"/>
                </a:cubicBezTo>
                <a:cubicBezTo>
                  <a:pt x="1106994" y="1208314"/>
                  <a:pt x="1107783" y="1211739"/>
                  <a:pt x="1110343" y="1213339"/>
                </a:cubicBezTo>
                <a:cubicBezTo>
                  <a:pt x="1114834" y="1216146"/>
                  <a:pt x="1125415" y="1218363"/>
                  <a:pt x="1125415" y="1218363"/>
                </a:cubicBezTo>
                <a:cubicBezTo>
                  <a:pt x="1134185" y="1227131"/>
                  <a:pt x="1128193" y="1222638"/>
                  <a:pt x="1145512" y="1228411"/>
                </a:cubicBezTo>
                <a:lnTo>
                  <a:pt x="1153048" y="1230923"/>
                </a:lnTo>
                <a:cubicBezTo>
                  <a:pt x="1165785" y="1243658"/>
                  <a:pt x="1149297" y="1228671"/>
                  <a:pt x="1165609" y="1238459"/>
                </a:cubicBezTo>
                <a:cubicBezTo>
                  <a:pt x="1167640" y="1239678"/>
                  <a:pt x="1168738" y="1242063"/>
                  <a:pt x="1170633" y="1243484"/>
                </a:cubicBezTo>
                <a:cubicBezTo>
                  <a:pt x="1193366" y="1260535"/>
                  <a:pt x="1179203" y="1247031"/>
                  <a:pt x="1190730" y="1258556"/>
                </a:cubicBezTo>
                <a:cubicBezTo>
                  <a:pt x="1191567" y="1261068"/>
                  <a:pt x="1191880" y="1263821"/>
                  <a:pt x="1193242" y="1266092"/>
                </a:cubicBezTo>
                <a:cubicBezTo>
                  <a:pt x="1197627" y="1273401"/>
                  <a:pt x="1205819" y="1273635"/>
                  <a:pt x="1213338" y="1276141"/>
                </a:cubicBezTo>
                <a:cubicBezTo>
                  <a:pt x="1238656" y="1284580"/>
                  <a:pt x="1199396" y="1271707"/>
                  <a:pt x="1230923" y="1281165"/>
                </a:cubicBezTo>
                <a:cubicBezTo>
                  <a:pt x="1235996" y="1282687"/>
                  <a:pt x="1245996" y="1286189"/>
                  <a:pt x="1245996" y="1286189"/>
                </a:cubicBezTo>
                <a:cubicBezTo>
                  <a:pt x="1247671" y="1288701"/>
                  <a:pt x="1249032" y="1291453"/>
                  <a:pt x="1251020" y="1293725"/>
                </a:cubicBezTo>
                <a:cubicBezTo>
                  <a:pt x="1254919" y="1298181"/>
                  <a:pt x="1263580" y="1306286"/>
                  <a:pt x="1263580" y="1306286"/>
                </a:cubicBezTo>
                <a:cubicBezTo>
                  <a:pt x="1269353" y="1323605"/>
                  <a:pt x="1264859" y="1317613"/>
                  <a:pt x="1273629" y="1326383"/>
                </a:cubicBezTo>
                <a:cubicBezTo>
                  <a:pt x="1278706" y="1341615"/>
                  <a:pt x="1283324" y="1348619"/>
                  <a:pt x="1276141" y="1366576"/>
                </a:cubicBezTo>
                <a:cubicBezTo>
                  <a:pt x="1273942" y="1372074"/>
                  <a:pt x="1267767" y="1374949"/>
                  <a:pt x="1263580" y="1379136"/>
                </a:cubicBezTo>
                <a:cubicBezTo>
                  <a:pt x="1256417" y="1386299"/>
                  <a:pt x="1260532" y="1382844"/>
                  <a:pt x="1251020" y="1389185"/>
                </a:cubicBezTo>
                <a:cubicBezTo>
                  <a:pt x="1242190" y="1402431"/>
                  <a:pt x="1251088" y="1392744"/>
                  <a:pt x="1235947" y="1399233"/>
                </a:cubicBezTo>
                <a:cubicBezTo>
                  <a:pt x="1233172" y="1400422"/>
                  <a:pt x="1231111" y="1402907"/>
                  <a:pt x="1228411" y="1404257"/>
                </a:cubicBezTo>
                <a:cubicBezTo>
                  <a:pt x="1226043" y="1405441"/>
                  <a:pt x="1223387" y="1405932"/>
                  <a:pt x="1220875" y="1406769"/>
                </a:cubicBezTo>
                <a:cubicBezTo>
                  <a:pt x="1197223" y="1430421"/>
                  <a:pt x="1235146" y="1394745"/>
                  <a:pt x="1198266" y="1419330"/>
                </a:cubicBezTo>
                <a:lnTo>
                  <a:pt x="1175657" y="1434402"/>
                </a:lnTo>
                <a:cubicBezTo>
                  <a:pt x="1173145" y="1436077"/>
                  <a:pt x="1170985" y="1438471"/>
                  <a:pt x="1168121" y="1439426"/>
                </a:cubicBezTo>
                <a:cubicBezTo>
                  <a:pt x="1157721" y="1442894"/>
                  <a:pt x="1162788" y="1440470"/>
                  <a:pt x="1153048" y="1446963"/>
                </a:cubicBezTo>
                <a:cubicBezTo>
                  <a:pt x="1149711" y="1456975"/>
                  <a:pt x="1147093" y="1456519"/>
                  <a:pt x="1163097" y="1457011"/>
                </a:cubicBezTo>
                <a:cubicBezTo>
                  <a:pt x="1213322" y="1458556"/>
                  <a:pt x="1263580" y="1458686"/>
                  <a:pt x="1313822" y="1459523"/>
                </a:cubicBezTo>
                <a:cubicBezTo>
                  <a:pt x="1360147" y="1464670"/>
                  <a:pt x="1342561" y="1463788"/>
                  <a:pt x="1419330" y="1459523"/>
                </a:cubicBezTo>
                <a:cubicBezTo>
                  <a:pt x="1421974" y="1459376"/>
                  <a:pt x="1424320" y="1457738"/>
                  <a:pt x="1426866" y="1457011"/>
                </a:cubicBezTo>
                <a:cubicBezTo>
                  <a:pt x="1448955" y="1450700"/>
                  <a:pt x="1426373" y="1458012"/>
                  <a:pt x="1444451" y="1451987"/>
                </a:cubicBezTo>
                <a:cubicBezTo>
                  <a:pt x="1458698" y="1453768"/>
                  <a:pt x="1462742" y="1453455"/>
                  <a:pt x="1474596" y="1457011"/>
                </a:cubicBezTo>
                <a:cubicBezTo>
                  <a:pt x="1479668" y="1458533"/>
                  <a:pt x="1489668" y="1462035"/>
                  <a:pt x="1489668" y="1462035"/>
                </a:cubicBezTo>
                <a:cubicBezTo>
                  <a:pt x="1491343" y="1459523"/>
                  <a:pt x="1493466" y="1457258"/>
                  <a:pt x="1494692" y="1454499"/>
                </a:cubicBezTo>
                <a:cubicBezTo>
                  <a:pt x="1496843" y="1449659"/>
                  <a:pt x="1498041" y="1444450"/>
                  <a:pt x="1499716" y="1439426"/>
                </a:cubicBezTo>
                <a:lnTo>
                  <a:pt x="1502229" y="1431890"/>
                </a:lnTo>
                <a:lnTo>
                  <a:pt x="1504741" y="1424354"/>
                </a:lnTo>
                <a:lnTo>
                  <a:pt x="1507253" y="1416818"/>
                </a:lnTo>
                <a:cubicBezTo>
                  <a:pt x="1508090" y="1409282"/>
                  <a:pt x="1508763" y="1401725"/>
                  <a:pt x="1509765" y="1394209"/>
                </a:cubicBezTo>
                <a:cubicBezTo>
                  <a:pt x="1511051" y="1384565"/>
                  <a:pt x="1512894" y="1376050"/>
                  <a:pt x="1514789" y="1366576"/>
                </a:cubicBezTo>
                <a:cubicBezTo>
                  <a:pt x="1515626" y="1354016"/>
                  <a:pt x="1515983" y="1341414"/>
                  <a:pt x="1517301" y="1328895"/>
                </a:cubicBezTo>
                <a:cubicBezTo>
                  <a:pt x="1517956" y="1322676"/>
                  <a:pt x="1520638" y="1317214"/>
                  <a:pt x="1522325" y="1311310"/>
                </a:cubicBezTo>
                <a:cubicBezTo>
                  <a:pt x="1527489" y="1293236"/>
                  <a:pt x="1522161" y="1309451"/>
                  <a:pt x="1527349" y="1288701"/>
                </a:cubicBezTo>
                <a:cubicBezTo>
                  <a:pt x="1527991" y="1286132"/>
                  <a:pt x="1529024" y="1283677"/>
                  <a:pt x="1529862" y="1281165"/>
                </a:cubicBezTo>
                <a:cubicBezTo>
                  <a:pt x="1530699" y="1270279"/>
                  <a:pt x="1531020" y="1259342"/>
                  <a:pt x="1532374" y="1248508"/>
                </a:cubicBezTo>
                <a:cubicBezTo>
                  <a:pt x="1532702" y="1245881"/>
                  <a:pt x="1534412" y="1243577"/>
                  <a:pt x="1534886" y="1240972"/>
                </a:cubicBezTo>
                <a:cubicBezTo>
                  <a:pt x="1536094" y="1234330"/>
                  <a:pt x="1535984" y="1227476"/>
                  <a:pt x="1537398" y="1220875"/>
                </a:cubicBezTo>
                <a:cubicBezTo>
                  <a:pt x="1538508" y="1215696"/>
                  <a:pt x="1547446" y="1204127"/>
                  <a:pt x="1542422" y="1205802"/>
                </a:cubicBezTo>
                <a:cubicBezTo>
                  <a:pt x="1537398" y="1207477"/>
                  <a:pt x="1532487" y="1209541"/>
                  <a:pt x="1527349" y="1210826"/>
                </a:cubicBezTo>
                <a:cubicBezTo>
                  <a:pt x="1524000" y="1211664"/>
                  <a:pt x="1520608" y="1212347"/>
                  <a:pt x="1517301" y="1213339"/>
                </a:cubicBezTo>
                <a:cubicBezTo>
                  <a:pt x="1512229" y="1214861"/>
                  <a:pt x="1507367" y="1217079"/>
                  <a:pt x="1502229" y="1218363"/>
                </a:cubicBezTo>
                <a:cubicBezTo>
                  <a:pt x="1498879" y="1219200"/>
                  <a:pt x="1495487" y="1219883"/>
                  <a:pt x="1492180" y="1220875"/>
                </a:cubicBezTo>
                <a:cubicBezTo>
                  <a:pt x="1487108" y="1222397"/>
                  <a:pt x="1482301" y="1224860"/>
                  <a:pt x="1477108" y="1225899"/>
                </a:cubicBezTo>
                <a:cubicBezTo>
                  <a:pt x="1472921" y="1226736"/>
                  <a:pt x="1468689" y="1227375"/>
                  <a:pt x="1464547" y="1228411"/>
                </a:cubicBezTo>
                <a:cubicBezTo>
                  <a:pt x="1461978" y="1229053"/>
                  <a:pt x="1459596" y="1230349"/>
                  <a:pt x="1457011" y="1230923"/>
                </a:cubicBezTo>
                <a:cubicBezTo>
                  <a:pt x="1452039" y="1232028"/>
                  <a:pt x="1446962" y="1232598"/>
                  <a:pt x="1441938" y="1233435"/>
                </a:cubicBezTo>
                <a:cubicBezTo>
                  <a:pt x="1436914" y="1235110"/>
                  <a:pt x="1432004" y="1237174"/>
                  <a:pt x="1426866" y="1238459"/>
                </a:cubicBezTo>
                <a:cubicBezTo>
                  <a:pt x="1423517" y="1239297"/>
                  <a:pt x="1420125" y="1239980"/>
                  <a:pt x="1416818" y="1240972"/>
                </a:cubicBezTo>
                <a:cubicBezTo>
                  <a:pt x="1411745" y="1242494"/>
                  <a:pt x="1406769" y="1244321"/>
                  <a:pt x="1401745" y="1245996"/>
                </a:cubicBezTo>
                <a:cubicBezTo>
                  <a:pt x="1399233" y="1246833"/>
                  <a:pt x="1396836" y="1248180"/>
                  <a:pt x="1394209" y="1248508"/>
                </a:cubicBezTo>
                <a:cubicBezTo>
                  <a:pt x="1371619" y="1251332"/>
                  <a:pt x="1364901" y="1258975"/>
                  <a:pt x="1359040" y="1261068"/>
                </a:cubicBezTo>
                <a:close/>
              </a:path>
            </a:pathLst>
          </a:custGeom>
          <a:solidFill>
            <a:srgbClr val="B9CDE5"/>
          </a:solidFill>
          <a:ln w="127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pic>
        <p:nvPicPr>
          <p:cNvPr id="42" name="Picture 41" descr="C:\Users\Sotod\AppData\Local\Microsoft\Windows\Temporary Internet Files\Content.Outlook\0PG0VNZU\Ideas -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81" y="1619508"/>
            <a:ext cx="2768316" cy="230906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42"/>
          <p:cNvSpPr/>
          <p:nvPr/>
        </p:nvSpPr>
        <p:spPr>
          <a:xfrm>
            <a:off x="3979889" y="1661257"/>
            <a:ext cx="935423" cy="1974011"/>
          </a:xfrm>
          <a:custGeom>
            <a:avLst/>
            <a:gdLst>
              <a:gd name="connsiteX0" fmla="*/ 1706335 w 2475599"/>
              <a:gd name="connsiteY0" fmla="*/ 322060 h 4963717"/>
              <a:gd name="connsiteX1" fmla="*/ 1706335 w 2475599"/>
              <a:gd name="connsiteY1" fmla="*/ 322060 h 4963717"/>
              <a:gd name="connsiteX2" fmla="*/ 1681842 w 2475599"/>
              <a:gd name="connsiteY2" fmla="*/ 697617 h 4963717"/>
              <a:gd name="connsiteX3" fmla="*/ 1673678 w 2475599"/>
              <a:gd name="connsiteY3" fmla="*/ 762931 h 4963717"/>
              <a:gd name="connsiteX4" fmla="*/ 1665514 w 2475599"/>
              <a:gd name="connsiteY4" fmla="*/ 787424 h 4963717"/>
              <a:gd name="connsiteX5" fmla="*/ 1657350 w 2475599"/>
              <a:gd name="connsiteY5" fmla="*/ 820081 h 4963717"/>
              <a:gd name="connsiteX6" fmla="*/ 1649185 w 2475599"/>
              <a:gd name="connsiteY6" fmla="*/ 844574 h 4963717"/>
              <a:gd name="connsiteX7" fmla="*/ 1632857 w 2475599"/>
              <a:gd name="connsiteY7" fmla="*/ 909888 h 4963717"/>
              <a:gd name="connsiteX8" fmla="*/ 1624692 w 2475599"/>
              <a:gd name="connsiteY8" fmla="*/ 983367 h 4963717"/>
              <a:gd name="connsiteX9" fmla="*/ 1592035 w 2475599"/>
              <a:gd name="connsiteY9" fmla="*/ 1065010 h 4963717"/>
              <a:gd name="connsiteX10" fmla="*/ 1583871 w 2475599"/>
              <a:gd name="connsiteY10" fmla="*/ 1089503 h 4963717"/>
              <a:gd name="connsiteX11" fmla="*/ 1567542 w 2475599"/>
              <a:gd name="connsiteY11" fmla="*/ 1130324 h 4963717"/>
              <a:gd name="connsiteX12" fmla="*/ 1551214 w 2475599"/>
              <a:gd name="connsiteY12" fmla="*/ 1179310 h 4963717"/>
              <a:gd name="connsiteX13" fmla="*/ 1534885 w 2475599"/>
              <a:gd name="connsiteY13" fmla="*/ 1203803 h 4963717"/>
              <a:gd name="connsiteX14" fmla="*/ 1518557 w 2475599"/>
              <a:gd name="connsiteY14" fmla="*/ 1252788 h 4963717"/>
              <a:gd name="connsiteX15" fmla="*/ 1534885 w 2475599"/>
              <a:gd name="connsiteY15" fmla="*/ 1399745 h 4963717"/>
              <a:gd name="connsiteX16" fmla="*/ 1543050 w 2475599"/>
              <a:gd name="connsiteY16" fmla="*/ 1465060 h 4963717"/>
              <a:gd name="connsiteX17" fmla="*/ 1559378 w 2475599"/>
              <a:gd name="connsiteY17" fmla="*/ 1514045 h 4963717"/>
              <a:gd name="connsiteX18" fmla="*/ 1551214 w 2475599"/>
              <a:gd name="connsiteY18" fmla="*/ 1677331 h 4963717"/>
              <a:gd name="connsiteX19" fmla="*/ 1567542 w 2475599"/>
              <a:gd name="connsiteY19" fmla="*/ 1799795 h 4963717"/>
              <a:gd name="connsiteX20" fmla="*/ 1575707 w 2475599"/>
              <a:gd name="connsiteY20" fmla="*/ 1824288 h 4963717"/>
              <a:gd name="connsiteX21" fmla="*/ 1592035 w 2475599"/>
              <a:gd name="connsiteY21" fmla="*/ 1848781 h 4963717"/>
              <a:gd name="connsiteX22" fmla="*/ 1641021 w 2475599"/>
              <a:gd name="connsiteY22" fmla="*/ 1938588 h 4963717"/>
              <a:gd name="connsiteX23" fmla="*/ 1649185 w 2475599"/>
              <a:gd name="connsiteY23" fmla="*/ 1963081 h 4963717"/>
              <a:gd name="connsiteX24" fmla="*/ 1665514 w 2475599"/>
              <a:gd name="connsiteY24" fmla="*/ 1987574 h 4963717"/>
              <a:gd name="connsiteX25" fmla="*/ 1624692 w 2475599"/>
              <a:gd name="connsiteY25" fmla="*/ 1995738 h 4963717"/>
              <a:gd name="connsiteX26" fmla="*/ 1567542 w 2475599"/>
              <a:gd name="connsiteY26" fmla="*/ 2003903 h 4963717"/>
              <a:gd name="connsiteX27" fmla="*/ 1485900 w 2475599"/>
              <a:gd name="connsiteY27" fmla="*/ 2020231 h 4963717"/>
              <a:gd name="connsiteX28" fmla="*/ 1461407 w 2475599"/>
              <a:gd name="connsiteY28" fmla="*/ 2028395 h 4963717"/>
              <a:gd name="connsiteX29" fmla="*/ 1338942 w 2475599"/>
              <a:gd name="connsiteY29" fmla="*/ 2036560 h 4963717"/>
              <a:gd name="connsiteX30" fmla="*/ 1314450 w 2475599"/>
              <a:gd name="connsiteY30" fmla="*/ 2044724 h 4963717"/>
              <a:gd name="connsiteX31" fmla="*/ 1273628 w 2475599"/>
              <a:gd name="connsiteY31" fmla="*/ 2093710 h 4963717"/>
              <a:gd name="connsiteX32" fmla="*/ 1298121 w 2475599"/>
              <a:gd name="connsiteY32" fmla="*/ 2199845 h 4963717"/>
              <a:gd name="connsiteX33" fmla="*/ 1322614 w 2475599"/>
              <a:gd name="connsiteY33" fmla="*/ 2216174 h 4963717"/>
              <a:gd name="connsiteX34" fmla="*/ 1347107 w 2475599"/>
              <a:gd name="connsiteY34" fmla="*/ 2224338 h 4963717"/>
              <a:gd name="connsiteX35" fmla="*/ 1420585 w 2475599"/>
              <a:gd name="connsiteY35" fmla="*/ 2256995 h 4963717"/>
              <a:gd name="connsiteX36" fmla="*/ 1445078 w 2475599"/>
              <a:gd name="connsiteY36" fmla="*/ 2265160 h 4963717"/>
              <a:gd name="connsiteX37" fmla="*/ 1445078 w 2475599"/>
              <a:gd name="connsiteY37" fmla="*/ 2550910 h 4963717"/>
              <a:gd name="connsiteX38" fmla="*/ 1420585 w 2475599"/>
              <a:gd name="connsiteY38" fmla="*/ 2567238 h 4963717"/>
              <a:gd name="connsiteX39" fmla="*/ 1355271 w 2475599"/>
              <a:gd name="connsiteY39" fmla="*/ 2599895 h 4963717"/>
              <a:gd name="connsiteX40" fmla="*/ 1330778 w 2475599"/>
              <a:gd name="connsiteY40" fmla="*/ 2616224 h 4963717"/>
              <a:gd name="connsiteX41" fmla="*/ 1257300 w 2475599"/>
              <a:gd name="connsiteY41" fmla="*/ 2640717 h 4963717"/>
              <a:gd name="connsiteX42" fmla="*/ 1232807 w 2475599"/>
              <a:gd name="connsiteY42" fmla="*/ 2648881 h 4963717"/>
              <a:gd name="connsiteX43" fmla="*/ 1208314 w 2475599"/>
              <a:gd name="connsiteY43" fmla="*/ 2657045 h 4963717"/>
              <a:gd name="connsiteX44" fmla="*/ 1118507 w 2475599"/>
              <a:gd name="connsiteY44" fmla="*/ 2665210 h 4963717"/>
              <a:gd name="connsiteX45" fmla="*/ 1020535 w 2475599"/>
              <a:gd name="connsiteY45" fmla="*/ 2657045 h 4963717"/>
              <a:gd name="connsiteX46" fmla="*/ 996042 w 2475599"/>
              <a:gd name="connsiteY46" fmla="*/ 2632553 h 4963717"/>
              <a:gd name="connsiteX47" fmla="*/ 971550 w 2475599"/>
              <a:gd name="connsiteY47" fmla="*/ 2616224 h 4963717"/>
              <a:gd name="connsiteX48" fmla="*/ 914400 w 2475599"/>
              <a:gd name="connsiteY48" fmla="*/ 2575403 h 4963717"/>
              <a:gd name="connsiteX49" fmla="*/ 881742 w 2475599"/>
              <a:gd name="connsiteY49" fmla="*/ 2526417 h 4963717"/>
              <a:gd name="connsiteX50" fmla="*/ 783771 w 2475599"/>
              <a:gd name="connsiteY50" fmla="*/ 2444774 h 4963717"/>
              <a:gd name="connsiteX51" fmla="*/ 759278 w 2475599"/>
              <a:gd name="connsiteY51" fmla="*/ 2436610 h 4963717"/>
              <a:gd name="connsiteX52" fmla="*/ 702128 w 2475599"/>
              <a:gd name="connsiteY52" fmla="*/ 2403953 h 4963717"/>
              <a:gd name="connsiteX53" fmla="*/ 677635 w 2475599"/>
              <a:gd name="connsiteY53" fmla="*/ 2395788 h 4963717"/>
              <a:gd name="connsiteX54" fmla="*/ 628650 w 2475599"/>
              <a:gd name="connsiteY54" fmla="*/ 2354967 h 4963717"/>
              <a:gd name="connsiteX55" fmla="*/ 604157 w 2475599"/>
              <a:gd name="connsiteY55" fmla="*/ 2346803 h 4963717"/>
              <a:gd name="connsiteX56" fmla="*/ 571500 w 2475599"/>
              <a:gd name="connsiteY56" fmla="*/ 2314145 h 4963717"/>
              <a:gd name="connsiteX57" fmla="*/ 522514 w 2475599"/>
              <a:gd name="connsiteY57" fmla="*/ 2281488 h 4963717"/>
              <a:gd name="connsiteX58" fmla="*/ 465364 w 2475599"/>
              <a:gd name="connsiteY58" fmla="*/ 2256995 h 4963717"/>
              <a:gd name="connsiteX59" fmla="*/ 408214 w 2475599"/>
              <a:gd name="connsiteY59" fmla="*/ 2248831 h 4963717"/>
              <a:gd name="connsiteX60" fmla="*/ 383721 w 2475599"/>
              <a:gd name="connsiteY60" fmla="*/ 2240667 h 4963717"/>
              <a:gd name="connsiteX61" fmla="*/ 293914 w 2475599"/>
              <a:gd name="connsiteY61" fmla="*/ 2224338 h 4963717"/>
              <a:gd name="connsiteX62" fmla="*/ 244928 w 2475599"/>
              <a:gd name="connsiteY62" fmla="*/ 2208010 h 4963717"/>
              <a:gd name="connsiteX63" fmla="*/ 171450 w 2475599"/>
              <a:gd name="connsiteY63" fmla="*/ 2167188 h 4963717"/>
              <a:gd name="connsiteX64" fmla="*/ 81642 w 2475599"/>
              <a:gd name="connsiteY64" fmla="*/ 2159024 h 4963717"/>
              <a:gd name="connsiteX65" fmla="*/ 40821 w 2475599"/>
              <a:gd name="connsiteY65" fmla="*/ 2167188 h 4963717"/>
              <a:gd name="connsiteX66" fmla="*/ 16328 w 2475599"/>
              <a:gd name="connsiteY66" fmla="*/ 2240667 h 4963717"/>
              <a:gd name="connsiteX67" fmla="*/ 0 w 2475599"/>
              <a:gd name="connsiteY67" fmla="*/ 2289653 h 4963717"/>
              <a:gd name="connsiteX68" fmla="*/ 8164 w 2475599"/>
              <a:gd name="connsiteY68" fmla="*/ 2338638 h 4963717"/>
              <a:gd name="connsiteX69" fmla="*/ 32657 w 2475599"/>
              <a:gd name="connsiteY69" fmla="*/ 2346803 h 4963717"/>
              <a:gd name="connsiteX70" fmla="*/ 179614 w 2475599"/>
              <a:gd name="connsiteY70" fmla="*/ 2354967 h 4963717"/>
              <a:gd name="connsiteX71" fmla="*/ 204107 w 2475599"/>
              <a:gd name="connsiteY71" fmla="*/ 2363131 h 4963717"/>
              <a:gd name="connsiteX72" fmla="*/ 220435 w 2475599"/>
              <a:gd name="connsiteY72" fmla="*/ 2387624 h 4963717"/>
              <a:gd name="connsiteX73" fmla="*/ 269421 w 2475599"/>
              <a:gd name="connsiteY73" fmla="*/ 2403953 h 4963717"/>
              <a:gd name="connsiteX74" fmla="*/ 293914 w 2475599"/>
              <a:gd name="connsiteY74" fmla="*/ 2412117 h 4963717"/>
              <a:gd name="connsiteX75" fmla="*/ 318407 w 2475599"/>
              <a:gd name="connsiteY75" fmla="*/ 2420281 h 4963717"/>
              <a:gd name="connsiteX76" fmla="*/ 359228 w 2475599"/>
              <a:gd name="connsiteY76" fmla="*/ 2461103 h 4963717"/>
              <a:gd name="connsiteX77" fmla="*/ 383721 w 2475599"/>
              <a:gd name="connsiteY77" fmla="*/ 2477431 h 4963717"/>
              <a:gd name="connsiteX78" fmla="*/ 400050 w 2475599"/>
              <a:gd name="connsiteY78" fmla="*/ 2501924 h 4963717"/>
              <a:gd name="connsiteX79" fmla="*/ 416378 w 2475599"/>
              <a:gd name="connsiteY79" fmla="*/ 2567238 h 4963717"/>
              <a:gd name="connsiteX80" fmla="*/ 432707 w 2475599"/>
              <a:gd name="connsiteY80" fmla="*/ 2616224 h 4963717"/>
              <a:gd name="connsiteX81" fmla="*/ 481692 w 2475599"/>
              <a:gd name="connsiteY81" fmla="*/ 2665210 h 4963717"/>
              <a:gd name="connsiteX82" fmla="*/ 506185 w 2475599"/>
              <a:gd name="connsiteY82" fmla="*/ 2681538 h 4963717"/>
              <a:gd name="connsiteX83" fmla="*/ 563335 w 2475599"/>
              <a:gd name="connsiteY83" fmla="*/ 2714195 h 4963717"/>
              <a:gd name="connsiteX84" fmla="*/ 587828 w 2475599"/>
              <a:gd name="connsiteY84" fmla="*/ 2738688 h 4963717"/>
              <a:gd name="connsiteX85" fmla="*/ 612321 w 2475599"/>
              <a:gd name="connsiteY85" fmla="*/ 2746853 h 4963717"/>
              <a:gd name="connsiteX86" fmla="*/ 661307 w 2475599"/>
              <a:gd name="connsiteY86" fmla="*/ 2771345 h 4963717"/>
              <a:gd name="connsiteX87" fmla="*/ 742950 w 2475599"/>
              <a:gd name="connsiteY87" fmla="*/ 2812167 h 4963717"/>
              <a:gd name="connsiteX88" fmla="*/ 767442 w 2475599"/>
              <a:gd name="connsiteY88" fmla="*/ 2820331 h 4963717"/>
              <a:gd name="connsiteX89" fmla="*/ 791935 w 2475599"/>
              <a:gd name="connsiteY89" fmla="*/ 2836660 h 4963717"/>
              <a:gd name="connsiteX90" fmla="*/ 840921 w 2475599"/>
              <a:gd name="connsiteY90" fmla="*/ 2852988 h 4963717"/>
              <a:gd name="connsiteX91" fmla="*/ 898071 w 2475599"/>
              <a:gd name="connsiteY91" fmla="*/ 2885645 h 4963717"/>
              <a:gd name="connsiteX92" fmla="*/ 922564 w 2475599"/>
              <a:gd name="connsiteY92" fmla="*/ 2893810 h 4963717"/>
              <a:gd name="connsiteX93" fmla="*/ 987878 w 2475599"/>
              <a:gd name="connsiteY93" fmla="*/ 2991781 h 4963717"/>
              <a:gd name="connsiteX94" fmla="*/ 1020535 w 2475599"/>
              <a:gd name="connsiteY94" fmla="*/ 3040767 h 4963717"/>
              <a:gd name="connsiteX95" fmla="*/ 1036864 w 2475599"/>
              <a:gd name="connsiteY95" fmla="*/ 3065260 h 4963717"/>
              <a:gd name="connsiteX96" fmla="*/ 1061357 w 2475599"/>
              <a:gd name="connsiteY96" fmla="*/ 3081588 h 4963717"/>
              <a:gd name="connsiteX97" fmla="*/ 1069521 w 2475599"/>
              <a:gd name="connsiteY97" fmla="*/ 3106081 h 4963717"/>
              <a:gd name="connsiteX98" fmla="*/ 1102178 w 2475599"/>
              <a:gd name="connsiteY98" fmla="*/ 3155067 h 4963717"/>
              <a:gd name="connsiteX99" fmla="*/ 1110342 w 2475599"/>
              <a:gd name="connsiteY99" fmla="*/ 3220381 h 4963717"/>
              <a:gd name="connsiteX100" fmla="*/ 1134835 w 2475599"/>
              <a:gd name="connsiteY100" fmla="*/ 3244874 h 4963717"/>
              <a:gd name="connsiteX101" fmla="*/ 1143000 w 2475599"/>
              <a:gd name="connsiteY101" fmla="*/ 3342845 h 4963717"/>
              <a:gd name="connsiteX102" fmla="*/ 1134835 w 2475599"/>
              <a:gd name="connsiteY102" fmla="*/ 3465310 h 4963717"/>
              <a:gd name="connsiteX103" fmla="*/ 1118507 w 2475599"/>
              <a:gd name="connsiteY103" fmla="*/ 3514295 h 4963717"/>
              <a:gd name="connsiteX104" fmla="*/ 1094014 w 2475599"/>
              <a:gd name="connsiteY104" fmla="*/ 3653088 h 4963717"/>
              <a:gd name="connsiteX105" fmla="*/ 1077685 w 2475599"/>
              <a:gd name="connsiteY105" fmla="*/ 3685745 h 4963717"/>
              <a:gd name="connsiteX106" fmla="*/ 1028700 w 2475599"/>
              <a:gd name="connsiteY106" fmla="*/ 3726567 h 4963717"/>
              <a:gd name="connsiteX107" fmla="*/ 996042 w 2475599"/>
              <a:gd name="connsiteY107" fmla="*/ 3759224 h 4963717"/>
              <a:gd name="connsiteX108" fmla="*/ 963385 w 2475599"/>
              <a:gd name="connsiteY108" fmla="*/ 3775553 h 4963717"/>
              <a:gd name="connsiteX109" fmla="*/ 922564 w 2475599"/>
              <a:gd name="connsiteY109" fmla="*/ 3824538 h 4963717"/>
              <a:gd name="connsiteX110" fmla="*/ 914400 w 2475599"/>
              <a:gd name="connsiteY110" fmla="*/ 3849031 h 4963717"/>
              <a:gd name="connsiteX111" fmla="*/ 906235 w 2475599"/>
              <a:gd name="connsiteY111" fmla="*/ 3930674 h 4963717"/>
              <a:gd name="connsiteX112" fmla="*/ 889907 w 2475599"/>
              <a:gd name="connsiteY112" fmla="*/ 4151110 h 4963717"/>
              <a:gd name="connsiteX113" fmla="*/ 840921 w 2475599"/>
              <a:gd name="connsiteY113" fmla="*/ 4175603 h 4963717"/>
              <a:gd name="connsiteX114" fmla="*/ 767442 w 2475599"/>
              <a:gd name="connsiteY114" fmla="*/ 4183767 h 4963717"/>
              <a:gd name="connsiteX115" fmla="*/ 685800 w 2475599"/>
              <a:gd name="connsiteY115" fmla="*/ 4200095 h 4963717"/>
              <a:gd name="connsiteX116" fmla="*/ 612321 w 2475599"/>
              <a:gd name="connsiteY116" fmla="*/ 4208260 h 4963717"/>
              <a:gd name="connsiteX117" fmla="*/ 498021 w 2475599"/>
              <a:gd name="connsiteY117" fmla="*/ 4232753 h 4963717"/>
              <a:gd name="connsiteX118" fmla="*/ 440871 w 2475599"/>
              <a:gd name="connsiteY118" fmla="*/ 4240917 h 4963717"/>
              <a:gd name="connsiteX119" fmla="*/ 400050 w 2475599"/>
              <a:gd name="connsiteY119" fmla="*/ 4298067 h 4963717"/>
              <a:gd name="connsiteX120" fmla="*/ 391885 w 2475599"/>
              <a:gd name="connsiteY120" fmla="*/ 4322560 h 4963717"/>
              <a:gd name="connsiteX121" fmla="*/ 416378 w 2475599"/>
              <a:gd name="connsiteY121" fmla="*/ 4453188 h 4963717"/>
              <a:gd name="connsiteX122" fmla="*/ 424542 w 2475599"/>
              <a:gd name="connsiteY122" fmla="*/ 4485845 h 4963717"/>
              <a:gd name="connsiteX123" fmla="*/ 449035 w 2475599"/>
              <a:gd name="connsiteY123" fmla="*/ 4502174 h 4963717"/>
              <a:gd name="connsiteX124" fmla="*/ 465364 w 2475599"/>
              <a:gd name="connsiteY124" fmla="*/ 4526667 h 4963717"/>
              <a:gd name="connsiteX125" fmla="*/ 530678 w 2475599"/>
              <a:gd name="connsiteY125" fmla="*/ 4551160 h 4963717"/>
              <a:gd name="connsiteX126" fmla="*/ 571500 w 2475599"/>
              <a:gd name="connsiteY126" fmla="*/ 4583817 h 4963717"/>
              <a:gd name="connsiteX127" fmla="*/ 587828 w 2475599"/>
              <a:gd name="connsiteY127" fmla="*/ 4608310 h 4963717"/>
              <a:gd name="connsiteX128" fmla="*/ 644978 w 2475599"/>
              <a:gd name="connsiteY128" fmla="*/ 4632803 h 4963717"/>
              <a:gd name="connsiteX129" fmla="*/ 677635 w 2475599"/>
              <a:gd name="connsiteY129" fmla="*/ 4657295 h 4963717"/>
              <a:gd name="connsiteX130" fmla="*/ 710292 w 2475599"/>
              <a:gd name="connsiteY130" fmla="*/ 4689953 h 4963717"/>
              <a:gd name="connsiteX131" fmla="*/ 734785 w 2475599"/>
              <a:gd name="connsiteY131" fmla="*/ 4698117 h 4963717"/>
              <a:gd name="connsiteX132" fmla="*/ 751114 w 2475599"/>
              <a:gd name="connsiteY132" fmla="*/ 4722610 h 4963717"/>
              <a:gd name="connsiteX133" fmla="*/ 791935 w 2475599"/>
              <a:gd name="connsiteY133" fmla="*/ 4804253 h 4963717"/>
              <a:gd name="connsiteX134" fmla="*/ 849085 w 2475599"/>
              <a:gd name="connsiteY134" fmla="*/ 4828745 h 4963717"/>
              <a:gd name="connsiteX135" fmla="*/ 865414 w 2475599"/>
              <a:gd name="connsiteY135" fmla="*/ 4853238 h 4963717"/>
              <a:gd name="connsiteX136" fmla="*/ 873578 w 2475599"/>
              <a:gd name="connsiteY136" fmla="*/ 4959374 h 4963717"/>
              <a:gd name="connsiteX137" fmla="*/ 914400 w 2475599"/>
              <a:gd name="connsiteY137" fmla="*/ 4951210 h 4963717"/>
              <a:gd name="connsiteX138" fmla="*/ 971550 w 2475599"/>
              <a:gd name="connsiteY138" fmla="*/ 4885895 h 4963717"/>
              <a:gd name="connsiteX139" fmla="*/ 1004207 w 2475599"/>
              <a:gd name="connsiteY139" fmla="*/ 4869567 h 4963717"/>
              <a:gd name="connsiteX140" fmla="*/ 1012371 w 2475599"/>
              <a:gd name="connsiteY140" fmla="*/ 4845074 h 4963717"/>
              <a:gd name="connsiteX141" fmla="*/ 996042 w 2475599"/>
              <a:gd name="connsiteY141" fmla="*/ 4796088 h 4963717"/>
              <a:gd name="connsiteX142" fmla="*/ 1004207 w 2475599"/>
              <a:gd name="connsiteY142" fmla="*/ 4755267 h 4963717"/>
              <a:gd name="connsiteX143" fmla="*/ 1126671 w 2475599"/>
              <a:gd name="connsiteY143" fmla="*/ 4763431 h 4963717"/>
              <a:gd name="connsiteX144" fmla="*/ 1257300 w 2475599"/>
              <a:gd name="connsiteY144" fmla="*/ 4755267 h 4963717"/>
              <a:gd name="connsiteX145" fmla="*/ 1281792 w 2475599"/>
              <a:gd name="connsiteY145" fmla="*/ 4747103 h 4963717"/>
              <a:gd name="connsiteX146" fmla="*/ 1338942 w 2475599"/>
              <a:gd name="connsiteY146" fmla="*/ 4657295 h 4963717"/>
              <a:gd name="connsiteX147" fmla="*/ 1347107 w 2475599"/>
              <a:gd name="connsiteY147" fmla="*/ 4624638 h 4963717"/>
              <a:gd name="connsiteX148" fmla="*/ 1371600 w 2475599"/>
              <a:gd name="connsiteY148" fmla="*/ 4600145 h 4963717"/>
              <a:gd name="connsiteX149" fmla="*/ 1379764 w 2475599"/>
              <a:gd name="connsiteY149" fmla="*/ 4567488 h 4963717"/>
              <a:gd name="connsiteX150" fmla="*/ 1396092 w 2475599"/>
              <a:gd name="connsiteY150" fmla="*/ 4542995 h 4963717"/>
              <a:gd name="connsiteX151" fmla="*/ 1404257 w 2475599"/>
              <a:gd name="connsiteY151" fmla="*/ 4518503 h 4963717"/>
              <a:gd name="connsiteX152" fmla="*/ 1420585 w 2475599"/>
              <a:gd name="connsiteY152" fmla="*/ 4485845 h 4963717"/>
              <a:gd name="connsiteX153" fmla="*/ 1428750 w 2475599"/>
              <a:gd name="connsiteY153" fmla="*/ 4453188 h 4963717"/>
              <a:gd name="connsiteX154" fmla="*/ 1445078 w 2475599"/>
              <a:gd name="connsiteY154" fmla="*/ 4428695 h 4963717"/>
              <a:gd name="connsiteX155" fmla="*/ 1469571 w 2475599"/>
              <a:gd name="connsiteY155" fmla="*/ 4379710 h 4963717"/>
              <a:gd name="connsiteX156" fmla="*/ 1485900 w 2475599"/>
              <a:gd name="connsiteY156" fmla="*/ 4322560 h 4963717"/>
              <a:gd name="connsiteX157" fmla="*/ 1494064 w 2475599"/>
              <a:gd name="connsiteY157" fmla="*/ 4265410 h 4963717"/>
              <a:gd name="connsiteX158" fmla="*/ 1510392 w 2475599"/>
              <a:gd name="connsiteY158" fmla="*/ 4240917 h 4963717"/>
              <a:gd name="connsiteX159" fmla="*/ 1526721 w 2475599"/>
              <a:gd name="connsiteY159" fmla="*/ 4159274 h 4963717"/>
              <a:gd name="connsiteX160" fmla="*/ 1543050 w 2475599"/>
              <a:gd name="connsiteY160" fmla="*/ 4102124 h 4963717"/>
              <a:gd name="connsiteX161" fmla="*/ 1567542 w 2475599"/>
              <a:gd name="connsiteY161" fmla="*/ 4044974 h 4963717"/>
              <a:gd name="connsiteX162" fmla="*/ 1575707 w 2475599"/>
              <a:gd name="connsiteY162" fmla="*/ 4004153 h 4963717"/>
              <a:gd name="connsiteX163" fmla="*/ 1592035 w 2475599"/>
              <a:gd name="connsiteY163" fmla="*/ 3955167 h 4963717"/>
              <a:gd name="connsiteX164" fmla="*/ 1616528 w 2475599"/>
              <a:gd name="connsiteY164" fmla="*/ 3898017 h 4963717"/>
              <a:gd name="connsiteX165" fmla="*/ 1632857 w 2475599"/>
              <a:gd name="connsiteY165" fmla="*/ 3873524 h 4963717"/>
              <a:gd name="connsiteX166" fmla="*/ 1681842 w 2475599"/>
              <a:gd name="connsiteY166" fmla="*/ 3783717 h 4963717"/>
              <a:gd name="connsiteX167" fmla="*/ 1698171 w 2475599"/>
              <a:gd name="connsiteY167" fmla="*/ 3751060 h 4963717"/>
              <a:gd name="connsiteX168" fmla="*/ 1722664 w 2475599"/>
              <a:gd name="connsiteY168" fmla="*/ 3718403 h 4963717"/>
              <a:gd name="connsiteX169" fmla="*/ 1755321 w 2475599"/>
              <a:gd name="connsiteY169" fmla="*/ 3661253 h 4963717"/>
              <a:gd name="connsiteX170" fmla="*/ 1763485 w 2475599"/>
              <a:gd name="connsiteY170" fmla="*/ 3636760 h 4963717"/>
              <a:gd name="connsiteX171" fmla="*/ 1787978 w 2475599"/>
              <a:gd name="connsiteY171" fmla="*/ 3604103 h 4963717"/>
              <a:gd name="connsiteX172" fmla="*/ 1812471 w 2475599"/>
              <a:gd name="connsiteY172" fmla="*/ 3546953 h 4963717"/>
              <a:gd name="connsiteX173" fmla="*/ 1861457 w 2475599"/>
              <a:gd name="connsiteY173" fmla="*/ 3473474 h 4963717"/>
              <a:gd name="connsiteX174" fmla="*/ 1885950 w 2475599"/>
              <a:gd name="connsiteY174" fmla="*/ 3457145 h 4963717"/>
              <a:gd name="connsiteX175" fmla="*/ 1902278 w 2475599"/>
              <a:gd name="connsiteY175" fmla="*/ 3424488 h 4963717"/>
              <a:gd name="connsiteX176" fmla="*/ 1926771 w 2475599"/>
              <a:gd name="connsiteY176" fmla="*/ 3391831 h 4963717"/>
              <a:gd name="connsiteX177" fmla="*/ 1943100 w 2475599"/>
              <a:gd name="connsiteY177" fmla="*/ 3367338 h 4963717"/>
              <a:gd name="connsiteX178" fmla="*/ 1967592 w 2475599"/>
              <a:gd name="connsiteY178" fmla="*/ 3318353 h 4963717"/>
              <a:gd name="connsiteX179" fmla="*/ 1992085 w 2475599"/>
              <a:gd name="connsiteY179" fmla="*/ 3293860 h 4963717"/>
              <a:gd name="connsiteX180" fmla="*/ 2032907 w 2475599"/>
              <a:gd name="connsiteY180" fmla="*/ 3236710 h 4963717"/>
              <a:gd name="connsiteX181" fmla="*/ 2057400 w 2475599"/>
              <a:gd name="connsiteY181" fmla="*/ 3179560 h 4963717"/>
              <a:gd name="connsiteX182" fmla="*/ 2081892 w 2475599"/>
              <a:gd name="connsiteY182" fmla="*/ 3138738 h 4963717"/>
              <a:gd name="connsiteX183" fmla="*/ 2090057 w 2475599"/>
              <a:gd name="connsiteY183" fmla="*/ 3114245 h 4963717"/>
              <a:gd name="connsiteX184" fmla="*/ 2114550 w 2475599"/>
              <a:gd name="connsiteY184" fmla="*/ 3073424 h 4963717"/>
              <a:gd name="connsiteX185" fmla="*/ 2122714 w 2475599"/>
              <a:gd name="connsiteY185" fmla="*/ 3048931 h 4963717"/>
              <a:gd name="connsiteX186" fmla="*/ 2147207 w 2475599"/>
              <a:gd name="connsiteY186" fmla="*/ 2999945 h 4963717"/>
              <a:gd name="connsiteX187" fmla="*/ 2179864 w 2475599"/>
              <a:gd name="connsiteY187" fmla="*/ 2893810 h 4963717"/>
              <a:gd name="connsiteX188" fmla="*/ 2212521 w 2475599"/>
              <a:gd name="connsiteY188" fmla="*/ 2795838 h 4963717"/>
              <a:gd name="connsiteX189" fmla="*/ 2228850 w 2475599"/>
              <a:gd name="connsiteY189" fmla="*/ 2746853 h 4963717"/>
              <a:gd name="connsiteX190" fmla="*/ 2253342 w 2475599"/>
              <a:gd name="connsiteY190" fmla="*/ 2648881 h 4963717"/>
              <a:gd name="connsiteX191" fmla="*/ 2261507 w 2475599"/>
              <a:gd name="connsiteY191" fmla="*/ 2624388 h 4963717"/>
              <a:gd name="connsiteX192" fmla="*/ 2277835 w 2475599"/>
              <a:gd name="connsiteY192" fmla="*/ 2599895 h 4963717"/>
              <a:gd name="connsiteX193" fmla="*/ 2286000 w 2475599"/>
              <a:gd name="connsiteY193" fmla="*/ 2534581 h 4963717"/>
              <a:gd name="connsiteX194" fmla="*/ 2310492 w 2475599"/>
              <a:gd name="connsiteY194" fmla="*/ 2461103 h 4963717"/>
              <a:gd name="connsiteX195" fmla="*/ 2326821 w 2475599"/>
              <a:gd name="connsiteY195" fmla="*/ 2371295 h 4963717"/>
              <a:gd name="connsiteX196" fmla="*/ 2343150 w 2475599"/>
              <a:gd name="connsiteY196" fmla="*/ 2330474 h 4963717"/>
              <a:gd name="connsiteX197" fmla="*/ 2359478 w 2475599"/>
              <a:gd name="connsiteY197" fmla="*/ 2208010 h 4963717"/>
              <a:gd name="connsiteX198" fmla="*/ 2375807 w 2475599"/>
              <a:gd name="connsiteY198" fmla="*/ 2159024 h 4963717"/>
              <a:gd name="connsiteX199" fmla="*/ 2383971 w 2475599"/>
              <a:gd name="connsiteY199" fmla="*/ 2028395 h 4963717"/>
              <a:gd name="connsiteX200" fmla="*/ 2392135 w 2475599"/>
              <a:gd name="connsiteY200" fmla="*/ 1987574 h 4963717"/>
              <a:gd name="connsiteX201" fmla="*/ 2400300 w 2475599"/>
              <a:gd name="connsiteY201" fmla="*/ 1767138 h 4963717"/>
              <a:gd name="connsiteX202" fmla="*/ 2392135 w 2475599"/>
              <a:gd name="connsiteY202" fmla="*/ 1342595 h 4963717"/>
              <a:gd name="connsiteX203" fmla="*/ 2383971 w 2475599"/>
              <a:gd name="connsiteY203" fmla="*/ 1309938 h 4963717"/>
              <a:gd name="connsiteX204" fmla="*/ 2392135 w 2475599"/>
              <a:gd name="connsiteY204" fmla="*/ 730274 h 4963717"/>
              <a:gd name="connsiteX205" fmla="*/ 2400300 w 2475599"/>
              <a:gd name="connsiteY205" fmla="*/ 689453 h 4963717"/>
              <a:gd name="connsiteX206" fmla="*/ 2424792 w 2475599"/>
              <a:gd name="connsiteY206" fmla="*/ 509838 h 4963717"/>
              <a:gd name="connsiteX207" fmla="*/ 2441121 w 2475599"/>
              <a:gd name="connsiteY207" fmla="*/ 313895 h 4963717"/>
              <a:gd name="connsiteX208" fmla="*/ 2449285 w 2475599"/>
              <a:gd name="connsiteY208" fmla="*/ 240417 h 4963717"/>
              <a:gd name="connsiteX209" fmla="*/ 2465614 w 2475599"/>
              <a:gd name="connsiteY209" fmla="*/ 183267 h 4963717"/>
              <a:gd name="connsiteX210" fmla="*/ 2457450 w 2475599"/>
              <a:gd name="connsiteY210" fmla="*/ 11817 h 4963717"/>
              <a:gd name="connsiteX211" fmla="*/ 2294164 w 2475599"/>
              <a:gd name="connsiteY211" fmla="*/ 28145 h 4963717"/>
              <a:gd name="connsiteX212" fmla="*/ 2196192 w 2475599"/>
              <a:gd name="connsiteY212" fmla="*/ 44474 h 4963717"/>
              <a:gd name="connsiteX213" fmla="*/ 2098221 w 2475599"/>
              <a:gd name="connsiteY213" fmla="*/ 60803 h 4963717"/>
              <a:gd name="connsiteX214" fmla="*/ 1992085 w 2475599"/>
              <a:gd name="connsiteY214" fmla="*/ 77131 h 4963717"/>
              <a:gd name="connsiteX215" fmla="*/ 1943100 w 2475599"/>
              <a:gd name="connsiteY215" fmla="*/ 85295 h 4963717"/>
              <a:gd name="connsiteX216" fmla="*/ 1845128 w 2475599"/>
              <a:gd name="connsiteY216" fmla="*/ 93460 h 4963717"/>
              <a:gd name="connsiteX217" fmla="*/ 1763485 w 2475599"/>
              <a:gd name="connsiteY217" fmla="*/ 109788 h 4963717"/>
              <a:gd name="connsiteX218" fmla="*/ 1681842 w 2475599"/>
              <a:gd name="connsiteY218" fmla="*/ 93460 h 4963717"/>
              <a:gd name="connsiteX219" fmla="*/ 1649185 w 2475599"/>
              <a:gd name="connsiteY219" fmla="*/ 77131 h 4963717"/>
              <a:gd name="connsiteX220" fmla="*/ 1608364 w 2475599"/>
              <a:gd name="connsiteY220" fmla="*/ 60803 h 4963717"/>
              <a:gd name="connsiteX221" fmla="*/ 1575707 w 2475599"/>
              <a:gd name="connsiteY221" fmla="*/ 44474 h 4963717"/>
              <a:gd name="connsiteX222" fmla="*/ 1534885 w 2475599"/>
              <a:gd name="connsiteY222" fmla="*/ 36310 h 4963717"/>
              <a:gd name="connsiteX223" fmla="*/ 1494064 w 2475599"/>
              <a:gd name="connsiteY223" fmla="*/ 44474 h 4963717"/>
              <a:gd name="connsiteX224" fmla="*/ 1477735 w 2475599"/>
              <a:gd name="connsiteY224" fmla="*/ 93460 h 4963717"/>
              <a:gd name="connsiteX225" fmla="*/ 1485900 w 2475599"/>
              <a:gd name="connsiteY225" fmla="*/ 158774 h 4963717"/>
              <a:gd name="connsiteX226" fmla="*/ 1551214 w 2475599"/>
              <a:gd name="connsiteY226" fmla="*/ 215924 h 4963717"/>
              <a:gd name="connsiteX227" fmla="*/ 1575707 w 2475599"/>
              <a:gd name="connsiteY227" fmla="*/ 232253 h 4963717"/>
              <a:gd name="connsiteX228" fmla="*/ 1600200 w 2475599"/>
              <a:gd name="connsiteY228" fmla="*/ 256745 h 4963717"/>
              <a:gd name="connsiteX229" fmla="*/ 1657350 w 2475599"/>
              <a:gd name="connsiteY229" fmla="*/ 297567 h 4963717"/>
              <a:gd name="connsiteX230" fmla="*/ 1665514 w 2475599"/>
              <a:gd name="connsiteY230" fmla="*/ 322060 h 4963717"/>
              <a:gd name="connsiteX231" fmla="*/ 1681842 w 2475599"/>
              <a:gd name="connsiteY231" fmla="*/ 346553 h 4963717"/>
              <a:gd name="connsiteX232" fmla="*/ 1690007 w 2475599"/>
              <a:gd name="connsiteY232" fmla="*/ 379210 h 4963717"/>
              <a:gd name="connsiteX233" fmla="*/ 1706335 w 2475599"/>
              <a:gd name="connsiteY233" fmla="*/ 420031 h 49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2475599" h="4963717">
                <a:moveTo>
                  <a:pt x="1706335" y="322060"/>
                </a:moveTo>
                <a:lnTo>
                  <a:pt x="1706335" y="322060"/>
                </a:lnTo>
                <a:cubicBezTo>
                  <a:pt x="1666382" y="501853"/>
                  <a:pt x="1697807" y="338405"/>
                  <a:pt x="1681842" y="697617"/>
                </a:cubicBezTo>
                <a:cubicBezTo>
                  <a:pt x="1680868" y="719536"/>
                  <a:pt x="1677603" y="741344"/>
                  <a:pt x="1673678" y="762931"/>
                </a:cubicBezTo>
                <a:cubicBezTo>
                  <a:pt x="1672139" y="771398"/>
                  <a:pt x="1667878" y="779149"/>
                  <a:pt x="1665514" y="787424"/>
                </a:cubicBezTo>
                <a:cubicBezTo>
                  <a:pt x="1662432" y="798213"/>
                  <a:pt x="1660433" y="809292"/>
                  <a:pt x="1657350" y="820081"/>
                </a:cubicBezTo>
                <a:cubicBezTo>
                  <a:pt x="1654986" y="828356"/>
                  <a:pt x="1651272" y="836225"/>
                  <a:pt x="1649185" y="844574"/>
                </a:cubicBezTo>
                <a:cubicBezTo>
                  <a:pt x="1629477" y="923405"/>
                  <a:pt x="1651522" y="853891"/>
                  <a:pt x="1632857" y="909888"/>
                </a:cubicBezTo>
                <a:cubicBezTo>
                  <a:pt x="1630135" y="934381"/>
                  <a:pt x="1629525" y="959202"/>
                  <a:pt x="1624692" y="983367"/>
                </a:cubicBezTo>
                <a:cubicBezTo>
                  <a:pt x="1615399" y="1029832"/>
                  <a:pt x="1608366" y="1026905"/>
                  <a:pt x="1592035" y="1065010"/>
                </a:cubicBezTo>
                <a:cubicBezTo>
                  <a:pt x="1588645" y="1072920"/>
                  <a:pt x="1586893" y="1081445"/>
                  <a:pt x="1583871" y="1089503"/>
                </a:cubicBezTo>
                <a:cubicBezTo>
                  <a:pt x="1578725" y="1103225"/>
                  <a:pt x="1572550" y="1116551"/>
                  <a:pt x="1567542" y="1130324"/>
                </a:cubicBezTo>
                <a:cubicBezTo>
                  <a:pt x="1561660" y="1146500"/>
                  <a:pt x="1560762" y="1164989"/>
                  <a:pt x="1551214" y="1179310"/>
                </a:cubicBezTo>
                <a:lnTo>
                  <a:pt x="1534885" y="1203803"/>
                </a:lnTo>
                <a:cubicBezTo>
                  <a:pt x="1529442" y="1220131"/>
                  <a:pt x="1517412" y="1235615"/>
                  <a:pt x="1518557" y="1252788"/>
                </a:cubicBezTo>
                <a:cubicBezTo>
                  <a:pt x="1527293" y="1383840"/>
                  <a:pt x="1513783" y="1336440"/>
                  <a:pt x="1534885" y="1399745"/>
                </a:cubicBezTo>
                <a:cubicBezTo>
                  <a:pt x="1537607" y="1421517"/>
                  <a:pt x="1538453" y="1443606"/>
                  <a:pt x="1543050" y="1465060"/>
                </a:cubicBezTo>
                <a:cubicBezTo>
                  <a:pt x="1546656" y="1481889"/>
                  <a:pt x="1559378" y="1514045"/>
                  <a:pt x="1559378" y="1514045"/>
                </a:cubicBezTo>
                <a:cubicBezTo>
                  <a:pt x="1556657" y="1568474"/>
                  <a:pt x="1551214" y="1622834"/>
                  <a:pt x="1551214" y="1677331"/>
                </a:cubicBezTo>
                <a:cubicBezTo>
                  <a:pt x="1551214" y="1707935"/>
                  <a:pt x="1558857" y="1765056"/>
                  <a:pt x="1567542" y="1799795"/>
                </a:cubicBezTo>
                <a:cubicBezTo>
                  <a:pt x="1569629" y="1808144"/>
                  <a:pt x="1571858" y="1816591"/>
                  <a:pt x="1575707" y="1824288"/>
                </a:cubicBezTo>
                <a:cubicBezTo>
                  <a:pt x="1580095" y="1833064"/>
                  <a:pt x="1587336" y="1840167"/>
                  <a:pt x="1592035" y="1848781"/>
                </a:cubicBezTo>
                <a:cubicBezTo>
                  <a:pt x="1647597" y="1950646"/>
                  <a:pt x="1603725" y="1882646"/>
                  <a:pt x="1641021" y="1938588"/>
                </a:cubicBezTo>
                <a:cubicBezTo>
                  <a:pt x="1643742" y="1946752"/>
                  <a:pt x="1645336" y="1955384"/>
                  <a:pt x="1649185" y="1963081"/>
                </a:cubicBezTo>
                <a:cubicBezTo>
                  <a:pt x="1653573" y="1971857"/>
                  <a:pt x="1671401" y="1979724"/>
                  <a:pt x="1665514" y="1987574"/>
                </a:cubicBezTo>
                <a:cubicBezTo>
                  <a:pt x="1657188" y="1998675"/>
                  <a:pt x="1638380" y="1993457"/>
                  <a:pt x="1624692" y="1995738"/>
                </a:cubicBezTo>
                <a:cubicBezTo>
                  <a:pt x="1605710" y="1998902"/>
                  <a:pt x="1586562" y="2000977"/>
                  <a:pt x="1567542" y="2003903"/>
                </a:cubicBezTo>
                <a:cubicBezTo>
                  <a:pt x="1532790" y="2009250"/>
                  <a:pt x="1517466" y="2011212"/>
                  <a:pt x="1485900" y="2020231"/>
                </a:cubicBezTo>
                <a:cubicBezTo>
                  <a:pt x="1477625" y="2022595"/>
                  <a:pt x="1469960" y="2027445"/>
                  <a:pt x="1461407" y="2028395"/>
                </a:cubicBezTo>
                <a:cubicBezTo>
                  <a:pt x="1420745" y="2032913"/>
                  <a:pt x="1379764" y="2033838"/>
                  <a:pt x="1338942" y="2036560"/>
                </a:cubicBezTo>
                <a:cubicBezTo>
                  <a:pt x="1330778" y="2039281"/>
                  <a:pt x="1321610" y="2039950"/>
                  <a:pt x="1314450" y="2044724"/>
                </a:cubicBezTo>
                <a:cubicBezTo>
                  <a:pt x="1295591" y="2057296"/>
                  <a:pt x="1285677" y="2075637"/>
                  <a:pt x="1273628" y="2093710"/>
                </a:cubicBezTo>
                <a:cubicBezTo>
                  <a:pt x="1277891" y="2136343"/>
                  <a:pt x="1268370" y="2170095"/>
                  <a:pt x="1298121" y="2199845"/>
                </a:cubicBezTo>
                <a:cubicBezTo>
                  <a:pt x="1305059" y="2206783"/>
                  <a:pt x="1313838" y="2211786"/>
                  <a:pt x="1322614" y="2216174"/>
                </a:cubicBezTo>
                <a:cubicBezTo>
                  <a:pt x="1330311" y="2220023"/>
                  <a:pt x="1338943" y="2221617"/>
                  <a:pt x="1347107" y="2224338"/>
                </a:cubicBezTo>
                <a:cubicBezTo>
                  <a:pt x="1385922" y="2250215"/>
                  <a:pt x="1362289" y="2237563"/>
                  <a:pt x="1420585" y="2256995"/>
                </a:cubicBezTo>
                <a:lnTo>
                  <a:pt x="1445078" y="2265160"/>
                </a:lnTo>
                <a:cubicBezTo>
                  <a:pt x="1479091" y="2367204"/>
                  <a:pt x="1470744" y="2332752"/>
                  <a:pt x="1445078" y="2550910"/>
                </a:cubicBezTo>
                <a:cubicBezTo>
                  <a:pt x="1443932" y="2560655"/>
                  <a:pt x="1428570" y="2561535"/>
                  <a:pt x="1420585" y="2567238"/>
                </a:cubicBezTo>
                <a:cubicBezTo>
                  <a:pt x="1375748" y="2599264"/>
                  <a:pt x="1403771" y="2587770"/>
                  <a:pt x="1355271" y="2599895"/>
                </a:cubicBezTo>
                <a:cubicBezTo>
                  <a:pt x="1347107" y="2605338"/>
                  <a:pt x="1339745" y="2612239"/>
                  <a:pt x="1330778" y="2616224"/>
                </a:cubicBezTo>
                <a:cubicBezTo>
                  <a:pt x="1330776" y="2616225"/>
                  <a:pt x="1269548" y="2636634"/>
                  <a:pt x="1257300" y="2640717"/>
                </a:cubicBezTo>
                <a:lnTo>
                  <a:pt x="1232807" y="2648881"/>
                </a:lnTo>
                <a:cubicBezTo>
                  <a:pt x="1224643" y="2651602"/>
                  <a:pt x="1216885" y="2656266"/>
                  <a:pt x="1208314" y="2657045"/>
                </a:cubicBezTo>
                <a:lnTo>
                  <a:pt x="1118507" y="2665210"/>
                </a:lnTo>
                <a:cubicBezTo>
                  <a:pt x="1085850" y="2662488"/>
                  <a:pt x="1052199" y="2665489"/>
                  <a:pt x="1020535" y="2657045"/>
                </a:cubicBezTo>
                <a:cubicBezTo>
                  <a:pt x="1009379" y="2654070"/>
                  <a:pt x="1004912" y="2639945"/>
                  <a:pt x="996042" y="2632553"/>
                </a:cubicBezTo>
                <a:cubicBezTo>
                  <a:pt x="988504" y="2626271"/>
                  <a:pt x="979534" y="2621927"/>
                  <a:pt x="971550" y="2616224"/>
                </a:cubicBezTo>
                <a:cubicBezTo>
                  <a:pt x="900690" y="2565609"/>
                  <a:pt x="972101" y="2613870"/>
                  <a:pt x="914400" y="2575403"/>
                </a:cubicBezTo>
                <a:cubicBezTo>
                  <a:pt x="903514" y="2559074"/>
                  <a:pt x="895619" y="2540294"/>
                  <a:pt x="881742" y="2526417"/>
                </a:cubicBezTo>
                <a:cubicBezTo>
                  <a:pt x="859004" y="2503679"/>
                  <a:pt x="817872" y="2456141"/>
                  <a:pt x="783771" y="2444774"/>
                </a:cubicBezTo>
                <a:lnTo>
                  <a:pt x="759278" y="2436610"/>
                </a:lnTo>
                <a:cubicBezTo>
                  <a:pt x="734677" y="2420209"/>
                  <a:pt x="731135" y="2416385"/>
                  <a:pt x="702128" y="2403953"/>
                </a:cubicBezTo>
                <a:cubicBezTo>
                  <a:pt x="694218" y="2400563"/>
                  <a:pt x="685332" y="2399637"/>
                  <a:pt x="677635" y="2395788"/>
                </a:cubicBezTo>
                <a:cubicBezTo>
                  <a:pt x="624203" y="2369072"/>
                  <a:pt x="682828" y="2391086"/>
                  <a:pt x="628650" y="2354967"/>
                </a:cubicBezTo>
                <a:cubicBezTo>
                  <a:pt x="621489" y="2350193"/>
                  <a:pt x="612321" y="2349524"/>
                  <a:pt x="604157" y="2346803"/>
                </a:cubicBezTo>
                <a:cubicBezTo>
                  <a:pt x="593271" y="2335917"/>
                  <a:pt x="583521" y="2323762"/>
                  <a:pt x="571500" y="2314145"/>
                </a:cubicBezTo>
                <a:cubicBezTo>
                  <a:pt x="556176" y="2301886"/>
                  <a:pt x="538843" y="2292374"/>
                  <a:pt x="522514" y="2281488"/>
                </a:cubicBezTo>
                <a:cubicBezTo>
                  <a:pt x="493874" y="2262395"/>
                  <a:pt x="501606" y="2263585"/>
                  <a:pt x="465364" y="2256995"/>
                </a:cubicBezTo>
                <a:cubicBezTo>
                  <a:pt x="446431" y="2253553"/>
                  <a:pt x="427264" y="2251552"/>
                  <a:pt x="408214" y="2248831"/>
                </a:cubicBezTo>
                <a:cubicBezTo>
                  <a:pt x="400050" y="2246110"/>
                  <a:pt x="392160" y="2242355"/>
                  <a:pt x="383721" y="2240667"/>
                </a:cubicBezTo>
                <a:cubicBezTo>
                  <a:pt x="320452" y="2228014"/>
                  <a:pt x="342331" y="2238863"/>
                  <a:pt x="293914" y="2224338"/>
                </a:cubicBezTo>
                <a:cubicBezTo>
                  <a:pt x="277428" y="2219392"/>
                  <a:pt x="244928" y="2208010"/>
                  <a:pt x="244928" y="2208010"/>
                </a:cubicBezTo>
                <a:cubicBezTo>
                  <a:pt x="224537" y="2194416"/>
                  <a:pt x="198880" y="2171107"/>
                  <a:pt x="171450" y="2167188"/>
                </a:cubicBezTo>
                <a:cubicBezTo>
                  <a:pt x="141693" y="2162937"/>
                  <a:pt x="111578" y="2161745"/>
                  <a:pt x="81642" y="2159024"/>
                </a:cubicBezTo>
                <a:cubicBezTo>
                  <a:pt x="68035" y="2161745"/>
                  <a:pt x="52869" y="2160303"/>
                  <a:pt x="40821" y="2167188"/>
                </a:cubicBezTo>
                <a:cubicBezTo>
                  <a:pt x="18838" y="2179750"/>
                  <a:pt x="20153" y="2225367"/>
                  <a:pt x="16328" y="2240667"/>
                </a:cubicBezTo>
                <a:cubicBezTo>
                  <a:pt x="12154" y="2257365"/>
                  <a:pt x="0" y="2289653"/>
                  <a:pt x="0" y="2289653"/>
                </a:cubicBezTo>
                <a:cubicBezTo>
                  <a:pt x="2721" y="2305981"/>
                  <a:pt x="-49" y="2324265"/>
                  <a:pt x="8164" y="2338638"/>
                </a:cubicBezTo>
                <a:cubicBezTo>
                  <a:pt x="12434" y="2346110"/>
                  <a:pt x="24090" y="2345987"/>
                  <a:pt x="32657" y="2346803"/>
                </a:cubicBezTo>
                <a:cubicBezTo>
                  <a:pt x="81497" y="2351455"/>
                  <a:pt x="130628" y="2352246"/>
                  <a:pt x="179614" y="2354967"/>
                </a:cubicBezTo>
                <a:cubicBezTo>
                  <a:pt x="187778" y="2357688"/>
                  <a:pt x="197387" y="2357755"/>
                  <a:pt x="204107" y="2363131"/>
                </a:cubicBezTo>
                <a:cubicBezTo>
                  <a:pt x="211769" y="2369261"/>
                  <a:pt x="212114" y="2382423"/>
                  <a:pt x="220435" y="2387624"/>
                </a:cubicBezTo>
                <a:cubicBezTo>
                  <a:pt x="235031" y="2396746"/>
                  <a:pt x="253092" y="2398510"/>
                  <a:pt x="269421" y="2403953"/>
                </a:cubicBezTo>
                <a:lnTo>
                  <a:pt x="293914" y="2412117"/>
                </a:lnTo>
                <a:lnTo>
                  <a:pt x="318407" y="2420281"/>
                </a:lnTo>
                <a:cubicBezTo>
                  <a:pt x="383726" y="2463828"/>
                  <a:pt x="304796" y="2406671"/>
                  <a:pt x="359228" y="2461103"/>
                </a:cubicBezTo>
                <a:cubicBezTo>
                  <a:pt x="366166" y="2468041"/>
                  <a:pt x="375557" y="2471988"/>
                  <a:pt x="383721" y="2477431"/>
                </a:cubicBezTo>
                <a:cubicBezTo>
                  <a:pt x="389164" y="2485595"/>
                  <a:pt x="395662" y="2493148"/>
                  <a:pt x="400050" y="2501924"/>
                </a:cubicBezTo>
                <a:cubicBezTo>
                  <a:pt x="409958" y="2521741"/>
                  <a:pt x="410789" y="2546745"/>
                  <a:pt x="416378" y="2567238"/>
                </a:cubicBezTo>
                <a:cubicBezTo>
                  <a:pt x="420907" y="2583843"/>
                  <a:pt x="420536" y="2604053"/>
                  <a:pt x="432707" y="2616224"/>
                </a:cubicBezTo>
                <a:cubicBezTo>
                  <a:pt x="449035" y="2632553"/>
                  <a:pt x="462478" y="2652401"/>
                  <a:pt x="481692" y="2665210"/>
                </a:cubicBezTo>
                <a:cubicBezTo>
                  <a:pt x="489856" y="2670653"/>
                  <a:pt x="497666" y="2676670"/>
                  <a:pt x="506185" y="2681538"/>
                </a:cubicBezTo>
                <a:cubicBezTo>
                  <a:pt x="531587" y="2696053"/>
                  <a:pt x="541640" y="2696116"/>
                  <a:pt x="563335" y="2714195"/>
                </a:cubicBezTo>
                <a:cubicBezTo>
                  <a:pt x="572205" y="2721587"/>
                  <a:pt x="578221" y="2732283"/>
                  <a:pt x="587828" y="2738688"/>
                </a:cubicBezTo>
                <a:cubicBezTo>
                  <a:pt x="594989" y="2743462"/>
                  <a:pt x="604624" y="2743004"/>
                  <a:pt x="612321" y="2746853"/>
                </a:cubicBezTo>
                <a:cubicBezTo>
                  <a:pt x="675621" y="2778503"/>
                  <a:pt x="599750" y="2750827"/>
                  <a:pt x="661307" y="2771345"/>
                </a:cubicBezTo>
                <a:cubicBezTo>
                  <a:pt x="707733" y="2806165"/>
                  <a:pt x="681056" y="2791535"/>
                  <a:pt x="742950" y="2812167"/>
                </a:cubicBezTo>
                <a:lnTo>
                  <a:pt x="767442" y="2820331"/>
                </a:lnTo>
                <a:cubicBezTo>
                  <a:pt x="775606" y="2825774"/>
                  <a:pt x="782968" y="2832675"/>
                  <a:pt x="791935" y="2836660"/>
                </a:cubicBezTo>
                <a:cubicBezTo>
                  <a:pt x="807663" y="2843650"/>
                  <a:pt x="840921" y="2852988"/>
                  <a:pt x="840921" y="2852988"/>
                </a:cubicBezTo>
                <a:cubicBezTo>
                  <a:pt x="865522" y="2869389"/>
                  <a:pt x="869064" y="2873213"/>
                  <a:pt x="898071" y="2885645"/>
                </a:cubicBezTo>
                <a:cubicBezTo>
                  <a:pt x="905981" y="2889035"/>
                  <a:pt x="914400" y="2891088"/>
                  <a:pt x="922564" y="2893810"/>
                </a:cubicBezTo>
                <a:lnTo>
                  <a:pt x="987878" y="2991781"/>
                </a:lnTo>
                <a:lnTo>
                  <a:pt x="1020535" y="3040767"/>
                </a:lnTo>
                <a:cubicBezTo>
                  <a:pt x="1025978" y="3048931"/>
                  <a:pt x="1028700" y="3059817"/>
                  <a:pt x="1036864" y="3065260"/>
                </a:cubicBezTo>
                <a:lnTo>
                  <a:pt x="1061357" y="3081588"/>
                </a:lnTo>
                <a:cubicBezTo>
                  <a:pt x="1064078" y="3089752"/>
                  <a:pt x="1065342" y="3098558"/>
                  <a:pt x="1069521" y="3106081"/>
                </a:cubicBezTo>
                <a:cubicBezTo>
                  <a:pt x="1079051" y="3123236"/>
                  <a:pt x="1102178" y="3155067"/>
                  <a:pt x="1102178" y="3155067"/>
                </a:cubicBezTo>
                <a:cubicBezTo>
                  <a:pt x="1104899" y="3176838"/>
                  <a:pt x="1102844" y="3199761"/>
                  <a:pt x="1110342" y="3220381"/>
                </a:cubicBezTo>
                <a:cubicBezTo>
                  <a:pt x="1114288" y="3231232"/>
                  <a:pt x="1131860" y="3233718"/>
                  <a:pt x="1134835" y="3244874"/>
                </a:cubicBezTo>
                <a:cubicBezTo>
                  <a:pt x="1143279" y="3276538"/>
                  <a:pt x="1140278" y="3310188"/>
                  <a:pt x="1143000" y="3342845"/>
                </a:cubicBezTo>
                <a:cubicBezTo>
                  <a:pt x="1140278" y="3383667"/>
                  <a:pt x="1140621" y="3424809"/>
                  <a:pt x="1134835" y="3465310"/>
                </a:cubicBezTo>
                <a:cubicBezTo>
                  <a:pt x="1132401" y="3482349"/>
                  <a:pt x="1118507" y="3514295"/>
                  <a:pt x="1118507" y="3514295"/>
                </a:cubicBezTo>
                <a:cubicBezTo>
                  <a:pt x="1113798" y="3566093"/>
                  <a:pt x="1116976" y="3607164"/>
                  <a:pt x="1094014" y="3653088"/>
                </a:cubicBezTo>
                <a:cubicBezTo>
                  <a:pt x="1088571" y="3663974"/>
                  <a:pt x="1084759" y="3675841"/>
                  <a:pt x="1077685" y="3685745"/>
                </a:cubicBezTo>
                <a:cubicBezTo>
                  <a:pt x="1055337" y="3717032"/>
                  <a:pt x="1055080" y="3703955"/>
                  <a:pt x="1028700" y="3726567"/>
                </a:cubicBezTo>
                <a:cubicBezTo>
                  <a:pt x="1017011" y="3736586"/>
                  <a:pt x="1008358" y="3749987"/>
                  <a:pt x="996042" y="3759224"/>
                </a:cubicBezTo>
                <a:cubicBezTo>
                  <a:pt x="986305" y="3766526"/>
                  <a:pt x="973289" y="3768479"/>
                  <a:pt x="963385" y="3775553"/>
                </a:cubicBezTo>
                <a:cubicBezTo>
                  <a:pt x="949339" y="3785586"/>
                  <a:pt x="930521" y="3808623"/>
                  <a:pt x="922564" y="3824538"/>
                </a:cubicBezTo>
                <a:cubicBezTo>
                  <a:pt x="918715" y="3832235"/>
                  <a:pt x="917121" y="3840867"/>
                  <a:pt x="914400" y="3849031"/>
                </a:cubicBezTo>
                <a:cubicBezTo>
                  <a:pt x="911678" y="3876245"/>
                  <a:pt x="908445" y="3903413"/>
                  <a:pt x="906235" y="3930674"/>
                </a:cubicBezTo>
                <a:cubicBezTo>
                  <a:pt x="900280" y="4004113"/>
                  <a:pt x="902426" y="4078501"/>
                  <a:pt x="889907" y="4151110"/>
                </a:cubicBezTo>
                <a:cubicBezTo>
                  <a:pt x="888238" y="4160790"/>
                  <a:pt x="848424" y="4174353"/>
                  <a:pt x="840921" y="4175603"/>
                </a:cubicBezTo>
                <a:cubicBezTo>
                  <a:pt x="816613" y="4179654"/>
                  <a:pt x="791935" y="4181046"/>
                  <a:pt x="767442" y="4183767"/>
                </a:cubicBezTo>
                <a:cubicBezTo>
                  <a:pt x="730355" y="4193039"/>
                  <a:pt x="728697" y="4194375"/>
                  <a:pt x="685800" y="4200095"/>
                </a:cubicBezTo>
                <a:cubicBezTo>
                  <a:pt x="661372" y="4203352"/>
                  <a:pt x="636600" y="4204037"/>
                  <a:pt x="612321" y="4208260"/>
                </a:cubicBezTo>
                <a:cubicBezTo>
                  <a:pt x="573932" y="4214936"/>
                  <a:pt x="536594" y="4227243"/>
                  <a:pt x="498021" y="4232753"/>
                </a:cubicBezTo>
                <a:lnTo>
                  <a:pt x="440871" y="4240917"/>
                </a:lnTo>
                <a:cubicBezTo>
                  <a:pt x="435319" y="4248319"/>
                  <a:pt x="406021" y="4286124"/>
                  <a:pt x="400050" y="4298067"/>
                </a:cubicBezTo>
                <a:cubicBezTo>
                  <a:pt x="396201" y="4305764"/>
                  <a:pt x="394607" y="4314396"/>
                  <a:pt x="391885" y="4322560"/>
                </a:cubicBezTo>
                <a:cubicBezTo>
                  <a:pt x="402834" y="4410142"/>
                  <a:pt x="394729" y="4366588"/>
                  <a:pt x="416378" y="4453188"/>
                </a:cubicBezTo>
                <a:cubicBezTo>
                  <a:pt x="419099" y="4464074"/>
                  <a:pt x="415206" y="4479621"/>
                  <a:pt x="424542" y="4485845"/>
                </a:cubicBezTo>
                <a:lnTo>
                  <a:pt x="449035" y="4502174"/>
                </a:lnTo>
                <a:cubicBezTo>
                  <a:pt x="454478" y="4510338"/>
                  <a:pt x="458426" y="4519729"/>
                  <a:pt x="465364" y="4526667"/>
                </a:cubicBezTo>
                <a:cubicBezTo>
                  <a:pt x="486386" y="4547688"/>
                  <a:pt x="501473" y="4545318"/>
                  <a:pt x="530678" y="4551160"/>
                </a:cubicBezTo>
                <a:cubicBezTo>
                  <a:pt x="544285" y="4562046"/>
                  <a:pt x="559178" y="4571495"/>
                  <a:pt x="571500" y="4583817"/>
                </a:cubicBezTo>
                <a:cubicBezTo>
                  <a:pt x="578438" y="4590755"/>
                  <a:pt x="580290" y="4602028"/>
                  <a:pt x="587828" y="4608310"/>
                </a:cubicBezTo>
                <a:cubicBezTo>
                  <a:pt x="601277" y="4619517"/>
                  <a:pt x="627965" y="4627132"/>
                  <a:pt x="644978" y="4632803"/>
                </a:cubicBezTo>
                <a:cubicBezTo>
                  <a:pt x="655864" y="4640967"/>
                  <a:pt x="667395" y="4648335"/>
                  <a:pt x="677635" y="4657295"/>
                </a:cubicBezTo>
                <a:cubicBezTo>
                  <a:pt x="689221" y="4667433"/>
                  <a:pt x="697765" y="4681005"/>
                  <a:pt x="710292" y="4689953"/>
                </a:cubicBezTo>
                <a:cubicBezTo>
                  <a:pt x="717295" y="4694955"/>
                  <a:pt x="726621" y="4695396"/>
                  <a:pt x="734785" y="4698117"/>
                </a:cubicBezTo>
                <a:cubicBezTo>
                  <a:pt x="740228" y="4706281"/>
                  <a:pt x="747129" y="4713643"/>
                  <a:pt x="751114" y="4722610"/>
                </a:cubicBezTo>
                <a:cubicBezTo>
                  <a:pt x="767797" y="4760147"/>
                  <a:pt x="760236" y="4777083"/>
                  <a:pt x="791935" y="4804253"/>
                </a:cubicBezTo>
                <a:cubicBezTo>
                  <a:pt x="804774" y="4815258"/>
                  <a:pt x="832502" y="4823218"/>
                  <a:pt x="849085" y="4828745"/>
                </a:cubicBezTo>
                <a:cubicBezTo>
                  <a:pt x="854528" y="4836909"/>
                  <a:pt x="863606" y="4843594"/>
                  <a:pt x="865414" y="4853238"/>
                </a:cubicBezTo>
                <a:cubicBezTo>
                  <a:pt x="871953" y="4888113"/>
                  <a:pt x="857709" y="4927637"/>
                  <a:pt x="873578" y="4959374"/>
                </a:cubicBezTo>
                <a:cubicBezTo>
                  <a:pt x="879784" y="4971786"/>
                  <a:pt x="900793" y="4953931"/>
                  <a:pt x="914400" y="4951210"/>
                </a:cubicBezTo>
                <a:cubicBezTo>
                  <a:pt x="933910" y="4921944"/>
                  <a:pt x="938484" y="4911613"/>
                  <a:pt x="971550" y="4885895"/>
                </a:cubicBezTo>
                <a:cubicBezTo>
                  <a:pt x="981157" y="4878423"/>
                  <a:pt x="993321" y="4875010"/>
                  <a:pt x="1004207" y="4869567"/>
                </a:cubicBezTo>
                <a:cubicBezTo>
                  <a:pt x="1006928" y="4861403"/>
                  <a:pt x="1013321" y="4853627"/>
                  <a:pt x="1012371" y="4845074"/>
                </a:cubicBezTo>
                <a:cubicBezTo>
                  <a:pt x="1010470" y="4827967"/>
                  <a:pt x="996042" y="4796088"/>
                  <a:pt x="996042" y="4796088"/>
                </a:cubicBezTo>
                <a:cubicBezTo>
                  <a:pt x="998764" y="4782481"/>
                  <a:pt x="990745" y="4758633"/>
                  <a:pt x="1004207" y="4755267"/>
                </a:cubicBezTo>
                <a:cubicBezTo>
                  <a:pt x="1043897" y="4745344"/>
                  <a:pt x="1085759" y="4763431"/>
                  <a:pt x="1126671" y="4763431"/>
                </a:cubicBezTo>
                <a:cubicBezTo>
                  <a:pt x="1170299" y="4763431"/>
                  <a:pt x="1213757" y="4757988"/>
                  <a:pt x="1257300" y="4755267"/>
                </a:cubicBezTo>
                <a:cubicBezTo>
                  <a:pt x="1265464" y="4752546"/>
                  <a:pt x="1274632" y="4751877"/>
                  <a:pt x="1281792" y="4747103"/>
                </a:cubicBezTo>
                <a:cubicBezTo>
                  <a:pt x="1308563" y="4729255"/>
                  <a:pt x="1332605" y="4682641"/>
                  <a:pt x="1338942" y="4657295"/>
                </a:cubicBezTo>
                <a:cubicBezTo>
                  <a:pt x="1341664" y="4646409"/>
                  <a:pt x="1341540" y="4634380"/>
                  <a:pt x="1347107" y="4624638"/>
                </a:cubicBezTo>
                <a:cubicBezTo>
                  <a:pt x="1352836" y="4614613"/>
                  <a:pt x="1363436" y="4608309"/>
                  <a:pt x="1371600" y="4600145"/>
                </a:cubicBezTo>
                <a:cubicBezTo>
                  <a:pt x="1374321" y="4589259"/>
                  <a:pt x="1375344" y="4577801"/>
                  <a:pt x="1379764" y="4567488"/>
                </a:cubicBezTo>
                <a:cubicBezTo>
                  <a:pt x="1383629" y="4558469"/>
                  <a:pt x="1391704" y="4551771"/>
                  <a:pt x="1396092" y="4542995"/>
                </a:cubicBezTo>
                <a:cubicBezTo>
                  <a:pt x="1399941" y="4535298"/>
                  <a:pt x="1400867" y="4526413"/>
                  <a:pt x="1404257" y="4518503"/>
                </a:cubicBezTo>
                <a:cubicBezTo>
                  <a:pt x="1409051" y="4507316"/>
                  <a:pt x="1416312" y="4497241"/>
                  <a:pt x="1420585" y="4485845"/>
                </a:cubicBezTo>
                <a:cubicBezTo>
                  <a:pt x="1424525" y="4475339"/>
                  <a:pt x="1424330" y="4463501"/>
                  <a:pt x="1428750" y="4453188"/>
                </a:cubicBezTo>
                <a:cubicBezTo>
                  <a:pt x="1432615" y="4444169"/>
                  <a:pt x="1440690" y="4437471"/>
                  <a:pt x="1445078" y="4428695"/>
                </a:cubicBezTo>
                <a:cubicBezTo>
                  <a:pt x="1478875" y="4361100"/>
                  <a:pt x="1422779" y="4449896"/>
                  <a:pt x="1469571" y="4379710"/>
                </a:cubicBezTo>
                <a:cubicBezTo>
                  <a:pt x="1476564" y="4358730"/>
                  <a:pt x="1481801" y="4345106"/>
                  <a:pt x="1485900" y="4322560"/>
                </a:cubicBezTo>
                <a:cubicBezTo>
                  <a:pt x="1489342" y="4303627"/>
                  <a:pt x="1488535" y="4283842"/>
                  <a:pt x="1494064" y="4265410"/>
                </a:cubicBezTo>
                <a:cubicBezTo>
                  <a:pt x="1496883" y="4256012"/>
                  <a:pt x="1504949" y="4249081"/>
                  <a:pt x="1510392" y="4240917"/>
                </a:cubicBezTo>
                <a:cubicBezTo>
                  <a:pt x="1524327" y="4143382"/>
                  <a:pt x="1510436" y="4216274"/>
                  <a:pt x="1526721" y="4159274"/>
                </a:cubicBezTo>
                <a:cubicBezTo>
                  <a:pt x="1532642" y="4138549"/>
                  <a:pt x="1534658" y="4121706"/>
                  <a:pt x="1543050" y="4102124"/>
                </a:cubicBezTo>
                <a:cubicBezTo>
                  <a:pt x="1557070" y="4069410"/>
                  <a:pt x="1559883" y="4075610"/>
                  <a:pt x="1567542" y="4044974"/>
                </a:cubicBezTo>
                <a:cubicBezTo>
                  <a:pt x="1570908" y="4031512"/>
                  <a:pt x="1572056" y="4017541"/>
                  <a:pt x="1575707" y="4004153"/>
                </a:cubicBezTo>
                <a:cubicBezTo>
                  <a:pt x="1580236" y="3987548"/>
                  <a:pt x="1586592" y="3971496"/>
                  <a:pt x="1592035" y="3955167"/>
                </a:cubicBezTo>
                <a:cubicBezTo>
                  <a:pt x="1601192" y="3927695"/>
                  <a:pt x="1600391" y="3926257"/>
                  <a:pt x="1616528" y="3898017"/>
                </a:cubicBezTo>
                <a:cubicBezTo>
                  <a:pt x="1621396" y="3889497"/>
                  <a:pt x="1627414" y="3881688"/>
                  <a:pt x="1632857" y="3873524"/>
                </a:cubicBezTo>
                <a:cubicBezTo>
                  <a:pt x="1661840" y="3786570"/>
                  <a:pt x="1631199" y="3859680"/>
                  <a:pt x="1681842" y="3783717"/>
                </a:cubicBezTo>
                <a:cubicBezTo>
                  <a:pt x="1688593" y="3773590"/>
                  <a:pt x="1691720" y="3761381"/>
                  <a:pt x="1698171" y="3751060"/>
                </a:cubicBezTo>
                <a:cubicBezTo>
                  <a:pt x="1705383" y="3739521"/>
                  <a:pt x="1714500" y="3729289"/>
                  <a:pt x="1722664" y="3718403"/>
                </a:cubicBezTo>
                <a:cubicBezTo>
                  <a:pt x="1741383" y="3662245"/>
                  <a:pt x="1715779" y="3730451"/>
                  <a:pt x="1755321" y="3661253"/>
                </a:cubicBezTo>
                <a:cubicBezTo>
                  <a:pt x="1759591" y="3653781"/>
                  <a:pt x="1759215" y="3644232"/>
                  <a:pt x="1763485" y="3636760"/>
                </a:cubicBezTo>
                <a:cubicBezTo>
                  <a:pt x="1770236" y="3624946"/>
                  <a:pt x="1780766" y="3615642"/>
                  <a:pt x="1787978" y="3604103"/>
                </a:cubicBezTo>
                <a:cubicBezTo>
                  <a:pt x="1830452" y="3536145"/>
                  <a:pt x="1784693" y="3602508"/>
                  <a:pt x="1812471" y="3546953"/>
                </a:cubicBezTo>
                <a:cubicBezTo>
                  <a:pt x="1820245" y="3531404"/>
                  <a:pt x="1847782" y="3487149"/>
                  <a:pt x="1861457" y="3473474"/>
                </a:cubicBezTo>
                <a:cubicBezTo>
                  <a:pt x="1868395" y="3466536"/>
                  <a:pt x="1877786" y="3462588"/>
                  <a:pt x="1885950" y="3457145"/>
                </a:cubicBezTo>
                <a:cubicBezTo>
                  <a:pt x="1891393" y="3446259"/>
                  <a:pt x="1895828" y="3434809"/>
                  <a:pt x="1902278" y="3424488"/>
                </a:cubicBezTo>
                <a:cubicBezTo>
                  <a:pt x="1909490" y="3412949"/>
                  <a:pt x="1918862" y="3402904"/>
                  <a:pt x="1926771" y="3391831"/>
                </a:cubicBezTo>
                <a:cubicBezTo>
                  <a:pt x="1932474" y="3383846"/>
                  <a:pt x="1937657" y="3375502"/>
                  <a:pt x="1943100" y="3367338"/>
                </a:cubicBezTo>
                <a:cubicBezTo>
                  <a:pt x="1951282" y="3342790"/>
                  <a:pt x="1950007" y="3339455"/>
                  <a:pt x="1967592" y="3318353"/>
                </a:cubicBezTo>
                <a:cubicBezTo>
                  <a:pt x="1974984" y="3309483"/>
                  <a:pt x="1985374" y="3303255"/>
                  <a:pt x="1992085" y="3293860"/>
                </a:cubicBezTo>
                <a:cubicBezTo>
                  <a:pt x="2045816" y="3218638"/>
                  <a:pt x="1969224" y="3300393"/>
                  <a:pt x="2032907" y="3236710"/>
                </a:cubicBezTo>
                <a:cubicBezTo>
                  <a:pt x="2042543" y="3207801"/>
                  <a:pt x="2040583" y="3209830"/>
                  <a:pt x="2057400" y="3179560"/>
                </a:cubicBezTo>
                <a:cubicBezTo>
                  <a:pt x="2065106" y="3165688"/>
                  <a:pt x="2074795" y="3152931"/>
                  <a:pt x="2081892" y="3138738"/>
                </a:cubicBezTo>
                <a:cubicBezTo>
                  <a:pt x="2085741" y="3131041"/>
                  <a:pt x="2086208" y="3121942"/>
                  <a:pt x="2090057" y="3114245"/>
                </a:cubicBezTo>
                <a:cubicBezTo>
                  <a:pt x="2097154" y="3100052"/>
                  <a:pt x="2107453" y="3087617"/>
                  <a:pt x="2114550" y="3073424"/>
                </a:cubicBezTo>
                <a:cubicBezTo>
                  <a:pt x="2118399" y="3065727"/>
                  <a:pt x="2119219" y="3056795"/>
                  <a:pt x="2122714" y="3048931"/>
                </a:cubicBezTo>
                <a:cubicBezTo>
                  <a:pt x="2130128" y="3032248"/>
                  <a:pt x="2140427" y="3016895"/>
                  <a:pt x="2147207" y="2999945"/>
                </a:cubicBezTo>
                <a:cubicBezTo>
                  <a:pt x="2189750" y="2893588"/>
                  <a:pt x="2159136" y="2961177"/>
                  <a:pt x="2179864" y="2893810"/>
                </a:cubicBezTo>
                <a:cubicBezTo>
                  <a:pt x="2189987" y="2860908"/>
                  <a:pt x="2201635" y="2828495"/>
                  <a:pt x="2212521" y="2795838"/>
                </a:cubicBezTo>
                <a:cubicBezTo>
                  <a:pt x="2217964" y="2779510"/>
                  <a:pt x="2225475" y="2763730"/>
                  <a:pt x="2228850" y="2746853"/>
                </a:cubicBezTo>
                <a:cubicBezTo>
                  <a:pt x="2239488" y="2693662"/>
                  <a:pt x="2235217" y="2709297"/>
                  <a:pt x="2253342" y="2648881"/>
                </a:cubicBezTo>
                <a:cubicBezTo>
                  <a:pt x="2255815" y="2640638"/>
                  <a:pt x="2257658" y="2632085"/>
                  <a:pt x="2261507" y="2624388"/>
                </a:cubicBezTo>
                <a:cubicBezTo>
                  <a:pt x="2265895" y="2615612"/>
                  <a:pt x="2272392" y="2608059"/>
                  <a:pt x="2277835" y="2599895"/>
                </a:cubicBezTo>
                <a:cubicBezTo>
                  <a:pt x="2280557" y="2578124"/>
                  <a:pt x="2280975" y="2555939"/>
                  <a:pt x="2286000" y="2534581"/>
                </a:cubicBezTo>
                <a:cubicBezTo>
                  <a:pt x="2291913" y="2509450"/>
                  <a:pt x="2310492" y="2461103"/>
                  <a:pt x="2310492" y="2461103"/>
                </a:cubicBezTo>
                <a:cubicBezTo>
                  <a:pt x="2314741" y="2431365"/>
                  <a:pt x="2317199" y="2400161"/>
                  <a:pt x="2326821" y="2371295"/>
                </a:cubicBezTo>
                <a:cubicBezTo>
                  <a:pt x="2331455" y="2357392"/>
                  <a:pt x="2337707" y="2344081"/>
                  <a:pt x="2343150" y="2330474"/>
                </a:cubicBezTo>
                <a:cubicBezTo>
                  <a:pt x="2347081" y="2291160"/>
                  <a:pt x="2348798" y="2247168"/>
                  <a:pt x="2359478" y="2208010"/>
                </a:cubicBezTo>
                <a:cubicBezTo>
                  <a:pt x="2364007" y="2191405"/>
                  <a:pt x="2370364" y="2175353"/>
                  <a:pt x="2375807" y="2159024"/>
                </a:cubicBezTo>
                <a:cubicBezTo>
                  <a:pt x="2378528" y="2115481"/>
                  <a:pt x="2379835" y="2071826"/>
                  <a:pt x="2383971" y="2028395"/>
                </a:cubicBezTo>
                <a:cubicBezTo>
                  <a:pt x="2385287" y="2014581"/>
                  <a:pt x="2391269" y="2001423"/>
                  <a:pt x="2392135" y="1987574"/>
                </a:cubicBezTo>
                <a:cubicBezTo>
                  <a:pt x="2396722" y="1914188"/>
                  <a:pt x="2397578" y="1840617"/>
                  <a:pt x="2400300" y="1767138"/>
                </a:cubicBezTo>
                <a:cubicBezTo>
                  <a:pt x="2397578" y="1625624"/>
                  <a:pt x="2397187" y="1484045"/>
                  <a:pt x="2392135" y="1342595"/>
                </a:cubicBezTo>
                <a:cubicBezTo>
                  <a:pt x="2391735" y="1331381"/>
                  <a:pt x="2383971" y="1321159"/>
                  <a:pt x="2383971" y="1309938"/>
                </a:cubicBezTo>
                <a:cubicBezTo>
                  <a:pt x="2383971" y="1116698"/>
                  <a:pt x="2387051" y="923448"/>
                  <a:pt x="2392135" y="730274"/>
                </a:cubicBezTo>
                <a:cubicBezTo>
                  <a:pt x="2392500" y="716402"/>
                  <a:pt x="2398505" y="703213"/>
                  <a:pt x="2400300" y="689453"/>
                </a:cubicBezTo>
                <a:cubicBezTo>
                  <a:pt x="2424257" y="505781"/>
                  <a:pt x="2403220" y="596130"/>
                  <a:pt x="2424792" y="509838"/>
                </a:cubicBezTo>
                <a:cubicBezTo>
                  <a:pt x="2433048" y="394260"/>
                  <a:pt x="2430486" y="414927"/>
                  <a:pt x="2441121" y="313895"/>
                </a:cubicBezTo>
                <a:cubicBezTo>
                  <a:pt x="2443701" y="289387"/>
                  <a:pt x="2445538" y="264774"/>
                  <a:pt x="2449285" y="240417"/>
                </a:cubicBezTo>
                <a:cubicBezTo>
                  <a:pt x="2452213" y="221385"/>
                  <a:pt x="2459519" y="201552"/>
                  <a:pt x="2465614" y="183267"/>
                </a:cubicBezTo>
                <a:cubicBezTo>
                  <a:pt x="2462893" y="126117"/>
                  <a:pt x="2494505" y="55411"/>
                  <a:pt x="2457450" y="11817"/>
                </a:cubicBezTo>
                <a:cubicBezTo>
                  <a:pt x="2431095" y="-19189"/>
                  <a:pt x="2339448" y="19654"/>
                  <a:pt x="2294164" y="28145"/>
                </a:cubicBezTo>
                <a:cubicBezTo>
                  <a:pt x="2261623" y="34246"/>
                  <a:pt x="2228849" y="39031"/>
                  <a:pt x="2196192" y="44474"/>
                </a:cubicBezTo>
                <a:lnTo>
                  <a:pt x="2098221" y="60803"/>
                </a:lnTo>
                <a:cubicBezTo>
                  <a:pt x="1976093" y="81158"/>
                  <a:pt x="2128583" y="56132"/>
                  <a:pt x="1992085" y="77131"/>
                </a:cubicBezTo>
                <a:cubicBezTo>
                  <a:pt x="1975724" y="79648"/>
                  <a:pt x="1959552" y="83467"/>
                  <a:pt x="1943100" y="85295"/>
                </a:cubicBezTo>
                <a:cubicBezTo>
                  <a:pt x="1910530" y="88914"/>
                  <a:pt x="1877698" y="89841"/>
                  <a:pt x="1845128" y="93460"/>
                </a:cubicBezTo>
                <a:cubicBezTo>
                  <a:pt x="1809093" y="97464"/>
                  <a:pt x="1795921" y="101679"/>
                  <a:pt x="1763485" y="109788"/>
                </a:cubicBezTo>
                <a:cubicBezTo>
                  <a:pt x="1736271" y="104345"/>
                  <a:pt x="1708527" y="101084"/>
                  <a:pt x="1681842" y="93460"/>
                </a:cubicBezTo>
                <a:cubicBezTo>
                  <a:pt x="1670140" y="90116"/>
                  <a:pt x="1660307" y="82074"/>
                  <a:pt x="1649185" y="77131"/>
                </a:cubicBezTo>
                <a:cubicBezTo>
                  <a:pt x="1635793" y="71179"/>
                  <a:pt x="1621756" y="66755"/>
                  <a:pt x="1608364" y="60803"/>
                </a:cubicBezTo>
                <a:cubicBezTo>
                  <a:pt x="1597242" y="55860"/>
                  <a:pt x="1587253" y="48323"/>
                  <a:pt x="1575707" y="44474"/>
                </a:cubicBezTo>
                <a:cubicBezTo>
                  <a:pt x="1562542" y="40086"/>
                  <a:pt x="1548492" y="39031"/>
                  <a:pt x="1534885" y="36310"/>
                </a:cubicBezTo>
                <a:cubicBezTo>
                  <a:pt x="1521278" y="39031"/>
                  <a:pt x="1503876" y="34662"/>
                  <a:pt x="1494064" y="44474"/>
                </a:cubicBezTo>
                <a:cubicBezTo>
                  <a:pt x="1481893" y="56645"/>
                  <a:pt x="1477735" y="93460"/>
                  <a:pt x="1477735" y="93460"/>
                </a:cubicBezTo>
                <a:cubicBezTo>
                  <a:pt x="1480457" y="115231"/>
                  <a:pt x="1480127" y="137606"/>
                  <a:pt x="1485900" y="158774"/>
                </a:cubicBezTo>
                <a:cubicBezTo>
                  <a:pt x="1493460" y="186494"/>
                  <a:pt x="1533371" y="204029"/>
                  <a:pt x="1551214" y="215924"/>
                </a:cubicBezTo>
                <a:cubicBezTo>
                  <a:pt x="1559378" y="221367"/>
                  <a:pt x="1568768" y="225315"/>
                  <a:pt x="1575707" y="232253"/>
                </a:cubicBezTo>
                <a:cubicBezTo>
                  <a:pt x="1583871" y="240417"/>
                  <a:pt x="1590805" y="250034"/>
                  <a:pt x="1600200" y="256745"/>
                </a:cubicBezTo>
                <a:cubicBezTo>
                  <a:pt x="1675418" y="310471"/>
                  <a:pt x="1593671" y="233888"/>
                  <a:pt x="1657350" y="297567"/>
                </a:cubicBezTo>
                <a:cubicBezTo>
                  <a:pt x="1660071" y="305731"/>
                  <a:pt x="1661665" y="314363"/>
                  <a:pt x="1665514" y="322060"/>
                </a:cubicBezTo>
                <a:cubicBezTo>
                  <a:pt x="1669902" y="330836"/>
                  <a:pt x="1677977" y="337534"/>
                  <a:pt x="1681842" y="346553"/>
                </a:cubicBezTo>
                <a:cubicBezTo>
                  <a:pt x="1686262" y="356866"/>
                  <a:pt x="1685587" y="368897"/>
                  <a:pt x="1690007" y="379210"/>
                </a:cubicBezTo>
                <a:cubicBezTo>
                  <a:pt x="1709354" y="424353"/>
                  <a:pt x="1706335" y="384949"/>
                  <a:pt x="1706335" y="420031"/>
                </a:cubicBezTo>
              </a:path>
            </a:pathLst>
          </a:custGeom>
          <a:pattFill prst="ltHorz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</a:rPr>
              <a:t>         </a:t>
            </a:r>
            <a:endParaRPr lang="en-US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40" y="3635267"/>
            <a:ext cx="538807" cy="2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99" y="1940871"/>
            <a:ext cx="495919" cy="22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27" y="2528427"/>
            <a:ext cx="520412" cy="23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46"/>
          <p:cNvSpPr/>
          <p:nvPr/>
        </p:nvSpPr>
        <p:spPr>
          <a:xfrm>
            <a:off x="4745908" y="1719980"/>
            <a:ext cx="99916" cy="8808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66063" y="1852785"/>
            <a:ext cx="99916" cy="8808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624609" y="1808742"/>
            <a:ext cx="99916" cy="88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696365" y="1966829"/>
            <a:ext cx="99916" cy="88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595604" y="2078027"/>
            <a:ext cx="99916" cy="88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4043942" y="2557231"/>
            <a:ext cx="49957" cy="627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139047" y="2585404"/>
            <a:ext cx="49957" cy="627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189004" y="2654830"/>
            <a:ext cx="49957" cy="6274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993985" y="2501012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436947" y="2884160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557639" y="2927200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586645" y="3030561"/>
            <a:ext cx="75929" cy="55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417398" y="3136957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462813" y="3250829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65" name="Oval 64"/>
          <p:cNvSpPr/>
          <p:nvPr/>
        </p:nvSpPr>
        <p:spPr>
          <a:xfrm>
            <a:off x="4450821" y="3014720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28853" y="3105187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370704" y="3243515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07747" y="2464401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28814" y="2543838"/>
            <a:ext cx="75929" cy="554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737155" y="2653806"/>
            <a:ext cx="75929" cy="554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75" name="Freeform 74"/>
          <p:cNvSpPr/>
          <p:nvPr/>
        </p:nvSpPr>
        <p:spPr>
          <a:xfrm>
            <a:off x="3758273" y="1649347"/>
            <a:ext cx="540613" cy="2118793"/>
          </a:xfrm>
          <a:custGeom>
            <a:avLst/>
            <a:gdLst>
              <a:gd name="connsiteX0" fmla="*/ 1168842 w 1168842"/>
              <a:gd name="connsiteY0" fmla="*/ 0 h 5112689"/>
              <a:gd name="connsiteX1" fmla="*/ 1057524 w 1168842"/>
              <a:gd name="connsiteY1" fmla="*/ 31806 h 5112689"/>
              <a:gd name="connsiteX2" fmla="*/ 1033670 w 1168842"/>
              <a:gd name="connsiteY2" fmla="*/ 47708 h 5112689"/>
              <a:gd name="connsiteX3" fmla="*/ 978011 w 1168842"/>
              <a:gd name="connsiteY3" fmla="*/ 103367 h 5112689"/>
              <a:gd name="connsiteX4" fmla="*/ 946205 w 1168842"/>
              <a:gd name="connsiteY4" fmla="*/ 151075 h 5112689"/>
              <a:gd name="connsiteX5" fmla="*/ 922352 w 1168842"/>
              <a:gd name="connsiteY5" fmla="*/ 214686 h 5112689"/>
              <a:gd name="connsiteX6" fmla="*/ 906449 w 1168842"/>
              <a:gd name="connsiteY6" fmla="*/ 246491 h 5112689"/>
              <a:gd name="connsiteX7" fmla="*/ 898498 w 1168842"/>
              <a:gd name="connsiteY7" fmla="*/ 270345 h 5112689"/>
              <a:gd name="connsiteX8" fmla="*/ 882595 w 1168842"/>
              <a:gd name="connsiteY8" fmla="*/ 302150 h 5112689"/>
              <a:gd name="connsiteX9" fmla="*/ 874644 w 1168842"/>
              <a:gd name="connsiteY9" fmla="*/ 326004 h 5112689"/>
              <a:gd name="connsiteX10" fmla="*/ 858741 w 1168842"/>
              <a:gd name="connsiteY10" fmla="*/ 349858 h 5112689"/>
              <a:gd name="connsiteX11" fmla="*/ 811033 w 1168842"/>
              <a:gd name="connsiteY11" fmla="*/ 453225 h 5112689"/>
              <a:gd name="connsiteX12" fmla="*/ 763325 w 1168842"/>
              <a:gd name="connsiteY12" fmla="*/ 540689 h 5112689"/>
              <a:gd name="connsiteX13" fmla="*/ 747423 w 1168842"/>
              <a:gd name="connsiteY13" fmla="*/ 588397 h 5112689"/>
              <a:gd name="connsiteX14" fmla="*/ 739472 w 1168842"/>
              <a:gd name="connsiteY14" fmla="*/ 612251 h 5112689"/>
              <a:gd name="connsiteX15" fmla="*/ 707666 w 1168842"/>
              <a:gd name="connsiteY15" fmla="*/ 659959 h 5112689"/>
              <a:gd name="connsiteX16" fmla="*/ 683812 w 1168842"/>
              <a:gd name="connsiteY16" fmla="*/ 707666 h 5112689"/>
              <a:gd name="connsiteX17" fmla="*/ 667910 w 1168842"/>
              <a:gd name="connsiteY17" fmla="*/ 755374 h 5112689"/>
              <a:gd name="connsiteX18" fmla="*/ 659958 w 1168842"/>
              <a:gd name="connsiteY18" fmla="*/ 779228 h 5112689"/>
              <a:gd name="connsiteX19" fmla="*/ 652007 w 1168842"/>
              <a:gd name="connsiteY19" fmla="*/ 803082 h 5112689"/>
              <a:gd name="connsiteX20" fmla="*/ 644056 w 1168842"/>
              <a:gd name="connsiteY20" fmla="*/ 826936 h 5112689"/>
              <a:gd name="connsiteX21" fmla="*/ 636105 w 1168842"/>
              <a:gd name="connsiteY21" fmla="*/ 890546 h 5112689"/>
              <a:gd name="connsiteX22" fmla="*/ 628153 w 1168842"/>
              <a:gd name="connsiteY22" fmla="*/ 922352 h 5112689"/>
              <a:gd name="connsiteX23" fmla="*/ 620202 w 1168842"/>
              <a:gd name="connsiteY23" fmla="*/ 970059 h 5112689"/>
              <a:gd name="connsiteX24" fmla="*/ 612251 w 1168842"/>
              <a:gd name="connsiteY24" fmla="*/ 1319917 h 5112689"/>
              <a:gd name="connsiteX25" fmla="*/ 604299 w 1168842"/>
              <a:gd name="connsiteY25" fmla="*/ 1359673 h 5112689"/>
              <a:gd name="connsiteX26" fmla="*/ 572494 w 1168842"/>
              <a:gd name="connsiteY26" fmla="*/ 1415333 h 5112689"/>
              <a:gd name="connsiteX27" fmla="*/ 548640 w 1168842"/>
              <a:gd name="connsiteY27" fmla="*/ 1494846 h 5112689"/>
              <a:gd name="connsiteX28" fmla="*/ 532738 w 1168842"/>
              <a:gd name="connsiteY28" fmla="*/ 1518699 h 5112689"/>
              <a:gd name="connsiteX29" fmla="*/ 508884 w 1168842"/>
              <a:gd name="connsiteY29" fmla="*/ 1566407 h 5112689"/>
              <a:gd name="connsiteX30" fmla="*/ 485030 w 1168842"/>
              <a:gd name="connsiteY30" fmla="*/ 1590261 h 5112689"/>
              <a:gd name="connsiteX31" fmla="*/ 445273 w 1168842"/>
              <a:gd name="connsiteY31" fmla="*/ 1630018 h 5112689"/>
              <a:gd name="connsiteX32" fmla="*/ 429371 w 1168842"/>
              <a:gd name="connsiteY32" fmla="*/ 1653872 h 5112689"/>
              <a:gd name="connsiteX33" fmla="*/ 405517 w 1168842"/>
              <a:gd name="connsiteY33" fmla="*/ 1669774 h 5112689"/>
              <a:gd name="connsiteX34" fmla="*/ 373712 w 1168842"/>
              <a:gd name="connsiteY34" fmla="*/ 1693628 h 5112689"/>
              <a:gd name="connsiteX35" fmla="*/ 349858 w 1168842"/>
              <a:gd name="connsiteY35" fmla="*/ 1717482 h 5112689"/>
              <a:gd name="connsiteX36" fmla="*/ 294198 w 1168842"/>
              <a:gd name="connsiteY36" fmla="*/ 1765190 h 5112689"/>
              <a:gd name="connsiteX37" fmla="*/ 270345 w 1168842"/>
              <a:gd name="connsiteY37" fmla="*/ 1796995 h 5112689"/>
              <a:gd name="connsiteX38" fmla="*/ 246491 w 1168842"/>
              <a:gd name="connsiteY38" fmla="*/ 1812898 h 5112689"/>
              <a:gd name="connsiteX39" fmla="*/ 182880 w 1168842"/>
              <a:gd name="connsiteY39" fmla="*/ 1884459 h 5112689"/>
              <a:gd name="connsiteX40" fmla="*/ 151075 w 1168842"/>
              <a:gd name="connsiteY40" fmla="*/ 1932167 h 5112689"/>
              <a:gd name="connsiteX41" fmla="*/ 135172 w 1168842"/>
              <a:gd name="connsiteY41" fmla="*/ 1979875 h 5112689"/>
              <a:gd name="connsiteX42" fmla="*/ 111318 w 1168842"/>
              <a:gd name="connsiteY42" fmla="*/ 2043486 h 5112689"/>
              <a:gd name="connsiteX43" fmla="*/ 119270 w 1168842"/>
              <a:gd name="connsiteY43" fmla="*/ 2162755 h 5112689"/>
              <a:gd name="connsiteX44" fmla="*/ 127221 w 1168842"/>
              <a:gd name="connsiteY44" fmla="*/ 2194560 h 5112689"/>
              <a:gd name="connsiteX45" fmla="*/ 135172 w 1168842"/>
              <a:gd name="connsiteY45" fmla="*/ 2250219 h 5112689"/>
              <a:gd name="connsiteX46" fmla="*/ 166978 w 1168842"/>
              <a:gd name="connsiteY46" fmla="*/ 2329733 h 5112689"/>
              <a:gd name="connsiteX47" fmla="*/ 159026 w 1168842"/>
              <a:gd name="connsiteY47" fmla="*/ 2425148 h 5112689"/>
              <a:gd name="connsiteX48" fmla="*/ 135172 w 1168842"/>
              <a:gd name="connsiteY48" fmla="*/ 2441051 h 5112689"/>
              <a:gd name="connsiteX49" fmla="*/ 87465 w 1168842"/>
              <a:gd name="connsiteY49" fmla="*/ 2480807 h 5112689"/>
              <a:gd name="connsiteX50" fmla="*/ 39757 w 1168842"/>
              <a:gd name="connsiteY50" fmla="*/ 2544418 h 5112689"/>
              <a:gd name="connsiteX51" fmla="*/ 31805 w 1168842"/>
              <a:gd name="connsiteY51" fmla="*/ 2592126 h 5112689"/>
              <a:gd name="connsiteX52" fmla="*/ 15903 w 1168842"/>
              <a:gd name="connsiteY52" fmla="*/ 2647785 h 5112689"/>
              <a:gd name="connsiteX53" fmla="*/ 0 w 1168842"/>
              <a:gd name="connsiteY53" fmla="*/ 2711395 h 5112689"/>
              <a:gd name="connsiteX54" fmla="*/ 7952 w 1168842"/>
              <a:gd name="connsiteY54" fmla="*/ 3021496 h 5112689"/>
              <a:gd name="connsiteX55" fmla="*/ 15903 w 1168842"/>
              <a:gd name="connsiteY55" fmla="*/ 3045350 h 5112689"/>
              <a:gd name="connsiteX56" fmla="*/ 23854 w 1168842"/>
              <a:gd name="connsiteY56" fmla="*/ 3124863 h 5112689"/>
              <a:gd name="connsiteX57" fmla="*/ 47708 w 1168842"/>
              <a:gd name="connsiteY57" fmla="*/ 3180522 h 5112689"/>
              <a:gd name="connsiteX58" fmla="*/ 63611 w 1168842"/>
              <a:gd name="connsiteY58" fmla="*/ 3228230 h 5112689"/>
              <a:gd name="connsiteX59" fmla="*/ 87465 w 1168842"/>
              <a:gd name="connsiteY59" fmla="*/ 3299792 h 5112689"/>
              <a:gd name="connsiteX60" fmla="*/ 103367 w 1168842"/>
              <a:gd name="connsiteY60" fmla="*/ 3363402 h 5112689"/>
              <a:gd name="connsiteX61" fmla="*/ 119270 w 1168842"/>
              <a:gd name="connsiteY61" fmla="*/ 3419061 h 5112689"/>
              <a:gd name="connsiteX62" fmla="*/ 143124 w 1168842"/>
              <a:gd name="connsiteY62" fmla="*/ 3442915 h 5112689"/>
              <a:gd name="connsiteX63" fmla="*/ 159026 w 1168842"/>
              <a:gd name="connsiteY63" fmla="*/ 3474720 h 5112689"/>
              <a:gd name="connsiteX64" fmla="*/ 182880 w 1168842"/>
              <a:gd name="connsiteY64" fmla="*/ 3498574 h 5112689"/>
              <a:gd name="connsiteX65" fmla="*/ 198783 w 1168842"/>
              <a:gd name="connsiteY65" fmla="*/ 3522428 h 5112689"/>
              <a:gd name="connsiteX66" fmla="*/ 254442 w 1168842"/>
              <a:gd name="connsiteY66" fmla="*/ 3586039 h 5112689"/>
              <a:gd name="connsiteX67" fmla="*/ 286247 w 1168842"/>
              <a:gd name="connsiteY67" fmla="*/ 3633746 h 5112689"/>
              <a:gd name="connsiteX68" fmla="*/ 302150 w 1168842"/>
              <a:gd name="connsiteY68" fmla="*/ 3657600 h 5112689"/>
              <a:gd name="connsiteX69" fmla="*/ 318052 w 1168842"/>
              <a:gd name="connsiteY69" fmla="*/ 3729162 h 5112689"/>
              <a:gd name="connsiteX70" fmla="*/ 333955 w 1168842"/>
              <a:gd name="connsiteY70" fmla="*/ 3792773 h 5112689"/>
              <a:gd name="connsiteX71" fmla="*/ 341906 w 1168842"/>
              <a:gd name="connsiteY71" fmla="*/ 3824578 h 5112689"/>
              <a:gd name="connsiteX72" fmla="*/ 349858 w 1168842"/>
              <a:gd name="connsiteY72" fmla="*/ 3856383 h 5112689"/>
              <a:gd name="connsiteX73" fmla="*/ 357809 w 1168842"/>
              <a:gd name="connsiteY73" fmla="*/ 3943847 h 5112689"/>
              <a:gd name="connsiteX74" fmla="*/ 365760 w 1168842"/>
              <a:gd name="connsiteY74" fmla="*/ 3967701 h 5112689"/>
              <a:gd name="connsiteX75" fmla="*/ 373712 w 1168842"/>
              <a:gd name="connsiteY75" fmla="*/ 4007458 h 5112689"/>
              <a:gd name="connsiteX76" fmla="*/ 381663 w 1168842"/>
              <a:gd name="connsiteY76" fmla="*/ 4118776 h 5112689"/>
              <a:gd name="connsiteX77" fmla="*/ 397565 w 1168842"/>
              <a:gd name="connsiteY77" fmla="*/ 4198289 h 5112689"/>
              <a:gd name="connsiteX78" fmla="*/ 405517 w 1168842"/>
              <a:gd name="connsiteY78" fmla="*/ 4261899 h 5112689"/>
              <a:gd name="connsiteX79" fmla="*/ 437322 w 1168842"/>
              <a:gd name="connsiteY79" fmla="*/ 4436828 h 5112689"/>
              <a:gd name="connsiteX80" fmla="*/ 453225 w 1168842"/>
              <a:gd name="connsiteY80" fmla="*/ 4564049 h 5112689"/>
              <a:gd name="connsiteX81" fmla="*/ 461176 w 1168842"/>
              <a:gd name="connsiteY81" fmla="*/ 4595854 h 5112689"/>
              <a:gd name="connsiteX82" fmla="*/ 469127 w 1168842"/>
              <a:gd name="connsiteY82" fmla="*/ 4643562 h 5112689"/>
              <a:gd name="connsiteX83" fmla="*/ 500932 w 1168842"/>
              <a:gd name="connsiteY83" fmla="*/ 4746929 h 5112689"/>
              <a:gd name="connsiteX84" fmla="*/ 516835 w 1168842"/>
              <a:gd name="connsiteY84" fmla="*/ 4802588 h 5112689"/>
              <a:gd name="connsiteX85" fmla="*/ 532738 w 1168842"/>
              <a:gd name="connsiteY85" fmla="*/ 4826442 h 5112689"/>
              <a:gd name="connsiteX86" fmla="*/ 540689 w 1168842"/>
              <a:gd name="connsiteY86" fmla="*/ 4850296 h 5112689"/>
              <a:gd name="connsiteX87" fmla="*/ 596348 w 1168842"/>
              <a:gd name="connsiteY87" fmla="*/ 4882101 h 5112689"/>
              <a:gd name="connsiteX88" fmla="*/ 620202 w 1168842"/>
              <a:gd name="connsiteY88" fmla="*/ 4898004 h 5112689"/>
              <a:gd name="connsiteX89" fmla="*/ 659958 w 1168842"/>
              <a:gd name="connsiteY89" fmla="*/ 4905955 h 5112689"/>
              <a:gd name="connsiteX90" fmla="*/ 691764 w 1168842"/>
              <a:gd name="connsiteY90" fmla="*/ 4913906 h 5112689"/>
              <a:gd name="connsiteX91" fmla="*/ 715618 w 1168842"/>
              <a:gd name="connsiteY91" fmla="*/ 4929809 h 5112689"/>
              <a:gd name="connsiteX92" fmla="*/ 763325 w 1168842"/>
              <a:gd name="connsiteY92" fmla="*/ 4969566 h 5112689"/>
              <a:gd name="connsiteX93" fmla="*/ 795131 w 1168842"/>
              <a:gd name="connsiteY93" fmla="*/ 5041127 h 5112689"/>
              <a:gd name="connsiteX94" fmla="*/ 811033 w 1168842"/>
              <a:gd name="connsiteY94" fmla="*/ 5096786 h 5112689"/>
              <a:gd name="connsiteX95" fmla="*/ 811033 w 1168842"/>
              <a:gd name="connsiteY95" fmla="*/ 5112689 h 511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68842" h="5112689">
                <a:moveTo>
                  <a:pt x="1168842" y="0"/>
                </a:moveTo>
                <a:cubicBezTo>
                  <a:pt x="1002676" y="13848"/>
                  <a:pt x="1109462" y="-20132"/>
                  <a:pt x="1057524" y="31806"/>
                </a:cubicBezTo>
                <a:cubicBezTo>
                  <a:pt x="1050767" y="38563"/>
                  <a:pt x="1040773" y="41315"/>
                  <a:pt x="1033670" y="47708"/>
                </a:cubicBezTo>
                <a:cubicBezTo>
                  <a:pt x="1014167" y="65260"/>
                  <a:pt x="992565" y="81536"/>
                  <a:pt x="978011" y="103367"/>
                </a:cubicBezTo>
                <a:lnTo>
                  <a:pt x="946205" y="151075"/>
                </a:lnTo>
                <a:cubicBezTo>
                  <a:pt x="937464" y="177300"/>
                  <a:pt x="935027" y="186168"/>
                  <a:pt x="922352" y="214686"/>
                </a:cubicBezTo>
                <a:cubicBezTo>
                  <a:pt x="917538" y="225518"/>
                  <a:pt x="911118" y="235596"/>
                  <a:pt x="906449" y="246491"/>
                </a:cubicBezTo>
                <a:cubicBezTo>
                  <a:pt x="903147" y="254195"/>
                  <a:pt x="901800" y="262641"/>
                  <a:pt x="898498" y="270345"/>
                </a:cubicBezTo>
                <a:cubicBezTo>
                  <a:pt x="893829" y="281240"/>
                  <a:pt x="887264" y="291255"/>
                  <a:pt x="882595" y="302150"/>
                </a:cubicBezTo>
                <a:cubicBezTo>
                  <a:pt x="879293" y="309854"/>
                  <a:pt x="878392" y="318507"/>
                  <a:pt x="874644" y="326004"/>
                </a:cubicBezTo>
                <a:cubicBezTo>
                  <a:pt x="870370" y="334551"/>
                  <a:pt x="864042" y="341907"/>
                  <a:pt x="858741" y="349858"/>
                </a:cubicBezTo>
                <a:cubicBezTo>
                  <a:pt x="844496" y="392596"/>
                  <a:pt x="843663" y="398842"/>
                  <a:pt x="811033" y="453225"/>
                </a:cubicBezTo>
                <a:cubicBezTo>
                  <a:pt x="792618" y="483916"/>
                  <a:pt x="777309" y="507126"/>
                  <a:pt x="763325" y="540689"/>
                </a:cubicBezTo>
                <a:cubicBezTo>
                  <a:pt x="756878" y="556162"/>
                  <a:pt x="752724" y="572494"/>
                  <a:pt x="747423" y="588397"/>
                </a:cubicBezTo>
                <a:cubicBezTo>
                  <a:pt x="744773" y="596348"/>
                  <a:pt x="744121" y="605277"/>
                  <a:pt x="739472" y="612251"/>
                </a:cubicBezTo>
                <a:lnTo>
                  <a:pt x="707666" y="659959"/>
                </a:lnTo>
                <a:cubicBezTo>
                  <a:pt x="678668" y="746955"/>
                  <a:pt x="724915" y="615184"/>
                  <a:pt x="683812" y="707666"/>
                </a:cubicBezTo>
                <a:cubicBezTo>
                  <a:pt x="677004" y="722984"/>
                  <a:pt x="673211" y="739471"/>
                  <a:pt x="667910" y="755374"/>
                </a:cubicBezTo>
                <a:lnTo>
                  <a:pt x="659958" y="779228"/>
                </a:lnTo>
                <a:lnTo>
                  <a:pt x="652007" y="803082"/>
                </a:lnTo>
                <a:lnTo>
                  <a:pt x="644056" y="826936"/>
                </a:lnTo>
                <a:cubicBezTo>
                  <a:pt x="641406" y="848139"/>
                  <a:pt x="639618" y="869468"/>
                  <a:pt x="636105" y="890546"/>
                </a:cubicBezTo>
                <a:cubicBezTo>
                  <a:pt x="634308" y="901326"/>
                  <a:pt x="630296" y="911636"/>
                  <a:pt x="628153" y="922352"/>
                </a:cubicBezTo>
                <a:cubicBezTo>
                  <a:pt x="624991" y="938161"/>
                  <a:pt x="622852" y="954157"/>
                  <a:pt x="620202" y="970059"/>
                </a:cubicBezTo>
                <a:cubicBezTo>
                  <a:pt x="617552" y="1086678"/>
                  <a:pt x="617008" y="1203365"/>
                  <a:pt x="612251" y="1319917"/>
                </a:cubicBezTo>
                <a:cubicBezTo>
                  <a:pt x="611700" y="1333420"/>
                  <a:pt x="608573" y="1346852"/>
                  <a:pt x="604299" y="1359673"/>
                </a:cubicBezTo>
                <a:cubicBezTo>
                  <a:pt x="597572" y="1379854"/>
                  <a:pt x="584130" y="1397880"/>
                  <a:pt x="572494" y="1415333"/>
                </a:cubicBezTo>
                <a:cubicBezTo>
                  <a:pt x="568049" y="1433114"/>
                  <a:pt x="556385" y="1483229"/>
                  <a:pt x="548640" y="1494846"/>
                </a:cubicBezTo>
                <a:cubicBezTo>
                  <a:pt x="543339" y="1502797"/>
                  <a:pt x="537012" y="1510152"/>
                  <a:pt x="532738" y="1518699"/>
                </a:cubicBezTo>
                <a:cubicBezTo>
                  <a:pt x="514809" y="1554557"/>
                  <a:pt x="537365" y="1532229"/>
                  <a:pt x="508884" y="1566407"/>
                </a:cubicBezTo>
                <a:cubicBezTo>
                  <a:pt x="501685" y="1575046"/>
                  <a:pt x="492229" y="1581622"/>
                  <a:pt x="485030" y="1590261"/>
                </a:cubicBezTo>
                <a:cubicBezTo>
                  <a:pt x="451899" y="1630018"/>
                  <a:pt x="489005" y="1600863"/>
                  <a:pt x="445273" y="1630018"/>
                </a:cubicBezTo>
                <a:cubicBezTo>
                  <a:pt x="439972" y="1637969"/>
                  <a:pt x="436128" y="1647115"/>
                  <a:pt x="429371" y="1653872"/>
                </a:cubicBezTo>
                <a:cubicBezTo>
                  <a:pt x="422614" y="1660629"/>
                  <a:pt x="413293" y="1664220"/>
                  <a:pt x="405517" y="1669774"/>
                </a:cubicBezTo>
                <a:cubicBezTo>
                  <a:pt x="394733" y="1677477"/>
                  <a:pt x="383774" y="1685004"/>
                  <a:pt x="373712" y="1693628"/>
                </a:cubicBezTo>
                <a:cubicBezTo>
                  <a:pt x="365174" y="1700946"/>
                  <a:pt x="358396" y="1710164"/>
                  <a:pt x="349858" y="1717482"/>
                </a:cubicBezTo>
                <a:cubicBezTo>
                  <a:pt x="316017" y="1746488"/>
                  <a:pt x="321516" y="1733318"/>
                  <a:pt x="294198" y="1765190"/>
                </a:cubicBezTo>
                <a:cubicBezTo>
                  <a:pt x="285574" y="1775252"/>
                  <a:pt x="279715" y="1787624"/>
                  <a:pt x="270345" y="1796995"/>
                </a:cubicBezTo>
                <a:cubicBezTo>
                  <a:pt x="263588" y="1803752"/>
                  <a:pt x="253634" y="1806549"/>
                  <a:pt x="246491" y="1812898"/>
                </a:cubicBezTo>
                <a:cubicBezTo>
                  <a:pt x="201930" y="1852508"/>
                  <a:pt x="207050" y="1848206"/>
                  <a:pt x="182880" y="1884459"/>
                </a:cubicBezTo>
                <a:cubicBezTo>
                  <a:pt x="156577" y="1963371"/>
                  <a:pt x="200707" y="1842831"/>
                  <a:pt x="151075" y="1932167"/>
                </a:cubicBezTo>
                <a:cubicBezTo>
                  <a:pt x="142934" y="1946820"/>
                  <a:pt x="142668" y="1964882"/>
                  <a:pt x="135172" y="1979875"/>
                </a:cubicBezTo>
                <a:cubicBezTo>
                  <a:pt x="114383" y="2021455"/>
                  <a:pt x="122145" y="2000181"/>
                  <a:pt x="111318" y="2043486"/>
                </a:cubicBezTo>
                <a:cubicBezTo>
                  <a:pt x="113969" y="2083242"/>
                  <a:pt x="115099" y="2123129"/>
                  <a:pt x="119270" y="2162755"/>
                </a:cubicBezTo>
                <a:cubicBezTo>
                  <a:pt x="120414" y="2173623"/>
                  <a:pt x="125266" y="2183808"/>
                  <a:pt x="127221" y="2194560"/>
                </a:cubicBezTo>
                <a:cubicBezTo>
                  <a:pt x="130573" y="2212999"/>
                  <a:pt x="130958" y="2231958"/>
                  <a:pt x="135172" y="2250219"/>
                </a:cubicBezTo>
                <a:cubicBezTo>
                  <a:pt x="143594" y="2286712"/>
                  <a:pt x="151519" y="2298816"/>
                  <a:pt x="166978" y="2329733"/>
                </a:cubicBezTo>
                <a:cubicBezTo>
                  <a:pt x="170616" y="2351561"/>
                  <a:pt x="187377" y="2406247"/>
                  <a:pt x="159026" y="2425148"/>
                </a:cubicBezTo>
                <a:lnTo>
                  <a:pt x="135172" y="2441051"/>
                </a:lnTo>
                <a:cubicBezTo>
                  <a:pt x="103823" y="2488076"/>
                  <a:pt x="138822" y="2444124"/>
                  <a:pt x="87465" y="2480807"/>
                </a:cubicBezTo>
                <a:cubicBezTo>
                  <a:pt x="63118" y="2498198"/>
                  <a:pt x="55055" y="2518921"/>
                  <a:pt x="39757" y="2544418"/>
                </a:cubicBezTo>
                <a:cubicBezTo>
                  <a:pt x="37106" y="2560321"/>
                  <a:pt x="34967" y="2576317"/>
                  <a:pt x="31805" y="2592126"/>
                </a:cubicBezTo>
                <a:cubicBezTo>
                  <a:pt x="16929" y="2666504"/>
                  <a:pt x="31062" y="2587148"/>
                  <a:pt x="15903" y="2647785"/>
                </a:cubicBezTo>
                <a:lnTo>
                  <a:pt x="0" y="2711395"/>
                </a:lnTo>
                <a:cubicBezTo>
                  <a:pt x="2651" y="2814762"/>
                  <a:pt x="3034" y="2918212"/>
                  <a:pt x="7952" y="3021496"/>
                </a:cubicBezTo>
                <a:cubicBezTo>
                  <a:pt x="8351" y="3029868"/>
                  <a:pt x="14629" y="3037066"/>
                  <a:pt x="15903" y="3045350"/>
                </a:cubicBezTo>
                <a:cubicBezTo>
                  <a:pt x="19953" y="3071677"/>
                  <a:pt x="19804" y="3098536"/>
                  <a:pt x="23854" y="3124863"/>
                </a:cubicBezTo>
                <a:cubicBezTo>
                  <a:pt x="27054" y="3145661"/>
                  <a:pt x="40077" y="3161444"/>
                  <a:pt x="47708" y="3180522"/>
                </a:cubicBezTo>
                <a:cubicBezTo>
                  <a:pt x="53934" y="3196086"/>
                  <a:pt x="59200" y="3212058"/>
                  <a:pt x="63611" y="3228230"/>
                </a:cubicBezTo>
                <a:cubicBezTo>
                  <a:pt x="82108" y="3296052"/>
                  <a:pt x="58307" y="3241476"/>
                  <a:pt x="87465" y="3299792"/>
                </a:cubicBezTo>
                <a:cubicBezTo>
                  <a:pt x="103630" y="3380619"/>
                  <a:pt x="87068" y="3306352"/>
                  <a:pt x="103367" y="3363402"/>
                </a:cubicBezTo>
                <a:cubicBezTo>
                  <a:pt x="104694" y="3368045"/>
                  <a:pt x="114502" y="3411909"/>
                  <a:pt x="119270" y="3419061"/>
                </a:cubicBezTo>
                <a:cubicBezTo>
                  <a:pt x="125508" y="3428417"/>
                  <a:pt x="135173" y="3434964"/>
                  <a:pt x="143124" y="3442915"/>
                </a:cubicBezTo>
                <a:cubicBezTo>
                  <a:pt x="148425" y="3453517"/>
                  <a:pt x="152137" y="3465075"/>
                  <a:pt x="159026" y="3474720"/>
                </a:cubicBezTo>
                <a:cubicBezTo>
                  <a:pt x="165562" y="3483870"/>
                  <a:pt x="175681" y="3489935"/>
                  <a:pt x="182880" y="3498574"/>
                </a:cubicBezTo>
                <a:cubicBezTo>
                  <a:pt x="188998" y="3505915"/>
                  <a:pt x="192564" y="3515172"/>
                  <a:pt x="198783" y="3522428"/>
                </a:cubicBezTo>
                <a:cubicBezTo>
                  <a:pt x="252649" y="3585272"/>
                  <a:pt x="210375" y="3523086"/>
                  <a:pt x="254442" y="3586039"/>
                </a:cubicBezTo>
                <a:cubicBezTo>
                  <a:pt x="265402" y="3601696"/>
                  <a:pt x="275645" y="3617844"/>
                  <a:pt x="286247" y="3633746"/>
                </a:cubicBezTo>
                <a:lnTo>
                  <a:pt x="302150" y="3657600"/>
                </a:lnTo>
                <a:cubicBezTo>
                  <a:pt x="319080" y="3708392"/>
                  <a:pt x="301258" y="3650791"/>
                  <a:pt x="318052" y="3729162"/>
                </a:cubicBezTo>
                <a:cubicBezTo>
                  <a:pt x="322632" y="3750533"/>
                  <a:pt x="328654" y="3771569"/>
                  <a:pt x="333955" y="3792773"/>
                </a:cubicBezTo>
                <a:lnTo>
                  <a:pt x="341906" y="3824578"/>
                </a:lnTo>
                <a:lnTo>
                  <a:pt x="349858" y="3856383"/>
                </a:lnTo>
                <a:cubicBezTo>
                  <a:pt x="352508" y="3885538"/>
                  <a:pt x="353669" y="3914866"/>
                  <a:pt x="357809" y="3943847"/>
                </a:cubicBezTo>
                <a:cubicBezTo>
                  <a:pt x="358994" y="3952144"/>
                  <a:pt x="363727" y="3959570"/>
                  <a:pt x="365760" y="3967701"/>
                </a:cubicBezTo>
                <a:cubicBezTo>
                  <a:pt x="369038" y="3980812"/>
                  <a:pt x="371061" y="3994206"/>
                  <a:pt x="373712" y="4007458"/>
                </a:cubicBezTo>
                <a:cubicBezTo>
                  <a:pt x="376362" y="4044564"/>
                  <a:pt x="377049" y="4081863"/>
                  <a:pt x="381663" y="4118776"/>
                </a:cubicBezTo>
                <a:cubicBezTo>
                  <a:pt x="385015" y="4145596"/>
                  <a:pt x="393121" y="4171628"/>
                  <a:pt x="397565" y="4198289"/>
                </a:cubicBezTo>
                <a:cubicBezTo>
                  <a:pt x="401078" y="4219367"/>
                  <a:pt x="402347" y="4240767"/>
                  <a:pt x="405517" y="4261899"/>
                </a:cubicBezTo>
                <a:cubicBezTo>
                  <a:pt x="429984" y="4425010"/>
                  <a:pt x="411641" y="4291300"/>
                  <a:pt x="437322" y="4436828"/>
                </a:cubicBezTo>
                <a:cubicBezTo>
                  <a:pt x="453983" y="4531242"/>
                  <a:pt x="436395" y="4454657"/>
                  <a:pt x="453225" y="4564049"/>
                </a:cubicBezTo>
                <a:cubicBezTo>
                  <a:pt x="454887" y="4574850"/>
                  <a:pt x="459033" y="4585138"/>
                  <a:pt x="461176" y="4595854"/>
                </a:cubicBezTo>
                <a:cubicBezTo>
                  <a:pt x="464338" y="4611663"/>
                  <a:pt x="465502" y="4627853"/>
                  <a:pt x="469127" y="4643562"/>
                </a:cubicBezTo>
                <a:cubicBezTo>
                  <a:pt x="514279" y="4839218"/>
                  <a:pt x="457520" y="4573296"/>
                  <a:pt x="500932" y="4746929"/>
                </a:cubicBezTo>
                <a:cubicBezTo>
                  <a:pt x="503478" y="4757114"/>
                  <a:pt x="511133" y="4791185"/>
                  <a:pt x="516835" y="4802588"/>
                </a:cubicBezTo>
                <a:cubicBezTo>
                  <a:pt x="521109" y="4811135"/>
                  <a:pt x="527437" y="4818491"/>
                  <a:pt x="532738" y="4826442"/>
                </a:cubicBezTo>
                <a:cubicBezTo>
                  <a:pt x="535388" y="4834393"/>
                  <a:pt x="535323" y="4843857"/>
                  <a:pt x="540689" y="4850296"/>
                </a:cubicBezTo>
                <a:cubicBezTo>
                  <a:pt x="559204" y="4872514"/>
                  <a:pt x="572568" y="4874175"/>
                  <a:pt x="596348" y="4882101"/>
                </a:cubicBezTo>
                <a:cubicBezTo>
                  <a:pt x="604299" y="4887402"/>
                  <a:pt x="611254" y="4894649"/>
                  <a:pt x="620202" y="4898004"/>
                </a:cubicBezTo>
                <a:cubicBezTo>
                  <a:pt x="632856" y="4902749"/>
                  <a:pt x="646765" y="4903023"/>
                  <a:pt x="659958" y="4905955"/>
                </a:cubicBezTo>
                <a:cubicBezTo>
                  <a:pt x="670626" y="4908326"/>
                  <a:pt x="681162" y="4911256"/>
                  <a:pt x="691764" y="4913906"/>
                </a:cubicBezTo>
                <a:cubicBezTo>
                  <a:pt x="699715" y="4919207"/>
                  <a:pt x="708277" y="4923691"/>
                  <a:pt x="715618" y="4929809"/>
                </a:cubicBezTo>
                <a:cubicBezTo>
                  <a:pt x="776845" y="4980832"/>
                  <a:pt x="704098" y="4930079"/>
                  <a:pt x="763325" y="4969566"/>
                </a:cubicBezTo>
                <a:cubicBezTo>
                  <a:pt x="788526" y="5007366"/>
                  <a:pt x="776207" y="4984354"/>
                  <a:pt x="795131" y="5041127"/>
                </a:cubicBezTo>
                <a:cubicBezTo>
                  <a:pt x="801432" y="5060031"/>
                  <a:pt x="807706" y="5076821"/>
                  <a:pt x="811033" y="5096786"/>
                </a:cubicBezTo>
                <a:cubicBezTo>
                  <a:pt x="811904" y="5102015"/>
                  <a:pt x="811033" y="5107388"/>
                  <a:pt x="811033" y="511268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6" name="Freeform 75"/>
          <p:cNvSpPr/>
          <p:nvPr/>
        </p:nvSpPr>
        <p:spPr>
          <a:xfrm>
            <a:off x="3949511" y="2769535"/>
            <a:ext cx="361077" cy="677625"/>
          </a:xfrm>
          <a:custGeom>
            <a:avLst/>
            <a:gdLst>
              <a:gd name="connsiteX0" fmla="*/ 0 w 780673"/>
              <a:gd name="connsiteY0" fmla="*/ 1661823 h 1661823"/>
              <a:gd name="connsiteX1" fmla="*/ 23854 w 780673"/>
              <a:gd name="connsiteY1" fmla="*/ 1494846 h 1661823"/>
              <a:gd name="connsiteX2" fmla="*/ 63610 w 780673"/>
              <a:gd name="connsiteY2" fmla="*/ 1447138 h 1661823"/>
              <a:gd name="connsiteX3" fmla="*/ 95416 w 780673"/>
              <a:gd name="connsiteY3" fmla="*/ 1431235 h 1661823"/>
              <a:gd name="connsiteX4" fmla="*/ 119270 w 780673"/>
              <a:gd name="connsiteY4" fmla="*/ 1407381 h 1661823"/>
              <a:gd name="connsiteX5" fmla="*/ 166977 w 780673"/>
              <a:gd name="connsiteY5" fmla="*/ 1383527 h 1661823"/>
              <a:gd name="connsiteX6" fmla="*/ 190831 w 780673"/>
              <a:gd name="connsiteY6" fmla="*/ 1367625 h 1661823"/>
              <a:gd name="connsiteX7" fmla="*/ 222637 w 780673"/>
              <a:gd name="connsiteY7" fmla="*/ 1351722 h 1661823"/>
              <a:gd name="connsiteX8" fmla="*/ 270344 w 780673"/>
              <a:gd name="connsiteY8" fmla="*/ 1327868 h 1661823"/>
              <a:gd name="connsiteX9" fmla="*/ 302150 w 780673"/>
              <a:gd name="connsiteY9" fmla="*/ 1304014 h 1661823"/>
              <a:gd name="connsiteX10" fmla="*/ 326004 w 780673"/>
              <a:gd name="connsiteY10" fmla="*/ 1288112 h 1661823"/>
              <a:gd name="connsiteX11" fmla="*/ 373711 w 780673"/>
              <a:gd name="connsiteY11" fmla="*/ 1256306 h 1661823"/>
              <a:gd name="connsiteX12" fmla="*/ 397565 w 780673"/>
              <a:gd name="connsiteY12" fmla="*/ 1232452 h 1661823"/>
              <a:gd name="connsiteX13" fmla="*/ 445273 w 780673"/>
              <a:gd name="connsiteY13" fmla="*/ 1200647 h 1661823"/>
              <a:gd name="connsiteX14" fmla="*/ 492981 w 780673"/>
              <a:gd name="connsiteY14" fmla="*/ 1152939 h 1661823"/>
              <a:gd name="connsiteX15" fmla="*/ 516835 w 780673"/>
              <a:gd name="connsiteY15" fmla="*/ 1137037 h 1661823"/>
              <a:gd name="connsiteX16" fmla="*/ 588397 w 780673"/>
              <a:gd name="connsiteY16" fmla="*/ 1081378 h 1661823"/>
              <a:gd name="connsiteX17" fmla="*/ 636104 w 780673"/>
              <a:gd name="connsiteY17" fmla="*/ 1049572 h 1661823"/>
              <a:gd name="connsiteX18" fmla="*/ 659958 w 780673"/>
              <a:gd name="connsiteY18" fmla="*/ 1025719 h 1661823"/>
              <a:gd name="connsiteX19" fmla="*/ 675861 w 780673"/>
              <a:gd name="connsiteY19" fmla="*/ 1001865 h 1661823"/>
              <a:gd name="connsiteX20" fmla="*/ 699715 w 780673"/>
              <a:gd name="connsiteY20" fmla="*/ 985962 h 1661823"/>
              <a:gd name="connsiteX21" fmla="*/ 731520 w 780673"/>
              <a:gd name="connsiteY21" fmla="*/ 938254 h 1661823"/>
              <a:gd name="connsiteX22" fmla="*/ 763325 w 780673"/>
              <a:gd name="connsiteY22" fmla="*/ 890546 h 1661823"/>
              <a:gd name="connsiteX23" fmla="*/ 763325 w 780673"/>
              <a:gd name="connsiteY23" fmla="*/ 532738 h 1661823"/>
              <a:gd name="connsiteX24" fmla="*/ 723569 w 780673"/>
              <a:gd name="connsiteY24" fmla="*/ 469127 h 1661823"/>
              <a:gd name="connsiteX25" fmla="*/ 707666 w 780673"/>
              <a:gd name="connsiteY25" fmla="*/ 445273 h 1661823"/>
              <a:gd name="connsiteX26" fmla="*/ 659958 w 780673"/>
              <a:gd name="connsiteY26" fmla="*/ 413468 h 1661823"/>
              <a:gd name="connsiteX27" fmla="*/ 612250 w 780673"/>
              <a:gd name="connsiteY27" fmla="*/ 381663 h 1661823"/>
              <a:gd name="connsiteX28" fmla="*/ 564543 w 780673"/>
              <a:gd name="connsiteY28" fmla="*/ 349858 h 1661823"/>
              <a:gd name="connsiteX29" fmla="*/ 540689 w 780673"/>
              <a:gd name="connsiteY29" fmla="*/ 333955 h 1661823"/>
              <a:gd name="connsiteX30" fmla="*/ 516835 w 780673"/>
              <a:gd name="connsiteY30" fmla="*/ 326004 h 1661823"/>
              <a:gd name="connsiteX31" fmla="*/ 469127 w 780673"/>
              <a:gd name="connsiteY31" fmla="*/ 294199 h 1661823"/>
              <a:gd name="connsiteX32" fmla="*/ 437322 w 780673"/>
              <a:gd name="connsiteY32" fmla="*/ 246491 h 1661823"/>
              <a:gd name="connsiteX33" fmla="*/ 421419 w 780673"/>
              <a:gd name="connsiteY33" fmla="*/ 198783 h 1661823"/>
              <a:gd name="connsiteX34" fmla="*/ 413468 w 780673"/>
              <a:gd name="connsiteY34" fmla="*/ 174929 h 1661823"/>
              <a:gd name="connsiteX35" fmla="*/ 397565 w 780673"/>
              <a:gd name="connsiteY35" fmla="*/ 79513 h 1661823"/>
              <a:gd name="connsiteX36" fmla="*/ 389614 w 780673"/>
              <a:gd name="connsiteY36" fmla="*/ 0 h 166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0673" h="1661823">
                <a:moveTo>
                  <a:pt x="0" y="1661823"/>
                </a:moveTo>
                <a:cubicBezTo>
                  <a:pt x="1539" y="1638742"/>
                  <a:pt x="-1483" y="1532850"/>
                  <a:pt x="23854" y="1494846"/>
                </a:cubicBezTo>
                <a:cubicBezTo>
                  <a:pt x="36533" y="1475828"/>
                  <a:pt x="44133" y="1461051"/>
                  <a:pt x="63610" y="1447138"/>
                </a:cubicBezTo>
                <a:cubicBezTo>
                  <a:pt x="73255" y="1440248"/>
                  <a:pt x="85770" y="1438125"/>
                  <a:pt x="95416" y="1431235"/>
                </a:cubicBezTo>
                <a:cubicBezTo>
                  <a:pt x="104566" y="1424699"/>
                  <a:pt x="110631" y="1414580"/>
                  <a:pt x="119270" y="1407381"/>
                </a:cubicBezTo>
                <a:cubicBezTo>
                  <a:pt x="153446" y="1378901"/>
                  <a:pt x="131122" y="1401455"/>
                  <a:pt x="166977" y="1383527"/>
                </a:cubicBezTo>
                <a:cubicBezTo>
                  <a:pt x="175524" y="1379253"/>
                  <a:pt x="182534" y="1372366"/>
                  <a:pt x="190831" y="1367625"/>
                </a:cubicBezTo>
                <a:cubicBezTo>
                  <a:pt x="201123" y="1361744"/>
                  <a:pt x="212345" y="1357603"/>
                  <a:pt x="222637" y="1351722"/>
                </a:cubicBezTo>
                <a:cubicBezTo>
                  <a:pt x="265796" y="1327059"/>
                  <a:pt x="226608" y="1342446"/>
                  <a:pt x="270344" y="1327868"/>
                </a:cubicBezTo>
                <a:cubicBezTo>
                  <a:pt x="280946" y="1319917"/>
                  <a:pt x="291366" y="1311717"/>
                  <a:pt x="302150" y="1304014"/>
                </a:cubicBezTo>
                <a:cubicBezTo>
                  <a:pt x="309926" y="1298460"/>
                  <a:pt x="318663" y="1294230"/>
                  <a:pt x="326004" y="1288112"/>
                </a:cubicBezTo>
                <a:cubicBezTo>
                  <a:pt x="365713" y="1255021"/>
                  <a:pt x="331788" y="1270281"/>
                  <a:pt x="373711" y="1256306"/>
                </a:cubicBezTo>
                <a:cubicBezTo>
                  <a:pt x="381662" y="1248355"/>
                  <a:pt x="388689" y="1239356"/>
                  <a:pt x="397565" y="1232452"/>
                </a:cubicBezTo>
                <a:cubicBezTo>
                  <a:pt x="412652" y="1220718"/>
                  <a:pt x="431758" y="1214162"/>
                  <a:pt x="445273" y="1200647"/>
                </a:cubicBezTo>
                <a:cubicBezTo>
                  <a:pt x="461176" y="1184744"/>
                  <a:pt x="474268" y="1165414"/>
                  <a:pt x="492981" y="1152939"/>
                </a:cubicBezTo>
                <a:cubicBezTo>
                  <a:pt x="500932" y="1147638"/>
                  <a:pt x="509693" y="1143386"/>
                  <a:pt x="516835" y="1137037"/>
                </a:cubicBezTo>
                <a:cubicBezTo>
                  <a:pt x="581197" y="1079827"/>
                  <a:pt x="539209" y="1097773"/>
                  <a:pt x="588397" y="1081378"/>
                </a:cubicBezTo>
                <a:cubicBezTo>
                  <a:pt x="604299" y="1070776"/>
                  <a:pt x="622589" y="1063086"/>
                  <a:pt x="636104" y="1049572"/>
                </a:cubicBezTo>
                <a:cubicBezTo>
                  <a:pt x="644055" y="1041621"/>
                  <a:pt x="652759" y="1034357"/>
                  <a:pt x="659958" y="1025719"/>
                </a:cubicBezTo>
                <a:cubicBezTo>
                  <a:pt x="666076" y="1018378"/>
                  <a:pt x="669104" y="1008622"/>
                  <a:pt x="675861" y="1001865"/>
                </a:cubicBezTo>
                <a:cubicBezTo>
                  <a:pt x="682618" y="995108"/>
                  <a:pt x="691764" y="991263"/>
                  <a:pt x="699715" y="985962"/>
                </a:cubicBezTo>
                <a:cubicBezTo>
                  <a:pt x="714921" y="940342"/>
                  <a:pt x="696776" y="982925"/>
                  <a:pt x="731520" y="938254"/>
                </a:cubicBezTo>
                <a:cubicBezTo>
                  <a:pt x="743254" y="923167"/>
                  <a:pt x="763325" y="890546"/>
                  <a:pt x="763325" y="890546"/>
                </a:cubicBezTo>
                <a:cubicBezTo>
                  <a:pt x="790796" y="753206"/>
                  <a:pt x="781670" y="814029"/>
                  <a:pt x="763325" y="532738"/>
                </a:cubicBezTo>
                <a:cubicBezTo>
                  <a:pt x="760314" y="486573"/>
                  <a:pt x="752298" y="488280"/>
                  <a:pt x="723569" y="469127"/>
                </a:cubicBezTo>
                <a:cubicBezTo>
                  <a:pt x="718268" y="461176"/>
                  <a:pt x="714858" y="451566"/>
                  <a:pt x="707666" y="445273"/>
                </a:cubicBezTo>
                <a:cubicBezTo>
                  <a:pt x="693282" y="432687"/>
                  <a:pt x="659958" y="413468"/>
                  <a:pt x="659958" y="413468"/>
                </a:cubicBezTo>
                <a:cubicBezTo>
                  <a:pt x="629015" y="367051"/>
                  <a:pt x="663596" y="407336"/>
                  <a:pt x="612250" y="381663"/>
                </a:cubicBezTo>
                <a:cubicBezTo>
                  <a:pt x="595155" y="373116"/>
                  <a:pt x="580445" y="360460"/>
                  <a:pt x="564543" y="349858"/>
                </a:cubicBezTo>
                <a:cubicBezTo>
                  <a:pt x="556592" y="344557"/>
                  <a:pt x="549755" y="336977"/>
                  <a:pt x="540689" y="333955"/>
                </a:cubicBezTo>
                <a:lnTo>
                  <a:pt x="516835" y="326004"/>
                </a:lnTo>
                <a:cubicBezTo>
                  <a:pt x="500932" y="315402"/>
                  <a:pt x="479729" y="310102"/>
                  <a:pt x="469127" y="294199"/>
                </a:cubicBezTo>
                <a:cubicBezTo>
                  <a:pt x="458525" y="278296"/>
                  <a:pt x="443366" y="264623"/>
                  <a:pt x="437322" y="246491"/>
                </a:cubicBezTo>
                <a:lnTo>
                  <a:pt x="421419" y="198783"/>
                </a:lnTo>
                <a:cubicBezTo>
                  <a:pt x="418769" y="190832"/>
                  <a:pt x="414846" y="183196"/>
                  <a:pt x="413468" y="174929"/>
                </a:cubicBezTo>
                <a:cubicBezTo>
                  <a:pt x="408167" y="143124"/>
                  <a:pt x="400773" y="111597"/>
                  <a:pt x="397565" y="79513"/>
                </a:cubicBezTo>
                <a:lnTo>
                  <a:pt x="389614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7" name="Freeform 76"/>
          <p:cNvSpPr/>
          <p:nvPr/>
        </p:nvSpPr>
        <p:spPr>
          <a:xfrm>
            <a:off x="4291531" y="3152117"/>
            <a:ext cx="40454" cy="35665"/>
          </a:xfrm>
          <a:custGeom>
            <a:avLst/>
            <a:gdLst>
              <a:gd name="connsiteX0" fmla="*/ 0 w 87465"/>
              <a:gd name="connsiteY0" fmla="*/ 0 h 87465"/>
              <a:gd name="connsiteX1" fmla="*/ 23854 w 87465"/>
              <a:gd name="connsiteY1" fmla="*/ 39757 h 87465"/>
              <a:gd name="connsiteX2" fmla="*/ 47708 w 87465"/>
              <a:gd name="connsiteY2" fmla="*/ 55659 h 87465"/>
              <a:gd name="connsiteX3" fmla="*/ 87465 w 87465"/>
              <a:gd name="connsiteY3" fmla="*/ 87465 h 8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65" h="87465">
                <a:moveTo>
                  <a:pt x="0" y="0"/>
                </a:moveTo>
                <a:cubicBezTo>
                  <a:pt x="7951" y="13252"/>
                  <a:pt x="13796" y="28023"/>
                  <a:pt x="23854" y="39757"/>
                </a:cubicBezTo>
                <a:cubicBezTo>
                  <a:pt x="30073" y="47013"/>
                  <a:pt x="40367" y="49541"/>
                  <a:pt x="47708" y="55659"/>
                </a:cubicBezTo>
                <a:cubicBezTo>
                  <a:pt x="89778" y="90717"/>
                  <a:pt x="54112" y="70787"/>
                  <a:pt x="87465" y="874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8" name="Freeform 77"/>
          <p:cNvSpPr/>
          <p:nvPr/>
        </p:nvSpPr>
        <p:spPr>
          <a:xfrm>
            <a:off x="3214183" y="1911543"/>
            <a:ext cx="714105" cy="596577"/>
          </a:xfrm>
          <a:custGeom>
            <a:avLst/>
            <a:gdLst>
              <a:gd name="connsiteX0" fmla="*/ 1359040 w 1543942"/>
              <a:gd name="connsiteY0" fmla="*/ 1261068 h 1463060"/>
              <a:gd name="connsiteX1" fmla="*/ 1359040 w 1543942"/>
              <a:gd name="connsiteY1" fmla="*/ 1261068 h 1463060"/>
              <a:gd name="connsiteX2" fmla="*/ 1348991 w 1543942"/>
              <a:gd name="connsiteY2" fmla="*/ 1240972 h 1463060"/>
              <a:gd name="connsiteX3" fmla="*/ 1343967 w 1543942"/>
              <a:gd name="connsiteY3" fmla="*/ 1235947 h 1463060"/>
              <a:gd name="connsiteX4" fmla="*/ 1331407 w 1543942"/>
              <a:gd name="connsiteY4" fmla="*/ 1215851 h 1463060"/>
              <a:gd name="connsiteX5" fmla="*/ 1323870 w 1543942"/>
              <a:gd name="connsiteY5" fmla="*/ 1200778 h 1463060"/>
              <a:gd name="connsiteX6" fmla="*/ 1308798 w 1543942"/>
              <a:gd name="connsiteY6" fmla="*/ 1190730 h 1463060"/>
              <a:gd name="connsiteX7" fmla="*/ 1301262 w 1543942"/>
              <a:gd name="connsiteY7" fmla="*/ 1185706 h 1463060"/>
              <a:gd name="connsiteX8" fmla="*/ 1288701 w 1543942"/>
              <a:gd name="connsiteY8" fmla="*/ 1175657 h 1463060"/>
              <a:gd name="connsiteX9" fmla="*/ 1283677 w 1543942"/>
              <a:gd name="connsiteY9" fmla="*/ 1168121 h 1463060"/>
              <a:gd name="connsiteX10" fmla="*/ 1276141 w 1543942"/>
              <a:gd name="connsiteY10" fmla="*/ 1165609 h 1463060"/>
              <a:gd name="connsiteX11" fmla="*/ 1273629 w 1543942"/>
              <a:gd name="connsiteY11" fmla="*/ 1158073 h 1463060"/>
              <a:gd name="connsiteX12" fmla="*/ 1261068 w 1543942"/>
              <a:gd name="connsiteY12" fmla="*/ 1148024 h 1463060"/>
              <a:gd name="connsiteX13" fmla="*/ 1256044 w 1543942"/>
              <a:gd name="connsiteY13" fmla="*/ 1140488 h 1463060"/>
              <a:gd name="connsiteX14" fmla="*/ 1248508 w 1543942"/>
              <a:gd name="connsiteY14" fmla="*/ 1125415 h 1463060"/>
              <a:gd name="connsiteX15" fmla="*/ 1233435 w 1543942"/>
              <a:gd name="connsiteY15" fmla="*/ 1105319 h 1463060"/>
              <a:gd name="connsiteX16" fmla="*/ 1225899 w 1543942"/>
              <a:gd name="connsiteY16" fmla="*/ 1102807 h 1463060"/>
              <a:gd name="connsiteX17" fmla="*/ 1218363 w 1543942"/>
              <a:gd name="connsiteY17" fmla="*/ 1097783 h 1463060"/>
              <a:gd name="connsiteX18" fmla="*/ 1213338 w 1543942"/>
              <a:gd name="connsiteY18" fmla="*/ 1092758 h 1463060"/>
              <a:gd name="connsiteX19" fmla="*/ 1205802 w 1543942"/>
              <a:gd name="connsiteY19" fmla="*/ 1090246 h 1463060"/>
              <a:gd name="connsiteX20" fmla="*/ 1193242 w 1543942"/>
              <a:gd name="connsiteY20" fmla="*/ 1077686 h 1463060"/>
              <a:gd name="connsiteX21" fmla="*/ 1180681 w 1543942"/>
              <a:gd name="connsiteY21" fmla="*/ 1067637 h 1463060"/>
              <a:gd name="connsiteX22" fmla="*/ 1158073 w 1543942"/>
              <a:gd name="connsiteY22" fmla="*/ 1040004 h 1463060"/>
              <a:gd name="connsiteX23" fmla="*/ 1153048 w 1543942"/>
              <a:gd name="connsiteY23" fmla="*/ 1034980 h 1463060"/>
              <a:gd name="connsiteX24" fmla="*/ 1130440 w 1543942"/>
              <a:gd name="connsiteY24" fmla="*/ 1027444 h 1463060"/>
              <a:gd name="connsiteX25" fmla="*/ 1122903 w 1543942"/>
              <a:gd name="connsiteY25" fmla="*/ 1024932 h 1463060"/>
              <a:gd name="connsiteX26" fmla="*/ 1115367 w 1543942"/>
              <a:gd name="connsiteY26" fmla="*/ 1019908 h 1463060"/>
              <a:gd name="connsiteX27" fmla="*/ 1100294 w 1543942"/>
              <a:gd name="connsiteY27" fmla="*/ 1012372 h 1463060"/>
              <a:gd name="connsiteX28" fmla="*/ 1095270 w 1543942"/>
              <a:gd name="connsiteY28" fmla="*/ 1007347 h 1463060"/>
              <a:gd name="connsiteX29" fmla="*/ 1080198 w 1543942"/>
              <a:gd name="connsiteY29" fmla="*/ 997299 h 1463060"/>
              <a:gd name="connsiteX30" fmla="*/ 1072662 w 1543942"/>
              <a:gd name="connsiteY30" fmla="*/ 992275 h 1463060"/>
              <a:gd name="connsiteX31" fmla="*/ 1065125 w 1543942"/>
              <a:gd name="connsiteY31" fmla="*/ 989763 h 1463060"/>
              <a:gd name="connsiteX32" fmla="*/ 1042516 w 1543942"/>
              <a:gd name="connsiteY32" fmla="*/ 977202 h 1463060"/>
              <a:gd name="connsiteX33" fmla="*/ 1034980 w 1543942"/>
              <a:gd name="connsiteY33" fmla="*/ 972178 h 1463060"/>
              <a:gd name="connsiteX34" fmla="*/ 1027444 w 1543942"/>
              <a:gd name="connsiteY34" fmla="*/ 969666 h 1463060"/>
              <a:gd name="connsiteX35" fmla="*/ 1022420 w 1543942"/>
              <a:gd name="connsiteY35" fmla="*/ 962130 h 1463060"/>
              <a:gd name="connsiteX36" fmla="*/ 1007347 w 1543942"/>
              <a:gd name="connsiteY36" fmla="*/ 957106 h 1463060"/>
              <a:gd name="connsiteX37" fmla="*/ 1002323 w 1543942"/>
              <a:gd name="connsiteY37" fmla="*/ 949569 h 1463060"/>
              <a:gd name="connsiteX38" fmla="*/ 994787 w 1543942"/>
              <a:gd name="connsiteY38" fmla="*/ 947057 h 1463060"/>
              <a:gd name="connsiteX39" fmla="*/ 987251 w 1543942"/>
              <a:gd name="connsiteY39" fmla="*/ 942033 h 1463060"/>
              <a:gd name="connsiteX40" fmla="*/ 974690 w 1543942"/>
              <a:gd name="connsiteY40" fmla="*/ 931985 h 1463060"/>
              <a:gd name="connsiteX41" fmla="*/ 964642 w 1543942"/>
              <a:gd name="connsiteY41" fmla="*/ 919424 h 1463060"/>
              <a:gd name="connsiteX42" fmla="*/ 959618 w 1543942"/>
              <a:gd name="connsiteY42" fmla="*/ 904352 h 1463060"/>
              <a:gd name="connsiteX43" fmla="*/ 944545 w 1543942"/>
              <a:gd name="connsiteY43" fmla="*/ 884255 h 1463060"/>
              <a:gd name="connsiteX44" fmla="*/ 939521 w 1543942"/>
              <a:gd name="connsiteY44" fmla="*/ 876719 h 1463060"/>
              <a:gd name="connsiteX45" fmla="*/ 931985 w 1543942"/>
              <a:gd name="connsiteY45" fmla="*/ 869183 h 1463060"/>
              <a:gd name="connsiteX46" fmla="*/ 924448 w 1543942"/>
              <a:gd name="connsiteY46" fmla="*/ 856622 h 1463060"/>
              <a:gd name="connsiteX47" fmla="*/ 911888 w 1543942"/>
              <a:gd name="connsiteY47" fmla="*/ 844062 h 1463060"/>
              <a:gd name="connsiteX48" fmla="*/ 901840 w 1543942"/>
              <a:gd name="connsiteY48" fmla="*/ 828989 h 1463060"/>
              <a:gd name="connsiteX49" fmla="*/ 891791 w 1543942"/>
              <a:gd name="connsiteY49" fmla="*/ 813917 h 1463060"/>
              <a:gd name="connsiteX50" fmla="*/ 886767 w 1543942"/>
              <a:gd name="connsiteY50" fmla="*/ 808892 h 1463060"/>
              <a:gd name="connsiteX51" fmla="*/ 881743 w 1543942"/>
              <a:gd name="connsiteY51" fmla="*/ 801356 h 1463060"/>
              <a:gd name="connsiteX52" fmla="*/ 879231 w 1543942"/>
              <a:gd name="connsiteY52" fmla="*/ 793820 h 1463060"/>
              <a:gd name="connsiteX53" fmla="*/ 871694 w 1543942"/>
              <a:gd name="connsiteY53" fmla="*/ 788796 h 1463060"/>
              <a:gd name="connsiteX54" fmla="*/ 861646 w 1543942"/>
              <a:gd name="connsiteY54" fmla="*/ 773723 h 1463060"/>
              <a:gd name="connsiteX55" fmla="*/ 851598 w 1543942"/>
              <a:gd name="connsiteY55" fmla="*/ 758651 h 1463060"/>
              <a:gd name="connsiteX56" fmla="*/ 846574 w 1543942"/>
              <a:gd name="connsiteY56" fmla="*/ 753626 h 1463060"/>
              <a:gd name="connsiteX57" fmla="*/ 836525 w 1543942"/>
              <a:gd name="connsiteY57" fmla="*/ 738554 h 1463060"/>
              <a:gd name="connsiteX58" fmla="*/ 831501 w 1543942"/>
              <a:gd name="connsiteY58" fmla="*/ 731018 h 1463060"/>
              <a:gd name="connsiteX59" fmla="*/ 826477 w 1543942"/>
              <a:gd name="connsiteY59" fmla="*/ 725993 h 1463060"/>
              <a:gd name="connsiteX60" fmla="*/ 818941 w 1543942"/>
              <a:gd name="connsiteY60" fmla="*/ 710921 h 1463060"/>
              <a:gd name="connsiteX61" fmla="*/ 813916 w 1543942"/>
              <a:gd name="connsiteY61" fmla="*/ 705897 h 1463060"/>
              <a:gd name="connsiteX62" fmla="*/ 798844 w 1543942"/>
              <a:gd name="connsiteY62" fmla="*/ 698361 h 1463060"/>
              <a:gd name="connsiteX63" fmla="*/ 793820 w 1543942"/>
              <a:gd name="connsiteY63" fmla="*/ 693336 h 1463060"/>
              <a:gd name="connsiteX64" fmla="*/ 788796 w 1543942"/>
              <a:gd name="connsiteY64" fmla="*/ 685800 h 1463060"/>
              <a:gd name="connsiteX65" fmla="*/ 781259 w 1543942"/>
              <a:gd name="connsiteY65" fmla="*/ 683288 h 1463060"/>
              <a:gd name="connsiteX66" fmla="*/ 761163 w 1543942"/>
              <a:gd name="connsiteY66" fmla="*/ 665703 h 1463060"/>
              <a:gd name="connsiteX67" fmla="*/ 756138 w 1543942"/>
              <a:gd name="connsiteY67" fmla="*/ 660679 h 1463060"/>
              <a:gd name="connsiteX68" fmla="*/ 751114 w 1543942"/>
              <a:gd name="connsiteY68" fmla="*/ 653143 h 1463060"/>
              <a:gd name="connsiteX69" fmla="*/ 743578 w 1543942"/>
              <a:gd name="connsiteY69" fmla="*/ 645607 h 1463060"/>
              <a:gd name="connsiteX70" fmla="*/ 733530 w 1543942"/>
              <a:gd name="connsiteY70" fmla="*/ 630534 h 1463060"/>
              <a:gd name="connsiteX71" fmla="*/ 725993 w 1543942"/>
              <a:gd name="connsiteY71" fmla="*/ 617974 h 1463060"/>
              <a:gd name="connsiteX72" fmla="*/ 715945 w 1543942"/>
              <a:gd name="connsiteY72" fmla="*/ 605413 h 1463060"/>
              <a:gd name="connsiteX73" fmla="*/ 710921 w 1543942"/>
              <a:gd name="connsiteY73" fmla="*/ 597877 h 1463060"/>
              <a:gd name="connsiteX74" fmla="*/ 695848 w 1543942"/>
              <a:gd name="connsiteY74" fmla="*/ 590341 h 1463060"/>
              <a:gd name="connsiteX75" fmla="*/ 688312 w 1543942"/>
              <a:gd name="connsiteY75" fmla="*/ 585317 h 1463060"/>
              <a:gd name="connsiteX76" fmla="*/ 683288 w 1543942"/>
              <a:gd name="connsiteY76" fmla="*/ 580292 h 1463060"/>
              <a:gd name="connsiteX77" fmla="*/ 675752 w 1543942"/>
              <a:gd name="connsiteY77" fmla="*/ 577780 h 1463060"/>
              <a:gd name="connsiteX78" fmla="*/ 670727 w 1543942"/>
              <a:gd name="connsiteY78" fmla="*/ 572756 h 1463060"/>
              <a:gd name="connsiteX79" fmla="*/ 663191 w 1543942"/>
              <a:gd name="connsiteY79" fmla="*/ 570244 h 1463060"/>
              <a:gd name="connsiteX80" fmla="*/ 648119 w 1543942"/>
              <a:gd name="connsiteY80" fmla="*/ 555172 h 1463060"/>
              <a:gd name="connsiteX81" fmla="*/ 640582 w 1543942"/>
              <a:gd name="connsiteY81" fmla="*/ 552659 h 1463060"/>
              <a:gd name="connsiteX82" fmla="*/ 633046 w 1543942"/>
              <a:gd name="connsiteY82" fmla="*/ 547635 h 1463060"/>
              <a:gd name="connsiteX83" fmla="*/ 617974 w 1543942"/>
              <a:gd name="connsiteY83" fmla="*/ 542611 h 1463060"/>
              <a:gd name="connsiteX84" fmla="*/ 602901 w 1543942"/>
              <a:gd name="connsiteY84" fmla="*/ 535075 h 1463060"/>
              <a:gd name="connsiteX85" fmla="*/ 587829 w 1543942"/>
              <a:gd name="connsiteY85" fmla="*/ 530051 h 1463060"/>
              <a:gd name="connsiteX86" fmla="*/ 575268 w 1543942"/>
              <a:gd name="connsiteY86" fmla="*/ 522514 h 1463060"/>
              <a:gd name="connsiteX87" fmla="*/ 552659 w 1543942"/>
              <a:gd name="connsiteY87" fmla="*/ 509954 h 1463060"/>
              <a:gd name="connsiteX88" fmla="*/ 532563 w 1543942"/>
              <a:gd name="connsiteY88" fmla="*/ 494881 h 1463060"/>
              <a:gd name="connsiteX89" fmla="*/ 527538 w 1543942"/>
              <a:gd name="connsiteY89" fmla="*/ 489857 h 1463060"/>
              <a:gd name="connsiteX90" fmla="*/ 520002 w 1543942"/>
              <a:gd name="connsiteY90" fmla="*/ 487345 h 1463060"/>
              <a:gd name="connsiteX91" fmla="*/ 512466 w 1543942"/>
              <a:gd name="connsiteY91" fmla="*/ 482321 h 1463060"/>
              <a:gd name="connsiteX92" fmla="*/ 499905 w 1543942"/>
              <a:gd name="connsiteY92" fmla="*/ 467248 h 1463060"/>
              <a:gd name="connsiteX93" fmla="*/ 487345 w 1543942"/>
              <a:gd name="connsiteY93" fmla="*/ 454688 h 1463060"/>
              <a:gd name="connsiteX94" fmla="*/ 474785 w 1543942"/>
              <a:gd name="connsiteY94" fmla="*/ 442128 h 1463060"/>
              <a:gd name="connsiteX95" fmla="*/ 469760 w 1543942"/>
              <a:gd name="connsiteY95" fmla="*/ 437103 h 1463060"/>
              <a:gd name="connsiteX96" fmla="*/ 462224 w 1543942"/>
              <a:gd name="connsiteY96" fmla="*/ 434591 h 1463060"/>
              <a:gd name="connsiteX97" fmla="*/ 447152 w 1543942"/>
              <a:gd name="connsiteY97" fmla="*/ 424543 h 1463060"/>
              <a:gd name="connsiteX98" fmla="*/ 442127 w 1543942"/>
              <a:gd name="connsiteY98" fmla="*/ 419519 h 1463060"/>
              <a:gd name="connsiteX99" fmla="*/ 434591 w 1543942"/>
              <a:gd name="connsiteY99" fmla="*/ 417007 h 1463060"/>
              <a:gd name="connsiteX100" fmla="*/ 432079 w 1543942"/>
              <a:gd name="connsiteY100" fmla="*/ 409470 h 1463060"/>
              <a:gd name="connsiteX101" fmla="*/ 427055 w 1543942"/>
              <a:gd name="connsiteY101" fmla="*/ 401934 h 1463060"/>
              <a:gd name="connsiteX102" fmla="*/ 419519 w 1543942"/>
              <a:gd name="connsiteY102" fmla="*/ 384350 h 1463060"/>
              <a:gd name="connsiteX103" fmla="*/ 409470 w 1543942"/>
              <a:gd name="connsiteY103" fmla="*/ 361741 h 1463060"/>
              <a:gd name="connsiteX104" fmla="*/ 406958 w 1543942"/>
              <a:gd name="connsiteY104" fmla="*/ 354204 h 1463060"/>
              <a:gd name="connsiteX105" fmla="*/ 391886 w 1543942"/>
              <a:gd name="connsiteY105" fmla="*/ 344156 h 1463060"/>
              <a:gd name="connsiteX106" fmla="*/ 381837 w 1543942"/>
              <a:gd name="connsiteY106" fmla="*/ 324059 h 1463060"/>
              <a:gd name="connsiteX107" fmla="*/ 374301 w 1543942"/>
              <a:gd name="connsiteY107" fmla="*/ 308987 h 1463060"/>
              <a:gd name="connsiteX108" fmla="*/ 366765 w 1543942"/>
              <a:gd name="connsiteY108" fmla="*/ 303963 h 1463060"/>
              <a:gd name="connsiteX109" fmla="*/ 364253 w 1543942"/>
              <a:gd name="connsiteY109" fmla="*/ 296426 h 1463060"/>
              <a:gd name="connsiteX110" fmla="*/ 354204 w 1543942"/>
              <a:gd name="connsiteY110" fmla="*/ 283866 h 1463060"/>
              <a:gd name="connsiteX111" fmla="*/ 346668 w 1543942"/>
              <a:gd name="connsiteY111" fmla="*/ 278842 h 1463060"/>
              <a:gd name="connsiteX112" fmla="*/ 336620 w 1543942"/>
              <a:gd name="connsiteY112" fmla="*/ 266281 h 1463060"/>
              <a:gd name="connsiteX113" fmla="*/ 329083 w 1543942"/>
              <a:gd name="connsiteY113" fmla="*/ 263769 h 1463060"/>
              <a:gd name="connsiteX114" fmla="*/ 306475 w 1543942"/>
              <a:gd name="connsiteY114" fmla="*/ 248697 h 1463060"/>
              <a:gd name="connsiteX115" fmla="*/ 298938 w 1543942"/>
              <a:gd name="connsiteY115" fmla="*/ 243673 h 1463060"/>
              <a:gd name="connsiteX116" fmla="*/ 293914 w 1543942"/>
              <a:gd name="connsiteY116" fmla="*/ 228600 h 1463060"/>
              <a:gd name="connsiteX117" fmla="*/ 291402 w 1543942"/>
              <a:gd name="connsiteY117" fmla="*/ 221064 h 1463060"/>
              <a:gd name="connsiteX118" fmla="*/ 286378 w 1543942"/>
              <a:gd name="connsiteY118" fmla="*/ 213528 h 1463060"/>
              <a:gd name="connsiteX119" fmla="*/ 283866 w 1543942"/>
              <a:gd name="connsiteY119" fmla="*/ 205991 h 1463060"/>
              <a:gd name="connsiteX120" fmla="*/ 273818 w 1543942"/>
              <a:gd name="connsiteY120" fmla="*/ 190919 h 1463060"/>
              <a:gd name="connsiteX121" fmla="*/ 266281 w 1543942"/>
              <a:gd name="connsiteY121" fmla="*/ 168310 h 1463060"/>
              <a:gd name="connsiteX122" fmla="*/ 258745 w 1543942"/>
              <a:gd name="connsiteY122" fmla="*/ 153237 h 1463060"/>
              <a:gd name="connsiteX123" fmla="*/ 251209 w 1543942"/>
              <a:gd name="connsiteY123" fmla="*/ 148213 h 1463060"/>
              <a:gd name="connsiteX124" fmla="*/ 248697 w 1543942"/>
              <a:gd name="connsiteY124" fmla="*/ 140677 h 1463060"/>
              <a:gd name="connsiteX125" fmla="*/ 238648 w 1543942"/>
              <a:gd name="connsiteY125" fmla="*/ 128117 h 1463060"/>
              <a:gd name="connsiteX126" fmla="*/ 236136 w 1543942"/>
              <a:gd name="connsiteY126" fmla="*/ 120580 h 1463060"/>
              <a:gd name="connsiteX127" fmla="*/ 221064 w 1543942"/>
              <a:gd name="connsiteY127" fmla="*/ 110532 h 1463060"/>
              <a:gd name="connsiteX128" fmla="*/ 208503 w 1543942"/>
              <a:gd name="connsiteY128" fmla="*/ 92947 h 1463060"/>
              <a:gd name="connsiteX129" fmla="*/ 185894 w 1543942"/>
              <a:gd name="connsiteY129" fmla="*/ 75363 h 1463060"/>
              <a:gd name="connsiteX130" fmla="*/ 170822 w 1543942"/>
              <a:gd name="connsiteY130" fmla="*/ 67826 h 1463060"/>
              <a:gd name="connsiteX131" fmla="*/ 158262 w 1543942"/>
              <a:gd name="connsiteY131" fmla="*/ 55266 h 1463060"/>
              <a:gd name="connsiteX132" fmla="*/ 145701 w 1543942"/>
              <a:gd name="connsiteY132" fmla="*/ 47730 h 1463060"/>
              <a:gd name="connsiteX133" fmla="*/ 135653 w 1543942"/>
              <a:gd name="connsiteY133" fmla="*/ 37681 h 1463060"/>
              <a:gd name="connsiteX134" fmla="*/ 120580 w 1543942"/>
              <a:gd name="connsiteY134" fmla="*/ 27633 h 1463060"/>
              <a:gd name="connsiteX135" fmla="*/ 100483 w 1543942"/>
              <a:gd name="connsiteY135" fmla="*/ 15073 h 1463060"/>
              <a:gd name="connsiteX136" fmla="*/ 92947 w 1543942"/>
              <a:gd name="connsiteY136" fmla="*/ 12561 h 1463060"/>
              <a:gd name="connsiteX137" fmla="*/ 72851 w 1543942"/>
              <a:gd name="connsiteY137" fmla="*/ 2512 h 1463060"/>
              <a:gd name="connsiteX138" fmla="*/ 65314 w 1543942"/>
              <a:gd name="connsiteY138" fmla="*/ 0 h 1463060"/>
              <a:gd name="connsiteX139" fmla="*/ 42705 w 1543942"/>
              <a:gd name="connsiteY139" fmla="*/ 5024 h 1463060"/>
              <a:gd name="connsiteX140" fmla="*/ 37681 w 1543942"/>
              <a:gd name="connsiteY140" fmla="*/ 12561 h 1463060"/>
              <a:gd name="connsiteX141" fmla="*/ 22609 w 1543942"/>
              <a:gd name="connsiteY141" fmla="*/ 17585 h 1463060"/>
              <a:gd name="connsiteX142" fmla="*/ 17585 w 1543942"/>
              <a:gd name="connsiteY142" fmla="*/ 25121 h 1463060"/>
              <a:gd name="connsiteX143" fmla="*/ 10048 w 1543942"/>
              <a:gd name="connsiteY143" fmla="*/ 27633 h 1463060"/>
              <a:gd name="connsiteX144" fmla="*/ 7536 w 1543942"/>
              <a:gd name="connsiteY144" fmla="*/ 35169 h 1463060"/>
              <a:gd name="connsiteX145" fmla="*/ 2512 w 1543942"/>
              <a:gd name="connsiteY145" fmla="*/ 42706 h 1463060"/>
              <a:gd name="connsiteX146" fmla="*/ 0 w 1543942"/>
              <a:gd name="connsiteY146" fmla="*/ 57778 h 1463060"/>
              <a:gd name="connsiteX147" fmla="*/ 5024 w 1543942"/>
              <a:gd name="connsiteY147" fmla="*/ 110532 h 1463060"/>
              <a:gd name="connsiteX148" fmla="*/ 7536 w 1543942"/>
              <a:gd name="connsiteY148" fmla="*/ 138165 h 1463060"/>
              <a:gd name="connsiteX149" fmla="*/ 10048 w 1543942"/>
              <a:gd name="connsiteY149" fmla="*/ 173334 h 1463060"/>
              <a:gd name="connsiteX150" fmla="*/ 15073 w 1543942"/>
              <a:gd name="connsiteY150" fmla="*/ 193431 h 1463060"/>
              <a:gd name="connsiteX151" fmla="*/ 17585 w 1543942"/>
              <a:gd name="connsiteY151" fmla="*/ 203479 h 1463060"/>
              <a:gd name="connsiteX152" fmla="*/ 20097 w 1543942"/>
              <a:gd name="connsiteY152" fmla="*/ 211015 h 1463060"/>
              <a:gd name="connsiteX153" fmla="*/ 27633 w 1543942"/>
              <a:gd name="connsiteY153" fmla="*/ 236136 h 1463060"/>
              <a:gd name="connsiteX154" fmla="*/ 30145 w 1543942"/>
              <a:gd name="connsiteY154" fmla="*/ 243673 h 1463060"/>
              <a:gd name="connsiteX155" fmla="*/ 40193 w 1543942"/>
              <a:gd name="connsiteY155" fmla="*/ 258745 h 1463060"/>
              <a:gd name="connsiteX156" fmla="*/ 47730 w 1543942"/>
              <a:gd name="connsiteY156" fmla="*/ 271306 h 1463060"/>
              <a:gd name="connsiteX157" fmla="*/ 60290 w 1543942"/>
              <a:gd name="connsiteY157" fmla="*/ 296426 h 1463060"/>
              <a:gd name="connsiteX158" fmla="*/ 72851 w 1543942"/>
              <a:gd name="connsiteY158" fmla="*/ 308987 h 1463060"/>
              <a:gd name="connsiteX159" fmla="*/ 82899 w 1543942"/>
              <a:gd name="connsiteY159" fmla="*/ 324059 h 1463060"/>
              <a:gd name="connsiteX160" fmla="*/ 87923 w 1543942"/>
              <a:gd name="connsiteY160" fmla="*/ 329084 h 1463060"/>
              <a:gd name="connsiteX161" fmla="*/ 92947 w 1543942"/>
              <a:gd name="connsiteY161" fmla="*/ 336620 h 1463060"/>
              <a:gd name="connsiteX162" fmla="*/ 97971 w 1543942"/>
              <a:gd name="connsiteY162" fmla="*/ 351692 h 1463060"/>
              <a:gd name="connsiteX163" fmla="*/ 102996 w 1543942"/>
              <a:gd name="connsiteY163" fmla="*/ 356717 h 1463060"/>
              <a:gd name="connsiteX164" fmla="*/ 115556 w 1543942"/>
              <a:gd name="connsiteY164" fmla="*/ 379325 h 1463060"/>
              <a:gd name="connsiteX165" fmla="*/ 128116 w 1543942"/>
              <a:gd name="connsiteY165" fmla="*/ 391886 h 1463060"/>
              <a:gd name="connsiteX166" fmla="*/ 130629 w 1543942"/>
              <a:gd name="connsiteY166" fmla="*/ 399422 h 1463060"/>
              <a:gd name="connsiteX167" fmla="*/ 153237 w 1543942"/>
              <a:gd name="connsiteY167" fmla="*/ 417007 h 1463060"/>
              <a:gd name="connsiteX168" fmla="*/ 165798 w 1543942"/>
              <a:gd name="connsiteY168" fmla="*/ 424543 h 1463060"/>
              <a:gd name="connsiteX169" fmla="*/ 173334 w 1543942"/>
              <a:gd name="connsiteY169" fmla="*/ 429567 h 1463060"/>
              <a:gd name="connsiteX170" fmla="*/ 188407 w 1543942"/>
              <a:gd name="connsiteY170" fmla="*/ 434591 h 1463060"/>
              <a:gd name="connsiteX171" fmla="*/ 195943 w 1543942"/>
              <a:gd name="connsiteY171" fmla="*/ 437103 h 1463060"/>
              <a:gd name="connsiteX172" fmla="*/ 218552 w 1543942"/>
              <a:gd name="connsiteY172" fmla="*/ 444640 h 1463060"/>
              <a:gd name="connsiteX173" fmla="*/ 268793 w 1543942"/>
              <a:gd name="connsiteY173" fmla="*/ 452176 h 1463060"/>
              <a:gd name="connsiteX174" fmla="*/ 296426 w 1543942"/>
              <a:gd name="connsiteY174" fmla="*/ 457200 h 1463060"/>
              <a:gd name="connsiteX175" fmla="*/ 301451 w 1543942"/>
              <a:gd name="connsiteY175" fmla="*/ 462224 h 1463060"/>
              <a:gd name="connsiteX176" fmla="*/ 316523 w 1543942"/>
              <a:gd name="connsiteY176" fmla="*/ 467248 h 1463060"/>
              <a:gd name="connsiteX177" fmla="*/ 324059 w 1543942"/>
              <a:gd name="connsiteY177" fmla="*/ 469761 h 1463060"/>
              <a:gd name="connsiteX178" fmla="*/ 331596 w 1543942"/>
              <a:gd name="connsiteY178" fmla="*/ 472273 h 1463060"/>
              <a:gd name="connsiteX179" fmla="*/ 346668 w 1543942"/>
              <a:gd name="connsiteY179" fmla="*/ 482321 h 1463060"/>
              <a:gd name="connsiteX180" fmla="*/ 351692 w 1543942"/>
              <a:gd name="connsiteY180" fmla="*/ 489857 h 1463060"/>
              <a:gd name="connsiteX181" fmla="*/ 364253 w 1543942"/>
              <a:gd name="connsiteY181" fmla="*/ 499906 h 1463060"/>
              <a:gd name="connsiteX182" fmla="*/ 371789 w 1543942"/>
              <a:gd name="connsiteY182" fmla="*/ 514978 h 1463060"/>
              <a:gd name="connsiteX183" fmla="*/ 376813 w 1543942"/>
              <a:gd name="connsiteY183" fmla="*/ 522514 h 1463060"/>
              <a:gd name="connsiteX184" fmla="*/ 379325 w 1543942"/>
              <a:gd name="connsiteY184" fmla="*/ 530051 h 1463060"/>
              <a:gd name="connsiteX185" fmla="*/ 389374 w 1543942"/>
              <a:gd name="connsiteY185" fmla="*/ 542611 h 1463060"/>
              <a:gd name="connsiteX186" fmla="*/ 394398 w 1543942"/>
              <a:gd name="connsiteY186" fmla="*/ 557684 h 1463060"/>
              <a:gd name="connsiteX187" fmla="*/ 396910 w 1543942"/>
              <a:gd name="connsiteY187" fmla="*/ 565220 h 1463060"/>
              <a:gd name="connsiteX188" fmla="*/ 411982 w 1543942"/>
              <a:gd name="connsiteY188" fmla="*/ 585317 h 1463060"/>
              <a:gd name="connsiteX189" fmla="*/ 422031 w 1543942"/>
              <a:gd name="connsiteY189" fmla="*/ 607925 h 1463060"/>
              <a:gd name="connsiteX190" fmla="*/ 432079 w 1543942"/>
              <a:gd name="connsiteY190" fmla="*/ 630534 h 1463060"/>
              <a:gd name="connsiteX191" fmla="*/ 439615 w 1543942"/>
              <a:gd name="connsiteY191" fmla="*/ 635558 h 1463060"/>
              <a:gd name="connsiteX192" fmla="*/ 444640 w 1543942"/>
              <a:gd name="connsiteY192" fmla="*/ 640583 h 1463060"/>
              <a:gd name="connsiteX193" fmla="*/ 452176 w 1543942"/>
              <a:gd name="connsiteY193" fmla="*/ 645607 h 1463060"/>
              <a:gd name="connsiteX194" fmla="*/ 464736 w 1543942"/>
              <a:gd name="connsiteY194" fmla="*/ 660679 h 1463060"/>
              <a:gd name="connsiteX195" fmla="*/ 472273 w 1543942"/>
              <a:gd name="connsiteY195" fmla="*/ 665703 h 1463060"/>
              <a:gd name="connsiteX196" fmla="*/ 477297 w 1543942"/>
              <a:gd name="connsiteY196" fmla="*/ 670728 h 1463060"/>
              <a:gd name="connsiteX197" fmla="*/ 484833 w 1543942"/>
              <a:gd name="connsiteY197" fmla="*/ 673240 h 1463060"/>
              <a:gd name="connsiteX198" fmla="*/ 499905 w 1543942"/>
              <a:gd name="connsiteY198" fmla="*/ 680776 h 1463060"/>
              <a:gd name="connsiteX199" fmla="*/ 512466 w 1543942"/>
              <a:gd name="connsiteY199" fmla="*/ 688312 h 1463060"/>
              <a:gd name="connsiteX200" fmla="*/ 525026 w 1543942"/>
              <a:gd name="connsiteY200" fmla="*/ 698361 h 1463060"/>
              <a:gd name="connsiteX201" fmla="*/ 540099 w 1543942"/>
              <a:gd name="connsiteY201" fmla="*/ 705897 h 1463060"/>
              <a:gd name="connsiteX202" fmla="*/ 545123 w 1543942"/>
              <a:gd name="connsiteY202" fmla="*/ 713433 h 1463060"/>
              <a:gd name="connsiteX203" fmla="*/ 552659 w 1543942"/>
              <a:gd name="connsiteY203" fmla="*/ 715945 h 1463060"/>
              <a:gd name="connsiteX204" fmla="*/ 560196 w 1543942"/>
              <a:gd name="connsiteY204" fmla="*/ 720969 h 1463060"/>
              <a:gd name="connsiteX205" fmla="*/ 572756 w 1543942"/>
              <a:gd name="connsiteY205" fmla="*/ 731018 h 1463060"/>
              <a:gd name="connsiteX206" fmla="*/ 587829 w 1543942"/>
              <a:gd name="connsiteY206" fmla="*/ 741066 h 1463060"/>
              <a:gd name="connsiteX207" fmla="*/ 602901 w 1543942"/>
              <a:gd name="connsiteY207" fmla="*/ 746090 h 1463060"/>
              <a:gd name="connsiteX208" fmla="*/ 610437 w 1543942"/>
              <a:gd name="connsiteY208" fmla="*/ 748602 h 1463060"/>
              <a:gd name="connsiteX209" fmla="*/ 620486 w 1543942"/>
              <a:gd name="connsiteY209" fmla="*/ 751114 h 1463060"/>
              <a:gd name="connsiteX210" fmla="*/ 643094 w 1543942"/>
              <a:gd name="connsiteY210" fmla="*/ 758651 h 1463060"/>
              <a:gd name="connsiteX211" fmla="*/ 650631 w 1543942"/>
              <a:gd name="connsiteY211" fmla="*/ 761163 h 1463060"/>
              <a:gd name="connsiteX212" fmla="*/ 658167 w 1543942"/>
              <a:gd name="connsiteY212" fmla="*/ 766187 h 1463060"/>
              <a:gd name="connsiteX213" fmla="*/ 665703 w 1543942"/>
              <a:gd name="connsiteY213" fmla="*/ 768699 h 1463060"/>
              <a:gd name="connsiteX214" fmla="*/ 668215 w 1543942"/>
              <a:gd name="connsiteY214" fmla="*/ 776235 h 1463060"/>
              <a:gd name="connsiteX215" fmla="*/ 673240 w 1543942"/>
              <a:gd name="connsiteY215" fmla="*/ 781259 h 1463060"/>
              <a:gd name="connsiteX216" fmla="*/ 685800 w 1543942"/>
              <a:gd name="connsiteY216" fmla="*/ 803868 h 1463060"/>
              <a:gd name="connsiteX217" fmla="*/ 690824 w 1543942"/>
              <a:gd name="connsiteY217" fmla="*/ 811404 h 1463060"/>
              <a:gd name="connsiteX218" fmla="*/ 700873 w 1543942"/>
              <a:gd name="connsiteY218" fmla="*/ 821453 h 1463060"/>
              <a:gd name="connsiteX219" fmla="*/ 710921 w 1543942"/>
              <a:gd name="connsiteY219" fmla="*/ 836525 h 1463060"/>
              <a:gd name="connsiteX220" fmla="*/ 720969 w 1543942"/>
              <a:gd name="connsiteY220" fmla="*/ 851598 h 1463060"/>
              <a:gd name="connsiteX221" fmla="*/ 725993 w 1543942"/>
              <a:gd name="connsiteY221" fmla="*/ 866670 h 1463060"/>
              <a:gd name="connsiteX222" fmla="*/ 728505 w 1543942"/>
              <a:gd name="connsiteY222" fmla="*/ 874207 h 1463060"/>
              <a:gd name="connsiteX223" fmla="*/ 733530 w 1543942"/>
              <a:gd name="connsiteY223" fmla="*/ 896815 h 1463060"/>
              <a:gd name="connsiteX224" fmla="*/ 738554 w 1543942"/>
              <a:gd name="connsiteY224" fmla="*/ 901840 h 1463060"/>
              <a:gd name="connsiteX225" fmla="*/ 741066 w 1543942"/>
              <a:gd name="connsiteY225" fmla="*/ 909376 h 1463060"/>
              <a:gd name="connsiteX226" fmla="*/ 753626 w 1543942"/>
              <a:gd name="connsiteY226" fmla="*/ 924448 h 1463060"/>
              <a:gd name="connsiteX227" fmla="*/ 763675 w 1543942"/>
              <a:gd name="connsiteY227" fmla="*/ 954593 h 1463060"/>
              <a:gd name="connsiteX228" fmla="*/ 766187 w 1543942"/>
              <a:gd name="connsiteY228" fmla="*/ 962130 h 1463060"/>
              <a:gd name="connsiteX229" fmla="*/ 771211 w 1543942"/>
              <a:gd name="connsiteY229" fmla="*/ 969666 h 1463060"/>
              <a:gd name="connsiteX230" fmla="*/ 773723 w 1543942"/>
              <a:gd name="connsiteY230" fmla="*/ 977202 h 1463060"/>
              <a:gd name="connsiteX231" fmla="*/ 781259 w 1543942"/>
              <a:gd name="connsiteY231" fmla="*/ 979714 h 1463060"/>
              <a:gd name="connsiteX232" fmla="*/ 783771 w 1543942"/>
              <a:gd name="connsiteY232" fmla="*/ 987251 h 1463060"/>
              <a:gd name="connsiteX233" fmla="*/ 788796 w 1543942"/>
              <a:gd name="connsiteY233" fmla="*/ 992275 h 1463060"/>
              <a:gd name="connsiteX234" fmla="*/ 798844 w 1543942"/>
              <a:gd name="connsiteY234" fmla="*/ 1007347 h 1463060"/>
              <a:gd name="connsiteX235" fmla="*/ 808892 w 1543942"/>
              <a:gd name="connsiteY235" fmla="*/ 1022420 h 1463060"/>
              <a:gd name="connsiteX236" fmla="*/ 823965 w 1543942"/>
              <a:gd name="connsiteY236" fmla="*/ 1034980 h 1463060"/>
              <a:gd name="connsiteX237" fmla="*/ 839037 w 1543942"/>
              <a:gd name="connsiteY237" fmla="*/ 1042517 h 1463060"/>
              <a:gd name="connsiteX238" fmla="*/ 854110 w 1543942"/>
              <a:gd name="connsiteY238" fmla="*/ 1050053 h 1463060"/>
              <a:gd name="connsiteX239" fmla="*/ 866670 w 1543942"/>
              <a:gd name="connsiteY239" fmla="*/ 1062613 h 1463060"/>
              <a:gd name="connsiteX240" fmla="*/ 879231 w 1543942"/>
              <a:gd name="connsiteY240" fmla="*/ 1072662 h 1463060"/>
              <a:gd name="connsiteX241" fmla="*/ 901840 w 1543942"/>
              <a:gd name="connsiteY241" fmla="*/ 1085222 h 1463060"/>
              <a:gd name="connsiteX242" fmla="*/ 916912 w 1543942"/>
              <a:gd name="connsiteY242" fmla="*/ 1095270 h 1463060"/>
              <a:gd name="connsiteX243" fmla="*/ 924448 w 1543942"/>
              <a:gd name="connsiteY243" fmla="*/ 1100295 h 1463060"/>
              <a:gd name="connsiteX244" fmla="*/ 929473 w 1543942"/>
              <a:gd name="connsiteY244" fmla="*/ 1105319 h 1463060"/>
              <a:gd name="connsiteX245" fmla="*/ 937009 w 1543942"/>
              <a:gd name="connsiteY245" fmla="*/ 1107831 h 1463060"/>
              <a:gd name="connsiteX246" fmla="*/ 952081 w 1543942"/>
              <a:gd name="connsiteY246" fmla="*/ 1117879 h 1463060"/>
              <a:gd name="connsiteX247" fmla="*/ 959618 w 1543942"/>
              <a:gd name="connsiteY247" fmla="*/ 1122903 h 1463060"/>
              <a:gd name="connsiteX248" fmla="*/ 967154 w 1543942"/>
              <a:gd name="connsiteY248" fmla="*/ 1125415 h 1463060"/>
              <a:gd name="connsiteX249" fmla="*/ 979714 w 1543942"/>
              <a:gd name="connsiteY249" fmla="*/ 1132952 h 1463060"/>
              <a:gd name="connsiteX250" fmla="*/ 987251 w 1543942"/>
              <a:gd name="connsiteY250" fmla="*/ 1137976 h 1463060"/>
              <a:gd name="connsiteX251" fmla="*/ 994787 w 1543942"/>
              <a:gd name="connsiteY251" fmla="*/ 1140488 h 1463060"/>
              <a:gd name="connsiteX252" fmla="*/ 1009859 w 1543942"/>
              <a:gd name="connsiteY252" fmla="*/ 1150536 h 1463060"/>
              <a:gd name="connsiteX253" fmla="*/ 1014883 w 1543942"/>
              <a:gd name="connsiteY253" fmla="*/ 1158073 h 1463060"/>
              <a:gd name="connsiteX254" fmla="*/ 1022420 w 1543942"/>
              <a:gd name="connsiteY254" fmla="*/ 1160585 h 1463060"/>
              <a:gd name="connsiteX255" fmla="*/ 1029956 w 1543942"/>
              <a:gd name="connsiteY255" fmla="*/ 1165609 h 1463060"/>
              <a:gd name="connsiteX256" fmla="*/ 1037492 w 1543942"/>
              <a:gd name="connsiteY256" fmla="*/ 1168121 h 1463060"/>
              <a:gd name="connsiteX257" fmla="*/ 1052565 w 1543942"/>
              <a:gd name="connsiteY257" fmla="*/ 1178169 h 1463060"/>
              <a:gd name="connsiteX258" fmla="*/ 1060101 w 1543942"/>
              <a:gd name="connsiteY258" fmla="*/ 1183193 h 1463060"/>
              <a:gd name="connsiteX259" fmla="*/ 1065125 w 1543942"/>
              <a:gd name="connsiteY259" fmla="*/ 1188218 h 1463060"/>
              <a:gd name="connsiteX260" fmla="*/ 1072662 w 1543942"/>
              <a:gd name="connsiteY260" fmla="*/ 1190730 h 1463060"/>
              <a:gd name="connsiteX261" fmla="*/ 1087734 w 1543942"/>
              <a:gd name="connsiteY261" fmla="*/ 1198266 h 1463060"/>
              <a:gd name="connsiteX262" fmla="*/ 1105319 w 1543942"/>
              <a:gd name="connsiteY262" fmla="*/ 1205802 h 1463060"/>
              <a:gd name="connsiteX263" fmla="*/ 1110343 w 1543942"/>
              <a:gd name="connsiteY263" fmla="*/ 1213339 h 1463060"/>
              <a:gd name="connsiteX264" fmla="*/ 1125415 w 1543942"/>
              <a:gd name="connsiteY264" fmla="*/ 1218363 h 1463060"/>
              <a:gd name="connsiteX265" fmla="*/ 1145512 w 1543942"/>
              <a:gd name="connsiteY265" fmla="*/ 1228411 h 1463060"/>
              <a:gd name="connsiteX266" fmla="*/ 1153048 w 1543942"/>
              <a:gd name="connsiteY266" fmla="*/ 1230923 h 1463060"/>
              <a:gd name="connsiteX267" fmla="*/ 1165609 w 1543942"/>
              <a:gd name="connsiteY267" fmla="*/ 1238459 h 1463060"/>
              <a:gd name="connsiteX268" fmla="*/ 1170633 w 1543942"/>
              <a:gd name="connsiteY268" fmla="*/ 1243484 h 1463060"/>
              <a:gd name="connsiteX269" fmla="*/ 1190730 w 1543942"/>
              <a:gd name="connsiteY269" fmla="*/ 1258556 h 1463060"/>
              <a:gd name="connsiteX270" fmla="*/ 1193242 w 1543942"/>
              <a:gd name="connsiteY270" fmla="*/ 1266092 h 1463060"/>
              <a:gd name="connsiteX271" fmla="*/ 1213338 w 1543942"/>
              <a:gd name="connsiteY271" fmla="*/ 1276141 h 1463060"/>
              <a:gd name="connsiteX272" fmla="*/ 1230923 w 1543942"/>
              <a:gd name="connsiteY272" fmla="*/ 1281165 h 1463060"/>
              <a:gd name="connsiteX273" fmla="*/ 1245996 w 1543942"/>
              <a:gd name="connsiteY273" fmla="*/ 1286189 h 1463060"/>
              <a:gd name="connsiteX274" fmla="*/ 1251020 w 1543942"/>
              <a:gd name="connsiteY274" fmla="*/ 1293725 h 1463060"/>
              <a:gd name="connsiteX275" fmla="*/ 1263580 w 1543942"/>
              <a:gd name="connsiteY275" fmla="*/ 1306286 h 1463060"/>
              <a:gd name="connsiteX276" fmla="*/ 1273629 w 1543942"/>
              <a:gd name="connsiteY276" fmla="*/ 1326383 h 1463060"/>
              <a:gd name="connsiteX277" fmla="*/ 1276141 w 1543942"/>
              <a:gd name="connsiteY277" fmla="*/ 1366576 h 1463060"/>
              <a:gd name="connsiteX278" fmla="*/ 1263580 w 1543942"/>
              <a:gd name="connsiteY278" fmla="*/ 1379136 h 1463060"/>
              <a:gd name="connsiteX279" fmla="*/ 1251020 w 1543942"/>
              <a:gd name="connsiteY279" fmla="*/ 1389185 h 1463060"/>
              <a:gd name="connsiteX280" fmla="*/ 1235947 w 1543942"/>
              <a:gd name="connsiteY280" fmla="*/ 1399233 h 1463060"/>
              <a:gd name="connsiteX281" fmla="*/ 1228411 w 1543942"/>
              <a:gd name="connsiteY281" fmla="*/ 1404257 h 1463060"/>
              <a:gd name="connsiteX282" fmla="*/ 1220875 w 1543942"/>
              <a:gd name="connsiteY282" fmla="*/ 1406769 h 1463060"/>
              <a:gd name="connsiteX283" fmla="*/ 1198266 w 1543942"/>
              <a:gd name="connsiteY283" fmla="*/ 1419330 h 1463060"/>
              <a:gd name="connsiteX284" fmla="*/ 1175657 w 1543942"/>
              <a:gd name="connsiteY284" fmla="*/ 1434402 h 1463060"/>
              <a:gd name="connsiteX285" fmla="*/ 1168121 w 1543942"/>
              <a:gd name="connsiteY285" fmla="*/ 1439426 h 1463060"/>
              <a:gd name="connsiteX286" fmla="*/ 1153048 w 1543942"/>
              <a:gd name="connsiteY286" fmla="*/ 1446963 h 1463060"/>
              <a:gd name="connsiteX287" fmla="*/ 1163097 w 1543942"/>
              <a:gd name="connsiteY287" fmla="*/ 1457011 h 1463060"/>
              <a:gd name="connsiteX288" fmla="*/ 1313822 w 1543942"/>
              <a:gd name="connsiteY288" fmla="*/ 1459523 h 1463060"/>
              <a:gd name="connsiteX289" fmla="*/ 1419330 w 1543942"/>
              <a:gd name="connsiteY289" fmla="*/ 1459523 h 1463060"/>
              <a:gd name="connsiteX290" fmla="*/ 1426866 w 1543942"/>
              <a:gd name="connsiteY290" fmla="*/ 1457011 h 1463060"/>
              <a:gd name="connsiteX291" fmla="*/ 1444451 w 1543942"/>
              <a:gd name="connsiteY291" fmla="*/ 1451987 h 1463060"/>
              <a:gd name="connsiteX292" fmla="*/ 1474596 w 1543942"/>
              <a:gd name="connsiteY292" fmla="*/ 1457011 h 1463060"/>
              <a:gd name="connsiteX293" fmla="*/ 1489668 w 1543942"/>
              <a:gd name="connsiteY293" fmla="*/ 1462035 h 1463060"/>
              <a:gd name="connsiteX294" fmla="*/ 1494692 w 1543942"/>
              <a:gd name="connsiteY294" fmla="*/ 1454499 h 1463060"/>
              <a:gd name="connsiteX295" fmla="*/ 1499716 w 1543942"/>
              <a:gd name="connsiteY295" fmla="*/ 1439426 h 1463060"/>
              <a:gd name="connsiteX296" fmla="*/ 1502229 w 1543942"/>
              <a:gd name="connsiteY296" fmla="*/ 1431890 h 1463060"/>
              <a:gd name="connsiteX297" fmla="*/ 1504741 w 1543942"/>
              <a:gd name="connsiteY297" fmla="*/ 1424354 h 1463060"/>
              <a:gd name="connsiteX298" fmla="*/ 1507253 w 1543942"/>
              <a:gd name="connsiteY298" fmla="*/ 1416818 h 1463060"/>
              <a:gd name="connsiteX299" fmla="*/ 1509765 w 1543942"/>
              <a:gd name="connsiteY299" fmla="*/ 1394209 h 1463060"/>
              <a:gd name="connsiteX300" fmla="*/ 1514789 w 1543942"/>
              <a:gd name="connsiteY300" fmla="*/ 1366576 h 1463060"/>
              <a:gd name="connsiteX301" fmla="*/ 1517301 w 1543942"/>
              <a:gd name="connsiteY301" fmla="*/ 1328895 h 1463060"/>
              <a:gd name="connsiteX302" fmla="*/ 1522325 w 1543942"/>
              <a:gd name="connsiteY302" fmla="*/ 1311310 h 1463060"/>
              <a:gd name="connsiteX303" fmla="*/ 1527349 w 1543942"/>
              <a:gd name="connsiteY303" fmla="*/ 1288701 h 1463060"/>
              <a:gd name="connsiteX304" fmla="*/ 1529862 w 1543942"/>
              <a:gd name="connsiteY304" fmla="*/ 1281165 h 1463060"/>
              <a:gd name="connsiteX305" fmla="*/ 1532374 w 1543942"/>
              <a:gd name="connsiteY305" fmla="*/ 1248508 h 1463060"/>
              <a:gd name="connsiteX306" fmla="*/ 1534886 w 1543942"/>
              <a:gd name="connsiteY306" fmla="*/ 1240972 h 1463060"/>
              <a:gd name="connsiteX307" fmla="*/ 1537398 w 1543942"/>
              <a:gd name="connsiteY307" fmla="*/ 1220875 h 1463060"/>
              <a:gd name="connsiteX308" fmla="*/ 1542422 w 1543942"/>
              <a:gd name="connsiteY308" fmla="*/ 1205802 h 1463060"/>
              <a:gd name="connsiteX309" fmla="*/ 1527349 w 1543942"/>
              <a:gd name="connsiteY309" fmla="*/ 1210826 h 1463060"/>
              <a:gd name="connsiteX310" fmla="*/ 1517301 w 1543942"/>
              <a:gd name="connsiteY310" fmla="*/ 1213339 h 1463060"/>
              <a:gd name="connsiteX311" fmla="*/ 1502229 w 1543942"/>
              <a:gd name="connsiteY311" fmla="*/ 1218363 h 1463060"/>
              <a:gd name="connsiteX312" fmla="*/ 1492180 w 1543942"/>
              <a:gd name="connsiteY312" fmla="*/ 1220875 h 1463060"/>
              <a:gd name="connsiteX313" fmla="*/ 1477108 w 1543942"/>
              <a:gd name="connsiteY313" fmla="*/ 1225899 h 1463060"/>
              <a:gd name="connsiteX314" fmla="*/ 1464547 w 1543942"/>
              <a:gd name="connsiteY314" fmla="*/ 1228411 h 1463060"/>
              <a:gd name="connsiteX315" fmla="*/ 1457011 w 1543942"/>
              <a:gd name="connsiteY315" fmla="*/ 1230923 h 1463060"/>
              <a:gd name="connsiteX316" fmla="*/ 1441938 w 1543942"/>
              <a:gd name="connsiteY316" fmla="*/ 1233435 h 1463060"/>
              <a:gd name="connsiteX317" fmla="*/ 1426866 w 1543942"/>
              <a:gd name="connsiteY317" fmla="*/ 1238459 h 1463060"/>
              <a:gd name="connsiteX318" fmla="*/ 1416818 w 1543942"/>
              <a:gd name="connsiteY318" fmla="*/ 1240972 h 1463060"/>
              <a:gd name="connsiteX319" fmla="*/ 1401745 w 1543942"/>
              <a:gd name="connsiteY319" fmla="*/ 1245996 h 1463060"/>
              <a:gd name="connsiteX320" fmla="*/ 1394209 w 1543942"/>
              <a:gd name="connsiteY320" fmla="*/ 1248508 h 1463060"/>
              <a:gd name="connsiteX321" fmla="*/ 1359040 w 1543942"/>
              <a:gd name="connsiteY321" fmla="*/ 1261068 h 146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1543942" h="1463060">
                <a:moveTo>
                  <a:pt x="1359040" y="1261068"/>
                </a:moveTo>
                <a:lnTo>
                  <a:pt x="1359040" y="1261068"/>
                </a:lnTo>
                <a:cubicBezTo>
                  <a:pt x="1355690" y="1254369"/>
                  <a:pt x="1352844" y="1247394"/>
                  <a:pt x="1348991" y="1240972"/>
                </a:cubicBezTo>
                <a:cubicBezTo>
                  <a:pt x="1347772" y="1238941"/>
                  <a:pt x="1345026" y="1238066"/>
                  <a:pt x="1343967" y="1235947"/>
                </a:cubicBezTo>
                <a:cubicBezTo>
                  <a:pt x="1333505" y="1215022"/>
                  <a:pt x="1345905" y="1225516"/>
                  <a:pt x="1331407" y="1215851"/>
                </a:cubicBezTo>
                <a:cubicBezTo>
                  <a:pt x="1329615" y="1210476"/>
                  <a:pt x="1328453" y="1204788"/>
                  <a:pt x="1323870" y="1200778"/>
                </a:cubicBezTo>
                <a:cubicBezTo>
                  <a:pt x="1319326" y="1196802"/>
                  <a:pt x="1313822" y="1194079"/>
                  <a:pt x="1308798" y="1190730"/>
                </a:cubicBezTo>
                <a:cubicBezTo>
                  <a:pt x="1306286" y="1189055"/>
                  <a:pt x="1303397" y="1187841"/>
                  <a:pt x="1301262" y="1185706"/>
                </a:cubicBezTo>
                <a:cubicBezTo>
                  <a:pt x="1294102" y="1178546"/>
                  <a:pt x="1298208" y="1181995"/>
                  <a:pt x="1288701" y="1175657"/>
                </a:cubicBezTo>
                <a:cubicBezTo>
                  <a:pt x="1287026" y="1173145"/>
                  <a:pt x="1286034" y="1170007"/>
                  <a:pt x="1283677" y="1168121"/>
                </a:cubicBezTo>
                <a:cubicBezTo>
                  <a:pt x="1281609" y="1166467"/>
                  <a:pt x="1278013" y="1167481"/>
                  <a:pt x="1276141" y="1165609"/>
                </a:cubicBezTo>
                <a:cubicBezTo>
                  <a:pt x="1274269" y="1163737"/>
                  <a:pt x="1274991" y="1160344"/>
                  <a:pt x="1273629" y="1158073"/>
                </a:cubicBezTo>
                <a:cubicBezTo>
                  <a:pt x="1271242" y="1154095"/>
                  <a:pt x="1264492" y="1150307"/>
                  <a:pt x="1261068" y="1148024"/>
                </a:cubicBezTo>
                <a:cubicBezTo>
                  <a:pt x="1259393" y="1145512"/>
                  <a:pt x="1257233" y="1143263"/>
                  <a:pt x="1256044" y="1140488"/>
                </a:cubicBezTo>
                <a:cubicBezTo>
                  <a:pt x="1249099" y="1124283"/>
                  <a:pt x="1258620" y="1135529"/>
                  <a:pt x="1248508" y="1125415"/>
                </a:cubicBezTo>
                <a:cubicBezTo>
                  <a:pt x="1245737" y="1117102"/>
                  <a:pt x="1244260" y="1108927"/>
                  <a:pt x="1233435" y="1105319"/>
                </a:cubicBezTo>
                <a:cubicBezTo>
                  <a:pt x="1230923" y="1104482"/>
                  <a:pt x="1228267" y="1103991"/>
                  <a:pt x="1225899" y="1102807"/>
                </a:cubicBezTo>
                <a:cubicBezTo>
                  <a:pt x="1223199" y="1101457"/>
                  <a:pt x="1220720" y="1099669"/>
                  <a:pt x="1218363" y="1097783"/>
                </a:cubicBezTo>
                <a:cubicBezTo>
                  <a:pt x="1216513" y="1096303"/>
                  <a:pt x="1215369" y="1093977"/>
                  <a:pt x="1213338" y="1092758"/>
                </a:cubicBezTo>
                <a:cubicBezTo>
                  <a:pt x="1211067" y="1091396"/>
                  <a:pt x="1208314" y="1091083"/>
                  <a:pt x="1205802" y="1090246"/>
                </a:cubicBezTo>
                <a:cubicBezTo>
                  <a:pt x="1192405" y="1070150"/>
                  <a:pt x="1209989" y="1094433"/>
                  <a:pt x="1193242" y="1077686"/>
                </a:cubicBezTo>
                <a:cubicBezTo>
                  <a:pt x="1181879" y="1066323"/>
                  <a:pt x="1195354" y="1072529"/>
                  <a:pt x="1180681" y="1067637"/>
                </a:cubicBezTo>
                <a:cubicBezTo>
                  <a:pt x="1167351" y="1047642"/>
                  <a:pt x="1174900" y="1056831"/>
                  <a:pt x="1158073" y="1040004"/>
                </a:cubicBezTo>
                <a:cubicBezTo>
                  <a:pt x="1156398" y="1038329"/>
                  <a:pt x="1155295" y="1035729"/>
                  <a:pt x="1153048" y="1034980"/>
                </a:cubicBezTo>
                <a:lnTo>
                  <a:pt x="1130440" y="1027444"/>
                </a:lnTo>
                <a:lnTo>
                  <a:pt x="1122903" y="1024932"/>
                </a:lnTo>
                <a:cubicBezTo>
                  <a:pt x="1120391" y="1023257"/>
                  <a:pt x="1118067" y="1021258"/>
                  <a:pt x="1115367" y="1019908"/>
                </a:cubicBezTo>
                <a:cubicBezTo>
                  <a:pt x="1102988" y="1013719"/>
                  <a:pt x="1112290" y="1021969"/>
                  <a:pt x="1100294" y="1012372"/>
                </a:cubicBezTo>
                <a:cubicBezTo>
                  <a:pt x="1098444" y="1010892"/>
                  <a:pt x="1097165" y="1008768"/>
                  <a:pt x="1095270" y="1007347"/>
                </a:cubicBezTo>
                <a:cubicBezTo>
                  <a:pt x="1090440" y="1003724"/>
                  <a:pt x="1085222" y="1000648"/>
                  <a:pt x="1080198" y="997299"/>
                </a:cubicBezTo>
                <a:cubicBezTo>
                  <a:pt x="1077686" y="995624"/>
                  <a:pt x="1075526" y="993230"/>
                  <a:pt x="1072662" y="992275"/>
                </a:cubicBezTo>
                <a:lnTo>
                  <a:pt x="1065125" y="989763"/>
                </a:lnTo>
                <a:cubicBezTo>
                  <a:pt x="1047850" y="978245"/>
                  <a:pt x="1055781" y="981623"/>
                  <a:pt x="1042516" y="977202"/>
                </a:cubicBezTo>
                <a:cubicBezTo>
                  <a:pt x="1040004" y="975527"/>
                  <a:pt x="1037680" y="973528"/>
                  <a:pt x="1034980" y="972178"/>
                </a:cubicBezTo>
                <a:cubicBezTo>
                  <a:pt x="1032612" y="970994"/>
                  <a:pt x="1029512" y="971320"/>
                  <a:pt x="1027444" y="969666"/>
                </a:cubicBezTo>
                <a:cubicBezTo>
                  <a:pt x="1025087" y="967780"/>
                  <a:pt x="1024980" y="963730"/>
                  <a:pt x="1022420" y="962130"/>
                </a:cubicBezTo>
                <a:cubicBezTo>
                  <a:pt x="1017929" y="959323"/>
                  <a:pt x="1007347" y="957106"/>
                  <a:pt x="1007347" y="957106"/>
                </a:cubicBezTo>
                <a:cubicBezTo>
                  <a:pt x="1005672" y="954594"/>
                  <a:pt x="1004681" y="951455"/>
                  <a:pt x="1002323" y="949569"/>
                </a:cubicBezTo>
                <a:cubicBezTo>
                  <a:pt x="1000255" y="947915"/>
                  <a:pt x="997155" y="948241"/>
                  <a:pt x="994787" y="947057"/>
                </a:cubicBezTo>
                <a:cubicBezTo>
                  <a:pt x="992087" y="945707"/>
                  <a:pt x="989609" y="943919"/>
                  <a:pt x="987251" y="942033"/>
                </a:cubicBezTo>
                <a:cubicBezTo>
                  <a:pt x="969353" y="927716"/>
                  <a:pt x="997884" y="947447"/>
                  <a:pt x="974690" y="931985"/>
                </a:cubicBezTo>
                <a:cubicBezTo>
                  <a:pt x="965530" y="904500"/>
                  <a:pt x="980873" y="945393"/>
                  <a:pt x="964642" y="919424"/>
                </a:cubicBezTo>
                <a:cubicBezTo>
                  <a:pt x="961835" y="914933"/>
                  <a:pt x="963363" y="908096"/>
                  <a:pt x="959618" y="904352"/>
                </a:cubicBezTo>
                <a:cubicBezTo>
                  <a:pt x="950323" y="895058"/>
                  <a:pt x="955908" y="901300"/>
                  <a:pt x="944545" y="884255"/>
                </a:cubicBezTo>
                <a:cubicBezTo>
                  <a:pt x="942870" y="881743"/>
                  <a:pt x="941656" y="878854"/>
                  <a:pt x="939521" y="876719"/>
                </a:cubicBezTo>
                <a:lnTo>
                  <a:pt x="931985" y="869183"/>
                </a:lnTo>
                <a:cubicBezTo>
                  <a:pt x="927622" y="856093"/>
                  <a:pt x="932331" y="866475"/>
                  <a:pt x="924448" y="856622"/>
                </a:cubicBezTo>
                <a:cubicBezTo>
                  <a:pt x="914876" y="844659"/>
                  <a:pt x="924809" y="852676"/>
                  <a:pt x="911888" y="844062"/>
                </a:cubicBezTo>
                <a:cubicBezTo>
                  <a:pt x="907084" y="829649"/>
                  <a:pt x="912816" y="843100"/>
                  <a:pt x="901840" y="828989"/>
                </a:cubicBezTo>
                <a:cubicBezTo>
                  <a:pt x="898133" y="824223"/>
                  <a:pt x="896060" y="818187"/>
                  <a:pt x="891791" y="813917"/>
                </a:cubicBezTo>
                <a:cubicBezTo>
                  <a:pt x="890116" y="812242"/>
                  <a:pt x="888247" y="810742"/>
                  <a:pt x="886767" y="808892"/>
                </a:cubicBezTo>
                <a:cubicBezTo>
                  <a:pt x="884881" y="806534"/>
                  <a:pt x="883093" y="804056"/>
                  <a:pt x="881743" y="801356"/>
                </a:cubicBezTo>
                <a:cubicBezTo>
                  <a:pt x="880559" y="798988"/>
                  <a:pt x="880885" y="795888"/>
                  <a:pt x="879231" y="793820"/>
                </a:cubicBezTo>
                <a:cubicBezTo>
                  <a:pt x="877345" y="791462"/>
                  <a:pt x="874206" y="790471"/>
                  <a:pt x="871694" y="788796"/>
                </a:cubicBezTo>
                <a:cubicBezTo>
                  <a:pt x="866890" y="774382"/>
                  <a:pt x="872622" y="787835"/>
                  <a:pt x="861646" y="773723"/>
                </a:cubicBezTo>
                <a:cubicBezTo>
                  <a:pt x="857939" y="768957"/>
                  <a:pt x="855867" y="762921"/>
                  <a:pt x="851598" y="758651"/>
                </a:cubicBezTo>
                <a:cubicBezTo>
                  <a:pt x="849923" y="756976"/>
                  <a:pt x="847995" y="755521"/>
                  <a:pt x="846574" y="753626"/>
                </a:cubicBezTo>
                <a:cubicBezTo>
                  <a:pt x="842951" y="748795"/>
                  <a:pt x="839875" y="743578"/>
                  <a:pt x="836525" y="738554"/>
                </a:cubicBezTo>
                <a:cubicBezTo>
                  <a:pt x="834850" y="736042"/>
                  <a:pt x="833636" y="733153"/>
                  <a:pt x="831501" y="731018"/>
                </a:cubicBezTo>
                <a:cubicBezTo>
                  <a:pt x="829826" y="729343"/>
                  <a:pt x="827957" y="727843"/>
                  <a:pt x="826477" y="725993"/>
                </a:cubicBezTo>
                <a:cubicBezTo>
                  <a:pt x="811221" y="706921"/>
                  <a:pt x="830094" y="729506"/>
                  <a:pt x="818941" y="710921"/>
                </a:cubicBezTo>
                <a:cubicBezTo>
                  <a:pt x="817722" y="708890"/>
                  <a:pt x="815766" y="707377"/>
                  <a:pt x="813916" y="705897"/>
                </a:cubicBezTo>
                <a:cubicBezTo>
                  <a:pt x="806959" y="700331"/>
                  <a:pt x="806804" y="701014"/>
                  <a:pt x="798844" y="698361"/>
                </a:cubicBezTo>
                <a:cubicBezTo>
                  <a:pt x="797169" y="696686"/>
                  <a:pt x="795300" y="695186"/>
                  <a:pt x="793820" y="693336"/>
                </a:cubicBezTo>
                <a:cubicBezTo>
                  <a:pt x="791934" y="690978"/>
                  <a:pt x="791154" y="687686"/>
                  <a:pt x="788796" y="685800"/>
                </a:cubicBezTo>
                <a:cubicBezTo>
                  <a:pt x="786728" y="684146"/>
                  <a:pt x="783771" y="684125"/>
                  <a:pt x="781259" y="683288"/>
                </a:cubicBezTo>
                <a:cubicBezTo>
                  <a:pt x="768795" y="674978"/>
                  <a:pt x="775861" y="680401"/>
                  <a:pt x="761163" y="665703"/>
                </a:cubicBezTo>
                <a:cubicBezTo>
                  <a:pt x="759488" y="664028"/>
                  <a:pt x="757452" y="662650"/>
                  <a:pt x="756138" y="660679"/>
                </a:cubicBezTo>
                <a:cubicBezTo>
                  <a:pt x="754463" y="658167"/>
                  <a:pt x="753047" y="655462"/>
                  <a:pt x="751114" y="653143"/>
                </a:cubicBezTo>
                <a:cubicBezTo>
                  <a:pt x="748840" y="650414"/>
                  <a:pt x="745759" y="648411"/>
                  <a:pt x="743578" y="645607"/>
                </a:cubicBezTo>
                <a:cubicBezTo>
                  <a:pt x="739871" y="640841"/>
                  <a:pt x="735440" y="636263"/>
                  <a:pt x="733530" y="630534"/>
                </a:cubicBezTo>
                <a:cubicBezTo>
                  <a:pt x="730269" y="620751"/>
                  <a:pt x="732891" y="624870"/>
                  <a:pt x="725993" y="617974"/>
                </a:cubicBezTo>
                <a:cubicBezTo>
                  <a:pt x="721103" y="603302"/>
                  <a:pt x="727307" y="616775"/>
                  <a:pt x="715945" y="605413"/>
                </a:cubicBezTo>
                <a:cubicBezTo>
                  <a:pt x="713810" y="603278"/>
                  <a:pt x="713056" y="600012"/>
                  <a:pt x="710921" y="597877"/>
                </a:cubicBezTo>
                <a:cubicBezTo>
                  <a:pt x="706051" y="593007"/>
                  <a:pt x="701978" y="592384"/>
                  <a:pt x="695848" y="590341"/>
                </a:cubicBezTo>
                <a:cubicBezTo>
                  <a:pt x="693336" y="588666"/>
                  <a:pt x="690669" y="587203"/>
                  <a:pt x="688312" y="585317"/>
                </a:cubicBezTo>
                <a:cubicBezTo>
                  <a:pt x="686463" y="583837"/>
                  <a:pt x="685319" y="581511"/>
                  <a:pt x="683288" y="580292"/>
                </a:cubicBezTo>
                <a:cubicBezTo>
                  <a:pt x="681018" y="578930"/>
                  <a:pt x="678264" y="578617"/>
                  <a:pt x="675752" y="577780"/>
                </a:cubicBezTo>
                <a:cubicBezTo>
                  <a:pt x="674077" y="576105"/>
                  <a:pt x="672758" y="573975"/>
                  <a:pt x="670727" y="572756"/>
                </a:cubicBezTo>
                <a:cubicBezTo>
                  <a:pt x="668456" y="571394"/>
                  <a:pt x="665281" y="571870"/>
                  <a:pt x="663191" y="570244"/>
                </a:cubicBezTo>
                <a:cubicBezTo>
                  <a:pt x="657583" y="565882"/>
                  <a:pt x="653143" y="560196"/>
                  <a:pt x="648119" y="555172"/>
                </a:cubicBezTo>
                <a:cubicBezTo>
                  <a:pt x="646246" y="553299"/>
                  <a:pt x="642951" y="553843"/>
                  <a:pt x="640582" y="552659"/>
                </a:cubicBezTo>
                <a:cubicBezTo>
                  <a:pt x="637882" y="551309"/>
                  <a:pt x="635805" y="548861"/>
                  <a:pt x="633046" y="547635"/>
                </a:cubicBezTo>
                <a:cubicBezTo>
                  <a:pt x="628207" y="545484"/>
                  <a:pt x="617974" y="542611"/>
                  <a:pt x="617974" y="542611"/>
                </a:cubicBezTo>
                <a:cubicBezTo>
                  <a:pt x="609902" y="534541"/>
                  <a:pt x="616129" y="539043"/>
                  <a:pt x="602901" y="535075"/>
                </a:cubicBezTo>
                <a:cubicBezTo>
                  <a:pt x="597829" y="533553"/>
                  <a:pt x="587829" y="530051"/>
                  <a:pt x="587829" y="530051"/>
                </a:cubicBezTo>
                <a:cubicBezTo>
                  <a:pt x="576556" y="518778"/>
                  <a:pt x="589943" y="530667"/>
                  <a:pt x="575268" y="522514"/>
                </a:cubicBezTo>
                <a:cubicBezTo>
                  <a:pt x="549357" y="508119"/>
                  <a:pt x="569712" y="515638"/>
                  <a:pt x="552659" y="509954"/>
                </a:cubicBezTo>
                <a:cubicBezTo>
                  <a:pt x="538227" y="495521"/>
                  <a:pt x="545716" y="499265"/>
                  <a:pt x="532563" y="494881"/>
                </a:cubicBezTo>
                <a:cubicBezTo>
                  <a:pt x="530888" y="493206"/>
                  <a:pt x="529569" y="491076"/>
                  <a:pt x="527538" y="489857"/>
                </a:cubicBezTo>
                <a:cubicBezTo>
                  <a:pt x="525267" y="488495"/>
                  <a:pt x="522370" y="488529"/>
                  <a:pt x="520002" y="487345"/>
                </a:cubicBezTo>
                <a:cubicBezTo>
                  <a:pt x="517302" y="485995"/>
                  <a:pt x="514978" y="483996"/>
                  <a:pt x="512466" y="482321"/>
                </a:cubicBezTo>
                <a:cubicBezTo>
                  <a:pt x="499993" y="463611"/>
                  <a:pt x="516024" y="486590"/>
                  <a:pt x="499905" y="467248"/>
                </a:cubicBezTo>
                <a:cubicBezTo>
                  <a:pt x="489438" y="454688"/>
                  <a:pt x="501161" y="463899"/>
                  <a:pt x="487345" y="454688"/>
                </a:cubicBezTo>
                <a:cubicBezTo>
                  <a:pt x="478732" y="441769"/>
                  <a:pt x="486747" y="451698"/>
                  <a:pt x="474785" y="442128"/>
                </a:cubicBezTo>
                <a:cubicBezTo>
                  <a:pt x="472935" y="440648"/>
                  <a:pt x="471791" y="438322"/>
                  <a:pt x="469760" y="437103"/>
                </a:cubicBezTo>
                <a:cubicBezTo>
                  <a:pt x="467489" y="435741"/>
                  <a:pt x="464539" y="435877"/>
                  <a:pt x="462224" y="434591"/>
                </a:cubicBezTo>
                <a:cubicBezTo>
                  <a:pt x="456946" y="431659"/>
                  <a:pt x="451422" y="428812"/>
                  <a:pt x="447152" y="424543"/>
                </a:cubicBezTo>
                <a:cubicBezTo>
                  <a:pt x="445477" y="422868"/>
                  <a:pt x="444158" y="420738"/>
                  <a:pt x="442127" y="419519"/>
                </a:cubicBezTo>
                <a:cubicBezTo>
                  <a:pt x="439856" y="418157"/>
                  <a:pt x="437103" y="417844"/>
                  <a:pt x="434591" y="417007"/>
                </a:cubicBezTo>
                <a:cubicBezTo>
                  <a:pt x="433754" y="414495"/>
                  <a:pt x="433263" y="411839"/>
                  <a:pt x="432079" y="409470"/>
                </a:cubicBezTo>
                <a:cubicBezTo>
                  <a:pt x="430729" y="406770"/>
                  <a:pt x="428244" y="404709"/>
                  <a:pt x="427055" y="401934"/>
                </a:cubicBezTo>
                <a:cubicBezTo>
                  <a:pt x="417322" y="379224"/>
                  <a:pt x="432132" y="403270"/>
                  <a:pt x="419519" y="384350"/>
                </a:cubicBezTo>
                <a:cubicBezTo>
                  <a:pt x="413539" y="366413"/>
                  <a:pt x="417432" y="373684"/>
                  <a:pt x="409470" y="361741"/>
                </a:cubicBezTo>
                <a:cubicBezTo>
                  <a:pt x="408633" y="359229"/>
                  <a:pt x="408831" y="356077"/>
                  <a:pt x="406958" y="354204"/>
                </a:cubicBezTo>
                <a:cubicBezTo>
                  <a:pt x="402689" y="349934"/>
                  <a:pt x="391886" y="344156"/>
                  <a:pt x="391886" y="344156"/>
                </a:cubicBezTo>
                <a:cubicBezTo>
                  <a:pt x="386113" y="326837"/>
                  <a:pt x="390607" y="332829"/>
                  <a:pt x="381837" y="324059"/>
                </a:cubicBezTo>
                <a:cubicBezTo>
                  <a:pt x="379794" y="317930"/>
                  <a:pt x="379171" y="313857"/>
                  <a:pt x="374301" y="308987"/>
                </a:cubicBezTo>
                <a:cubicBezTo>
                  <a:pt x="372166" y="306852"/>
                  <a:pt x="369277" y="305638"/>
                  <a:pt x="366765" y="303963"/>
                </a:cubicBezTo>
                <a:cubicBezTo>
                  <a:pt x="365928" y="301451"/>
                  <a:pt x="365437" y="298795"/>
                  <a:pt x="364253" y="296426"/>
                </a:cubicBezTo>
                <a:cubicBezTo>
                  <a:pt x="362076" y="292072"/>
                  <a:pt x="358100" y="286982"/>
                  <a:pt x="354204" y="283866"/>
                </a:cubicBezTo>
                <a:cubicBezTo>
                  <a:pt x="351846" y="281980"/>
                  <a:pt x="349180" y="280517"/>
                  <a:pt x="346668" y="278842"/>
                </a:cubicBezTo>
                <a:cubicBezTo>
                  <a:pt x="344387" y="275421"/>
                  <a:pt x="340596" y="268666"/>
                  <a:pt x="336620" y="266281"/>
                </a:cubicBezTo>
                <a:cubicBezTo>
                  <a:pt x="334349" y="264918"/>
                  <a:pt x="331595" y="264606"/>
                  <a:pt x="329083" y="263769"/>
                </a:cubicBezTo>
                <a:lnTo>
                  <a:pt x="306475" y="248697"/>
                </a:lnTo>
                <a:lnTo>
                  <a:pt x="298938" y="243673"/>
                </a:lnTo>
                <a:lnTo>
                  <a:pt x="293914" y="228600"/>
                </a:lnTo>
                <a:cubicBezTo>
                  <a:pt x="293077" y="226088"/>
                  <a:pt x="292871" y="223267"/>
                  <a:pt x="291402" y="221064"/>
                </a:cubicBezTo>
                <a:lnTo>
                  <a:pt x="286378" y="213528"/>
                </a:lnTo>
                <a:cubicBezTo>
                  <a:pt x="285541" y="211016"/>
                  <a:pt x="285152" y="208306"/>
                  <a:pt x="283866" y="205991"/>
                </a:cubicBezTo>
                <a:cubicBezTo>
                  <a:pt x="280934" y="200713"/>
                  <a:pt x="275728" y="196647"/>
                  <a:pt x="273818" y="190919"/>
                </a:cubicBezTo>
                <a:lnTo>
                  <a:pt x="266281" y="168310"/>
                </a:lnTo>
                <a:cubicBezTo>
                  <a:pt x="264238" y="162181"/>
                  <a:pt x="263614" y="158106"/>
                  <a:pt x="258745" y="153237"/>
                </a:cubicBezTo>
                <a:cubicBezTo>
                  <a:pt x="256610" y="151102"/>
                  <a:pt x="253721" y="149888"/>
                  <a:pt x="251209" y="148213"/>
                </a:cubicBezTo>
                <a:cubicBezTo>
                  <a:pt x="250372" y="145701"/>
                  <a:pt x="249881" y="143045"/>
                  <a:pt x="248697" y="140677"/>
                </a:cubicBezTo>
                <a:cubicBezTo>
                  <a:pt x="245527" y="134338"/>
                  <a:pt x="243322" y="132790"/>
                  <a:pt x="238648" y="128117"/>
                </a:cubicBezTo>
                <a:cubicBezTo>
                  <a:pt x="237811" y="125605"/>
                  <a:pt x="238009" y="122453"/>
                  <a:pt x="236136" y="120580"/>
                </a:cubicBezTo>
                <a:cubicBezTo>
                  <a:pt x="231867" y="116310"/>
                  <a:pt x="221064" y="110532"/>
                  <a:pt x="221064" y="110532"/>
                </a:cubicBezTo>
                <a:cubicBezTo>
                  <a:pt x="217054" y="98502"/>
                  <a:pt x="220424" y="104868"/>
                  <a:pt x="208503" y="92947"/>
                </a:cubicBezTo>
                <a:cubicBezTo>
                  <a:pt x="196697" y="81141"/>
                  <a:pt x="203924" y="87382"/>
                  <a:pt x="185894" y="75363"/>
                </a:cubicBezTo>
                <a:cubicBezTo>
                  <a:pt x="176154" y="68870"/>
                  <a:pt x="181223" y="71294"/>
                  <a:pt x="170822" y="67826"/>
                </a:cubicBezTo>
                <a:cubicBezTo>
                  <a:pt x="162211" y="54909"/>
                  <a:pt x="170223" y="64834"/>
                  <a:pt x="158262" y="55266"/>
                </a:cubicBezTo>
                <a:cubicBezTo>
                  <a:pt x="148410" y="47385"/>
                  <a:pt x="158787" y="52092"/>
                  <a:pt x="145701" y="47730"/>
                </a:cubicBezTo>
                <a:cubicBezTo>
                  <a:pt x="141438" y="34941"/>
                  <a:pt x="146615" y="43770"/>
                  <a:pt x="135653" y="37681"/>
                </a:cubicBezTo>
                <a:cubicBezTo>
                  <a:pt x="130374" y="34749"/>
                  <a:pt x="120580" y="27633"/>
                  <a:pt x="120580" y="27633"/>
                </a:cubicBezTo>
                <a:cubicBezTo>
                  <a:pt x="112618" y="15690"/>
                  <a:pt x="118420" y="21052"/>
                  <a:pt x="100483" y="15073"/>
                </a:cubicBezTo>
                <a:lnTo>
                  <a:pt x="92947" y="12561"/>
                </a:lnTo>
                <a:cubicBezTo>
                  <a:pt x="84179" y="3791"/>
                  <a:pt x="90170" y="8285"/>
                  <a:pt x="72851" y="2512"/>
                </a:cubicBezTo>
                <a:lnTo>
                  <a:pt x="65314" y="0"/>
                </a:lnTo>
                <a:cubicBezTo>
                  <a:pt x="65161" y="26"/>
                  <a:pt x="45959" y="2421"/>
                  <a:pt x="42705" y="5024"/>
                </a:cubicBezTo>
                <a:cubicBezTo>
                  <a:pt x="40347" y="6910"/>
                  <a:pt x="40241" y="10961"/>
                  <a:pt x="37681" y="12561"/>
                </a:cubicBezTo>
                <a:cubicBezTo>
                  <a:pt x="33190" y="15368"/>
                  <a:pt x="22609" y="17585"/>
                  <a:pt x="22609" y="17585"/>
                </a:cubicBezTo>
                <a:cubicBezTo>
                  <a:pt x="20934" y="20097"/>
                  <a:pt x="19943" y="23235"/>
                  <a:pt x="17585" y="25121"/>
                </a:cubicBezTo>
                <a:cubicBezTo>
                  <a:pt x="15517" y="26775"/>
                  <a:pt x="11921" y="25761"/>
                  <a:pt x="10048" y="27633"/>
                </a:cubicBezTo>
                <a:cubicBezTo>
                  <a:pt x="8176" y="29505"/>
                  <a:pt x="8720" y="32801"/>
                  <a:pt x="7536" y="35169"/>
                </a:cubicBezTo>
                <a:cubicBezTo>
                  <a:pt x="6186" y="37870"/>
                  <a:pt x="4187" y="40194"/>
                  <a:pt x="2512" y="42706"/>
                </a:cubicBezTo>
                <a:cubicBezTo>
                  <a:pt x="1675" y="47730"/>
                  <a:pt x="0" y="52685"/>
                  <a:pt x="0" y="57778"/>
                </a:cubicBezTo>
                <a:cubicBezTo>
                  <a:pt x="0" y="88342"/>
                  <a:pt x="763" y="89227"/>
                  <a:pt x="5024" y="110532"/>
                </a:cubicBezTo>
                <a:cubicBezTo>
                  <a:pt x="5861" y="119743"/>
                  <a:pt x="6798" y="128945"/>
                  <a:pt x="7536" y="138165"/>
                </a:cubicBezTo>
                <a:cubicBezTo>
                  <a:pt x="8473" y="149880"/>
                  <a:pt x="8818" y="161646"/>
                  <a:pt x="10048" y="173334"/>
                </a:cubicBezTo>
                <a:cubicBezTo>
                  <a:pt x="11326" y="185474"/>
                  <a:pt x="12297" y="183716"/>
                  <a:pt x="15073" y="193431"/>
                </a:cubicBezTo>
                <a:cubicBezTo>
                  <a:pt x="16022" y="196751"/>
                  <a:pt x="16637" y="200159"/>
                  <a:pt x="17585" y="203479"/>
                </a:cubicBezTo>
                <a:cubicBezTo>
                  <a:pt x="18312" y="206025"/>
                  <a:pt x="19370" y="208469"/>
                  <a:pt x="20097" y="211015"/>
                </a:cubicBezTo>
                <a:cubicBezTo>
                  <a:pt x="27692" y="237598"/>
                  <a:pt x="15691" y="200309"/>
                  <a:pt x="27633" y="236136"/>
                </a:cubicBezTo>
                <a:cubicBezTo>
                  <a:pt x="28470" y="238648"/>
                  <a:pt x="28676" y="241470"/>
                  <a:pt x="30145" y="243673"/>
                </a:cubicBezTo>
                <a:cubicBezTo>
                  <a:pt x="33494" y="248697"/>
                  <a:pt x="38284" y="253017"/>
                  <a:pt x="40193" y="258745"/>
                </a:cubicBezTo>
                <a:cubicBezTo>
                  <a:pt x="43454" y="268528"/>
                  <a:pt x="40833" y="264409"/>
                  <a:pt x="47730" y="271306"/>
                </a:cubicBezTo>
                <a:cubicBezTo>
                  <a:pt x="50566" y="282652"/>
                  <a:pt x="50321" y="286457"/>
                  <a:pt x="60290" y="296426"/>
                </a:cubicBezTo>
                <a:cubicBezTo>
                  <a:pt x="64477" y="300613"/>
                  <a:pt x="69566" y="304060"/>
                  <a:pt x="72851" y="308987"/>
                </a:cubicBezTo>
                <a:cubicBezTo>
                  <a:pt x="76200" y="314011"/>
                  <a:pt x="78630" y="319789"/>
                  <a:pt x="82899" y="324059"/>
                </a:cubicBezTo>
                <a:cubicBezTo>
                  <a:pt x="84574" y="325734"/>
                  <a:pt x="86443" y="327234"/>
                  <a:pt x="87923" y="329084"/>
                </a:cubicBezTo>
                <a:cubicBezTo>
                  <a:pt x="89809" y="331442"/>
                  <a:pt x="91721" y="333861"/>
                  <a:pt x="92947" y="336620"/>
                </a:cubicBezTo>
                <a:cubicBezTo>
                  <a:pt x="95098" y="341459"/>
                  <a:pt x="94226" y="347947"/>
                  <a:pt x="97971" y="351692"/>
                </a:cubicBezTo>
                <a:lnTo>
                  <a:pt x="102996" y="356717"/>
                </a:lnTo>
                <a:cubicBezTo>
                  <a:pt x="106155" y="366194"/>
                  <a:pt x="106918" y="370686"/>
                  <a:pt x="115556" y="379325"/>
                </a:cubicBezTo>
                <a:lnTo>
                  <a:pt x="128116" y="391886"/>
                </a:lnTo>
                <a:cubicBezTo>
                  <a:pt x="128954" y="394398"/>
                  <a:pt x="129160" y="397219"/>
                  <a:pt x="130629" y="399422"/>
                </a:cubicBezTo>
                <a:cubicBezTo>
                  <a:pt x="137698" y="410025"/>
                  <a:pt x="143260" y="407032"/>
                  <a:pt x="153237" y="417007"/>
                </a:cubicBezTo>
                <a:cubicBezTo>
                  <a:pt x="163053" y="426821"/>
                  <a:pt x="152753" y="418020"/>
                  <a:pt x="165798" y="424543"/>
                </a:cubicBezTo>
                <a:cubicBezTo>
                  <a:pt x="168498" y="425893"/>
                  <a:pt x="170575" y="428341"/>
                  <a:pt x="173334" y="429567"/>
                </a:cubicBezTo>
                <a:cubicBezTo>
                  <a:pt x="178174" y="431718"/>
                  <a:pt x="183383" y="432916"/>
                  <a:pt x="188407" y="434591"/>
                </a:cubicBezTo>
                <a:lnTo>
                  <a:pt x="195943" y="437103"/>
                </a:lnTo>
                <a:cubicBezTo>
                  <a:pt x="209856" y="446380"/>
                  <a:pt x="196892" y="439225"/>
                  <a:pt x="218552" y="444640"/>
                </a:cubicBezTo>
                <a:cubicBezTo>
                  <a:pt x="257012" y="454255"/>
                  <a:pt x="201181" y="447347"/>
                  <a:pt x="268793" y="452176"/>
                </a:cubicBezTo>
                <a:cubicBezTo>
                  <a:pt x="269801" y="452344"/>
                  <a:pt x="294191" y="456242"/>
                  <a:pt x="296426" y="457200"/>
                </a:cubicBezTo>
                <a:cubicBezTo>
                  <a:pt x="298603" y="458133"/>
                  <a:pt x="299332" y="461165"/>
                  <a:pt x="301451" y="462224"/>
                </a:cubicBezTo>
                <a:cubicBezTo>
                  <a:pt x="306188" y="464592"/>
                  <a:pt x="311499" y="465573"/>
                  <a:pt x="316523" y="467248"/>
                </a:cubicBezTo>
                <a:lnTo>
                  <a:pt x="324059" y="469761"/>
                </a:lnTo>
                <a:lnTo>
                  <a:pt x="331596" y="472273"/>
                </a:lnTo>
                <a:cubicBezTo>
                  <a:pt x="336620" y="475622"/>
                  <a:pt x="343319" y="477297"/>
                  <a:pt x="346668" y="482321"/>
                </a:cubicBezTo>
                <a:cubicBezTo>
                  <a:pt x="348343" y="484833"/>
                  <a:pt x="349557" y="487722"/>
                  <a:pt x="351692" y="489857"/>
                </a:cubicBezTo>
                <a:cubicBezTo>
                  <a:pt x="364753" y="502917"/>
                  <a:pt x="354307" y="487473"/>
                  <a:pt x="364253" y="499906"/>
                </a:cubicBezTo>
                <a:cubicBezTo>
                  <a:pt x="373853" y="511907"/>
                  <a:pt x="365597" y="502594"/>
                  <a:pt x="371789" y="514978"/>
                </a:cubicBezTo>
                <a:cubicBezTo>
                  <a:pt x="373139" y="517678"/>
                  <a:pt x="375138" y="520002"/>
                  <a:pt x="376813" y="522514"/>
                </a:cubicBezTo>
                <a:cubicBezTo>
                  <a:pt x="377650" y="525026"/>
                  <a:pt x="378141" y="527682"/>
                  <a:pt x="379325" y="530051"/>
                </a:cubicBezTo>
                <a:cubicBezTo>
                  <a:pt x="382494" y="536390"/>
                  <a:pt x="384700" y="537938"/>
                  <a:pt x="389374" y="542611"/>
                </a:cubicBezTo>
                <a:lnTo>
                  <a:pt x="394398" y="557684"/>
                </a:lnTo>
                <a:cubicBezTo>
                  <a:pt x="395235" y="560196"/>
                  <a:pt x="395441" y="563017"/>
                  <a:pt x="396910" y="565220"/>
                </a:cubicBezTo>
                <a:cubicBezTo>
                  <a:pt x="408272" y="582263"/>
                  <a:pt x="402689" y="576022"/>
                  <a:pt x="411982" y="585317"/>
                </a:cubicBezTo>
                <a:cubicBezTo>
                  <a:pt x="417962" y="603253"/>
                  <a:pt x="414069" y="595983"/>
                  <a:pt x="422031" y="607925"/>
                </a:cubicBezTo>
                <a:cubicBezTo>
                  <a:pt x="424518" y="615388"/>
                  <a:pt x="426108" y="624563"/>
                  <a:pt x="432079" y="630534"/>
                </a:cubicBezTo>
                <a:cubicBezTo>
                  <a:pt x="434214" y="632669"/>
                  <a:pt x="437258" y="633672"/>
                  <a:pt x="439615" y="635558"/>
                </a:cubicBezTo>
                <a:cubicBezTo>
                  <a:pt x="441465" y="637038"/>
                  <a:pt x="442790" y="639103"/>
                  <a:pt x="444640" y="640583"/>
                </a:cubicBezTo>
                <a:cubicBezTo>
                  <a:pt x="446997" y="642469"/>
                  <a:pt x="449857" y="643674"/>
                  <a:pt x="452176" y="645607"/>
                </a:cubicBezTo>
                <a:cubicBezTo>
                  <a:pt x="476879" y="666192"/>
                  <a:pt x="444967" y="640911"/>
                  <a:pt x="464736" y="660679"/>
                </a:cubicBezTo>
                <a:cubicBezTo>
                  <a:pt x="466871" y="662814"/>
                  <a:pt x="469915" y="663817"/>
                  <a:pt x="472273" y="665703"/>
                </a:cubicBezTo>
                <a:cubicBezTo>
                  <a:pt x="474123" y="667183"/>
                  <a:pt x="475266" y="669509"/>
                  <a:pt x="477297" y="670728"/>
                </a:cubicBezTo>
                <a:cubicBezTo>
                  <a:pt x="479567" y="672090"/>
                  <a:pt x="482465" y="672056"/>
                  <a:pt x="484833" y="673240"/>
                </a:cubicBezTo>
                <a:cubicBezTo>
                  <a:pt x="504311" y="682979"/>
                  <a:pt x="480963" y="674462"/>
                  <a:pt x="499905" y="680776"/>
                </a:cubicBezTo>
                <a:cubicBezTo>
                  <a:pt x="509721" y="690590"/>
                  <a:pt x="499421" y="681789"/>
                  <a:pt x="512466" y="688312"/>
                </a:cubicBezTo>
                <a:cubicBezTo>
                  <a:pt x="522780" y="693469"/>
                  <a:pt x="517234" y="692128"/>
                  <a:pt x="525026" y="698361"/>
                </a:cubicBezTo>
                <a:cubicBezTo>
                  <a:pt x="531981" y="703925"/>
                  <a:pt x="532141" y="703244"/>
                  <a:pt x="540099" y="705897"/>
                </a:cubicBezTo>
                <a:cubicBezTo>
                  <a:pt x="541774" y="708409"/>
                  <a:pt x="542766" y="711547"/>
                  <a:pt x="545123" y="713433"/>
                </a:cubicBezTo>
                <a:cubicBezTo>
                  <a:pt x="547191" y="715087"/>
                  <a:pt x="550291" y="714761"/>
                  <a:pt x="552659" y="715945"/>
                </a:cubicBezTo>
                <a:cubicBezTo>
                  <a:pt x="555360" y="717295"/>
                  <a:pt x="557684" y="719294"/>
                  <a:pt x="560196" y="720969"/>
                </a:cubicBezTo>
                <a:cubicBezTo>
                  <a:pt x="569478" y="734894"/>
                  <a:pt x="559909" y="723881"/>
                  <a:pt x="572756" y="731018"/>
                </a:cubicBezTo>
                <a:cubicBezTo>
                  <a:pt x="578035" y="733950"/>
                  <a:pt x="582100" y="739156"/>
                  <a:pt x="587829" y="741066"/>
                </a:cubicBezTo>
                <a:lnTo>
                  <a:pt x="602901" y="746090"/>
                </a:lnTo>
                <a:cubicBezTo>
                  <a:pt x="605413" y="746927"/>
                  <a:pt x="607868" y="747960"/>
                  <a:pt x="610437" y="748602"/>
                </a:cubicBezTo>
                <a:cubicBezTo>
                  <a:pt x="613787" y="749439"/>
                  <a:pt x="617179" y="750122"/>
                  <a:pt x="620486" y="751114"/>
                </a:cubicBezTo>
                <a:cubicBezTo>
                  <a:pt x="628095" y="753397"/>
                  <a:pt x="635558" y="756139"/>
                  <a:pt x="643094" y="758651"/>
                </a:cubicBezTo>
                <a:lnTo>
                  <a:pt x="650631" y="761163"/>
                </a:lnTo>
                <a:cubicBezTo>
                  <a:pt x="653143" y="762838"/>
                  <a:pt x="655467" y="764837"/>
                  <a:pt x="658167" y="766187"/>
                </a:cubicBezTo>
                <a:cubicBezTo>
                  <a:pt x="660535" y="767371"/>
                  <a:pt x="663831" y="766827"/>
                  <a:pt x="665703" y="768699"/>
                </a:cubicBezTo>
                <a:cubicBezTo>
                  <a:pt x="667575" y="770571"/>
                  <a:pt x="666853" y="773965"/>
                  <a:pt x="668215" y="776235"/>
                </a:cubicBezTo>
                <a:cubicBezTo>
                  <a:pt x="669434" y="778266"/>
                  <a:pt x="671565" y="779584"/>
                  <a:pt x="673240" y="781259"/>
                </a:cubicBezTo>
                <a:cubicBezTo>
                  <a:pt x="677661" y="794524"/>
                  <a:pt x="674283" y="786593"/>
                  <a:pt x="685800" y="803868"/>
                </a:cubicBezTo>
                <a:cubicBezTo>
                  <a:pt x="687475" y="806380"/>
                  <a:pt x="688689" y="809269"/>
                  <a:pt x="690824" y="811404"/>
                </a:cubicBezTo>
                <a:cubicBezTo>
                  <a:pt x="694174" y="814754"/>
                  <a:pt x="698245" y="817511"/>
                  <a:pt x="700873" y="821453"/>
                </a:cubicBezTo>
                <a:lnTo>
                  <a:pt x="710921" y="836525"/>
                </a:lnTo>
                <a:cubicBezTo>
                  <a:pt x="719230" y="861457"/>
                  <a:pt x="705290" y="823376"/>
                  <a:pt x="720969" y="851598"/>
                </a:cubicBezTo>
                <a:cubicBezTo>
                  <a:pt x="723541" y="856227"/>
                  <a:pt x="724318" y="861646"/>
                  <a:pt x="725993" y="866670"/>
                </a:cubicBezTo>
                <a:cubicBezTo>
                  <a:pt x="726830" y="869182"/>
                  <a:pt x="728069" y="871595"/>
                  <a:pt x="728505" y="874207"/>
                </a:cubicBezTo>
                <a:cubicBezTo>
                  <a:pt x="729012" y="877249"/>
                  <a:pt x="730676" y="892059"/>
                  <a:pt x="733530" y="896815"/>
                </a:cubicBezTo>
                <a:cubicBezTo>
                  <a:pt x="734749" y="898846"/>
                  <a:pt x="736879" y="900165"/>
                  <a:pt x="738554" y="901840"/>
                </a:cubicBezTo>
                <a:cubicBezTo>
                  <a:pt x="739391" y="904352"/>
                  <a:pt x="739882" y="907008"/>
                  <a:pt x="741066" y="909376"/>
                </a:cubicBezTo>
                <a:cubicBezTo>
                  <a:pt x="744563" y="916371"/>
                  <a:pt x="748070" y="918892"/>
                  <a:pt x="753626" y="924448"/>
                </a:cubicBezTo>
                <a:lnTo>
                  <a:pt x="763675" y="954593"/>
                </a:lnTo>
                <a:cubicBezTo>
                  <a:pt x="764512" y="957105"/>
                  <a:pt x="764718" y="959927"/>
                  <a:pt x="766187" y="962130"/>
                </a:cubicBezTo>
                <a:cubicBezTo>
                  <a:pt x="767862" y="964642"/>
                  <a:pt x="769861" y="966966"/>
                  <a:pt x="771211" y="969666"/>
                </a:cubicBezTo>
                <a:cubicBezTo>
                  <a:pt x="772395" y="972034"/>
                  <a:pt x="771851" y="975330"/>
                  <a:pt x="773723" y="977202"/>
                </a:cubicBezTo>
                <a:cubicBezTo>
                  <a:pt x="775595" y="979074"/>
                  <a:pt x="778747" y="978877"/>
                  <a:pt x="781259" y="979714"/>
                </a:cubicBezTo>
                <a:cubicBezTo>
                  <a:pt x="782096" y="982226"/>
                  <a:pt x="782408" y="984980"/>
                  <a:pt x="783771" y="987251"/>
                </a:cubicBezTo>
                <a:cubicBezTo>
                  <a:pt x="784990" y="989282"/>
                  <a:pt x="787375" y="990380"/>
                  <a:pt x="788796" y="992275"/>
                </a:cubicBezTo>
                <a:cubicBezTo>
                  <a:pt x="792419" y="997105"/>
                  <a:pt x="795495" y="1002323"/>
                  <a:pt x="798844" y="1007347"/>
                </a:cubicBezTo>
                <a:cubicBezTo>
                  <a:pt x="798845" y="1007348"/>
                  <a:pt x="808890" y="1022419"/>
                  <a:pt x="808892" y="1022420"/>
                </a:cubicBezTo>
                <a:cubicBezTo>
                  <a:pt x="827600" y="1034890"/>
                  <a:pt x="804628" y="1018866"/>
                  <a:pt x="823965" y="1034980"/>
                </a:cubicBezTo>
                <a:cubicBezTo>
                  <a:pt x="834760" y="1043976"/>
                  <a:pt x="827711" y="1036854"/>
                  <a:pt x="839037" y="1042517"/>
                </a:cubicBezTo>
                <a:cubicBezTo>
                  <a:pt x="858508" y="1052253"/>
                  <a:pt x="835176" y="1043742"/>
                  <a:pt x="854110" y="1050053"/>
                </a:cubicBezTo>
                <a:cubicBezTo>
                  <a:pt x="867510" y="1070153"/>
                  <a:pt x="849921" y="1045862"/>
                  <a:pt x="866670" y="1062613"/>
                </a:cubicBezTo>
                <a:cubicBezTo>
                  <a:pt x="878033" y="1073977"/>
                  <a:pt x="864558" y="1067772"/>
                  <a:pt x="879231" y="1072662"/>
                </a:cubicBezTo>
                <a:cubicBezTo>
                  <a:pt x="896506" y="1084179"/>
                  <a:pt x="888575" y="1080801"/>
                  <a:pt x="901840" y="1085222"/>
                </a:cubicBezTo>
                <a:lnTo>
                  <a:pt x="916912" y="1095270"/>
                </a:lnTo>
                <a:cubicBezTo>
                  <a:pt x="919424" y="1096945"/>
                  <a:pt x="922313" y="1098160"/>
                  <a:pt x="924448" y="1100295"/>
                </a:cubicBezTo>
                <a:cubicBezTo>
                  <a:pt x="926123" y="1101970"/>
                  <a:pt x="927442" y="1104100"/>
                  <a:pt x="929473" y="1105319"/>
                </a:cubicBezTo>
                <a:cubicBezTo>
                  <a:pt x="931744" y="1106681"/>
                  <a:pt x="934694" y="1106545"/>
                  <a:pt x="937009" y="1107831"/>
                </a:cubicBezTo>
                <a:cubicBezTo>
                  <a:pt x="942287" y="1110763"/>
                  <a:pt x="947057" y="1114530"/>
                  <a:pt x="952081" y="1117879"/>
                </a:cubicBezTo>
                <a:cubicBezTo>
                  <a:pt x="954593" y="1119554"/>
                  <a:pt x="956754" y="1121948"/>
                  <a:pt x="959618" y="1122903"/>
                </a:cubicBezTo>
                <a:lnTo>
                  <a:pt x="967154" y="1125415"/>
                </a:lnTo>
                <a:cubicBezTo>
                  <a:pt x="976965" y="1135228"/>
                  <a:pt x="966672" y="1126431"/>
                  <a:pt x="979714" y="1132952"/>
                </a:cubicBezTo>
                <a:cubicBezTo>
                  <a:pt x="982415" y="1134302"/>
                  <a:pt x="984550" y="1136626"/>
                  <a:pt x="987251" y="1137976"/>
                </a:cubicBezTo>
                <a:cubicBezTo>
                  <a:pt x="989619" y="1139160"/>
                  <a:pt x="992472" y="1139202"/>
                  <a:pt x="994787" y="1140488"/>
                </a:cubicBezTo>
                <a:cubicBezTo>
                  <a:pt x="1000065" y="1143420"/>
                  <a:pt x="1009859" y="1150536"/>
                  <a:pt x="1009859" y="1150536"/>
                </a:cubicBezTo>
                <a:cubicBezTo>
                  <a:pt x="1011534" y="1153048"/>
                  <a:pt x="1012525" y="1156187"/>
                  <a:pt x="1014883" y="1158073"/>
                </a:cubicBezTo>
                <a:cubicBezTo>
                  <a:pt x="1016951" y="1159727"/>
                  <a:pt x="1020051" y="1159401"/>
                  <a:pt x="1022420" y="1160585"/>
                </a:cubicBezTo>
                <a:cubicBezTo>
                  <a:pt x="1025120" y="1161935"/>
                  <a:pt x="1027256" y="1164259"/>
                  <a:pt x="1029956" y="1165609"/>
                </a:cubicBezTo>
                <a:cubicBezTo>
                  <a:pt x="1032324" y="1166793"/>
                  <a:pt x="1035177" y="1166835"/>
                  <a:pt x="1037492" y="1168121"/>
                </a:cubicBezTo>
                <a:cubicBezTo>
                  <a:pt x="1042771" y="1171053"/>
                  <a:pt x="1047541" y="1174820"/>
                  <a:pt x="1052565" y="1178169"/>
                </a:cubicBezTo>
                <a:cubicBezTo>
                  <a:pt x="1055077" y="1179844"/>
                  <a:pt x="1057966" y="1181058"/>
                  <a:pt x="1060101" y="1183193"/>
                </a:cubicBezTo>
                <a:cubicBezTo>
                  <a:pt x="1061776" y="1184868"/>
                  <a:pt x="1063094" y="1186999"/>
                  <a:pt x="1065125" y="1188218"/>
                </a:cubicBezTo>
                <a:cubicBezTo>
                  <a:pt x="1067396" y="1189581"/>
                  <a:pt x="1070150" y="1189893"/>
                  <a:pt x="1072662" y="1190730"/>
                </a:cubicBezTo>
                <a:cubicBezTo>
                  <a:pt x="1087144" y="1200385"/>
                  <a:pt x="1073174" y="1192026"/>
                  <a:pt x="1087734" y="1198266"/>
                </a:cubicBezTo>
                <a:cubicBezTo>
                  <a:pt x="1109459" y="1207577"/>
                  <a:pt x="1087647" y="1199912"/>
                  <a:pt x="1105319" y="1205802"/>
                </a:cubicBezTo>
                <a:cubicBezTo>
                  <a:pt x="1106994" y="1208314"/>
                  <a:pt x="1107783" y="1211739"/>
                  <a:pt x="1110343" y="1213339"/>
                </a:cubicBezTo>
                <a:cubicBezTo>
                  <a:pt x="1114834" y="1216146"/>
                  <a:pt x="1125415" y="1218363"/>
                  <a:pt x="1125415" y="1218363"/>
                </a:cubicBezTo>
                <a:cubicBezTo>
                  <a:pt x="1134185" y="1227131"/>
                  <a:pt x="1128193" y="1222638"/>
                  <a:pt x="1145512" y="1228411"/>
                </a:cubicBezTo>
                <a:lnTo>
                  <a:pt x="1153048" y="1230923"/>
                </a:lnTo>
                <a:cubicBezTo>
                  <a:pt x="1165785" y="1243658"/>
                  <a:pt x="1149297" y="1228671"/>
                  <a:pt x="1165609" y="1238459"/>
                </a:cubicBezTo>
                <a:cubicBezTo>
                  <a:pt x="1167640" y="1239678"/>
                  <a:pt x="1168738" y="1242063"/>
                  <a:pt x="1170633" y="1243484"/>
                </a:cubicBezTo>
                <a:cubicBezTo>
                  <a:pt x="1193366" y="1260535"/>
                  <a:pt x="1179203" y="1247031"/>
                  <a:pt x="1190730" y="1258556"/>
                </a:cubicBezTo>
                <a:cubicBezTo>
                  <a:pt x="1191567" y="1261068"/>
                  <a:pt x="1191880" y="1263821"/>
                  <a:pt x="1193242" y="1266092"/>
                </a:cubicBezTo>
                <a:cubicBezTo>
                  <a:pt x="1197627" y="1273401"/>
                  <a:pt x="1205819" y="1273635"/>
                  <a:pt x="1213338" y="1276141"/>
                </a:cubicBezTo>
                <a:cubicBezTo>
                  <a:pt x="1238656" y="1284580"/>
                  <a:pt x="1199396" y="1271707"/>
                  <a:pt x="1230923" y="1281165"/>
                </a:cubicBezTo>
                <a:cubicBezTo>
                  <a:pt x="1235996" y="1282687"/>
                  <a:pt x="1245996" y="1286189"/>
                  <a:pt x="1245996" y="1286189"/>
                </a:cubicBezTo>
                <a:cubicBezTo>
                  <a:pt x="1247671" y="1288701"/>
                  <a:pt x="1249032" y="1291453"/>
                  <a:pt x="1251020" y="1293725"/>
                </a:cubicBezTo>
                <a:cubicBezTo>
                  <a:pt x="1254919" y="1298181"/>
                  <a:pt x="1263580" y="1306286"/>
                  <a:pt x="1263580" y="1306286"/>
                </a:cubicBezTo>
                <a:cubicBezTo>
                  <a:pt x="1269353" y="1323605"/>
                  <a:pt x="1264859" y="1317613"/>
                  <a:pt x="1273629" y="1326383"/>
                </a:cubicBezTo>
                <a:cubicBezTo>
                  <a:pt x="1278706" y="1341615"/>
                  <a:pt x="1283324" y="1348619"/>
                  <a:pt x="1276141" y="1366576"/>
                </a:cubicBezTo>
                <a:cubicBezTo>
                  <a:pt x="1273942" y="1372074"/>
                  <a:pt x="1267767" y="1374949"/>
                  <a:pt x="1263580" y="1379136"/>
                </a:cubicBezTo>
                <a:cubicBezTo>
                  <a:pt x="1256417" y="1386299"/>
                  <a:pt x="1260532" y="1382844"/>
                  <a:pt x="1251020" y="1389185"/>
                </a:cubicBezTo>
                <a:cubicBezTo>
                  <a:pt x="1242190" y="1402431"/>
                  <a:pt x="1251088" y="1392744"/>
                  <a:pt x="1235947" y="1399233"/>
                </a:cubicBezTo>
                <a:cubicBezTo>
                  <a:pt x="1233172" y="1400422"/>
                  <a:pt x="1231111" y="1402907"/>
                  <a:pt x="1228411" y="1404257"/>
                </a:cubicBezTo>
                <a:cubicBezTo>
                  <a:pt x="1226043" y="1405441"/>
                  <a:pt x="1223387" y="1405932"/>
                  <a:pt x="1220875" y="1406769"/>
                </a:cubicBezTo>
                <a:cubicBezTo>
                  <a:pt x="1197223" y="1430421"/>
                  <a:pt x="1235146" y="1394745"/>
                  <a:pt x="1198266" y="1419330"/>
                </a:cubicBezTo>
                <a:lnTo>
                  <a:pt x="1175657" y="1434402"/>
                </a:lnTo>
                <a:cubicBezTo>
                  <a:pt x="1173145" y="1436077"/>
                  <a:pt x="1170985" y="1438471"/>
                  <a:pt x="1168121" y="1439426"/>
                </a:cubicBezTo>
                <a:cubicBezTo>
                  <a:pt x="1157721" y="1442894"/>
                  <a:pt x="1162788" y="1440470"/>
                  <a:pt x="1153048" y="1446963"/>
                </a:cubicBezTo>
                <a:cubicBezTo>
                  <a:pt x="1149711" y="1456975"/>
                  <a:pt x="1147093" y="1456519"/>
                  <a:pt x="1163097" y="1457011"/>
                </a:cubicBezTo>
                <a:cubicBezTo>
                  <a:pt x="1213322" y="1458556"/>
                  <a:pt x="1263580" y="1458686"/>
                  <a:pt x="1313822" y="1459523"/>
                </a:cubicBezTo>
                <a:cubicBezTo>
                  <a:pt x="1360147" y="1464670"/>
                  <a:pt x="1342561" y="1463788"/>
                  <a:pt x="1419330" y="1459523"/>
                </a:cubicBezTo>
                <a:cubicBezTo>
                  <a:pt x="1421974" y="1459376"/>
                  <a:pt x="1424320" y="1457738"/>
                  <a:pt x="1426866" y="1457011"/>
                </a:cubicBezTo>
                <a:cubicBezTo>
                  <a:pt x="1448955" y="1450700"/>
                  <a:pt x="1426373" y="1458012"/>
                  <a:pt x="1444451" y="1451987"/>
                </a:cubicBezTo>
                <a:cubicBezTo>
                  <a:pt x="1458698" y="1453768"/>
                  <a:pt x="1462742" y="1453455"/>
                  <a:pt x="1474596" y="1457011"/>
                </a:cubicBezTo>
                <a:cubicBezTo>
                  <a:pt x="1479668" y="1458533"/>
                  <a:pt x="1489668" y="1462035"/>
                  <a:pt x="1489668" y="1462035"/>
                </a:cubicBezTo>
                <a:cubicBezTo>
                  <a:pt x="1491343" y="1459523"/>
                  <a:pt x="1493466" y="1457258"/>
                  <a:pt x="1494692" y="1454499"/>
                </a:cubicBezTo>
                <a:cubicBezTo>
                  <a:pt x="1496843" y="1449659"/>
                  <a:pt x="1498041" y="1444450"/>
                  <a:pt x="1499716" y="1439426"/>
                </a:cubicBezTo>
                <a:lnTo>
                  <a:pt x="1502229" y="1431890"/>
                </a:lnTo>
                <a:lnTo>
                  <a:pt x="1504741" y="1424354"/>
                </a:lnTo>
                <a:lnTo>
                  <a:pt x="1507253" y="1416818"/>
                </a:lnTo>
                <a:cubicBezTo>
                  <a:pt x="1508090" y="1409282"/>
                  <a:pt x="1508763" y="1401725"/>
                  <a:pt x="1509765" y="1394209"/>
                </a:cubicBezTo>
                <a:cubicBezTo>
                  <a:pt x="1511051" y="1384565"/>
                  <a:pt x="1512894" y="1376050"/>
                  <a:pt x="1514789" y="1366576"/>
                </a:cubicBezTo>
                <a:cubicBezTo>
                  <a:pt x="1515626" y="1354016"/>
                  <a:pt x="1515983" y="1341414"/>
                  <a:pt x="1517301" y="1328895"/>
                </a:cubicBezTo>
                <a:cubicBezTo>
                  <a:pt x="1517956" y="1322676"/>
                  <a:pt x="1520638" y="1317214"/>
                  <a:pt x="1522325" y="1311310"/>
                </a:cubicBezTo>
                <a:cubicBezTo>
                  <a:pt x="1527489" y="1293236"/>
                  <a:pt x="1522161" y="1309451"/>
                  <a:pt x="1527349" y="1288701"/>
                </a:cubicBezTo>
                <a:cubicBezTo>
                  <a:pt x="1527991" y="1286132"/>
                  <a:pt x="1529024" y="1283677"/>
                  <a:pt x="1529862" y="1281165"/>
                </a:cubicBezTo>
                <a:cubicBezTo>
                  <a:pt x="1530699" y="1270279"/>
                  <a:pt x="1531020" y="1259342"/>
                  <a:pt x="1532374" y="1248508"/>
                </a:cubicBezTo>
                <a:cubicBezTo>
                  <a:pt x="1532702" y="1245881"/>
                  <a:pt x="1534412" y="1243577"/>
                  <a:pt x="1534886" y="1240972"/>
                </a:cubicBezTo>
                <a:cubicBezTo>
                  <a:pt x="1536094" y="1234330"/>
                  <a:pt x="1535984" y="1227476"/>
                  <a:pt x="1537398" y="1220875"/>
                </a:cubicBezTo>
                <a:cubicBezTo>
                  <a:pt x="1538508" y="1215696"/>
                  <a:pt x="1547446" y="1204127"/>
                  <a:pt x="1542422" y="1205802"/>
                </a:cubicBezTo>
                <a:cubicBezTo>
                  <a:pt x="1537398" y="1207477"/>
                  <a:pt x="1532487" y="1209541"/>
                  <a:pt x="1527349" y="1210826"/>
                </a:cubicBezTo>
                <a:cubicBezTo>
                  <a:pt x="1524000" y="1211664"/>
                  <a:pt x="1520608" y="1212347"/>
                  <a:pt x="1517301" y="1213339"/>
                </a:cubicBezTo>
                <a:cubicBezTo>
                  <a:pt x="1512229" y="1214861"/>
                  <a:pt x="1507367" y="1217079"/>
                  <a:pt x="1502229" y="1218363"/>
                </a:cubicBezTo>
                <a:cubicBezTo>
                  <a:pt x="1498879" y="1219200"/>
                  <a:pt x="1495487" y="1219883"/>
                  <a:pt x="1492180" y="1220875"/>
                </a:cubicBezTo>
                <a:cubicBezTo>
                  <a:pt x="1487108" y="1222397"/>
                  <a:pt x="1482301" y="1224860"/>
                  <a:pt x="1477108" y="1225899"/>
                </a:cubicBezTo>
                <a:cubicBezTo>
                  <a:pt x="1472921" y="1226736"/>
                  <a:pt x="1468689" y="1227375"/>
                  <a:pt x="1464547" y="1228411"/>
                </a:cubicBezTo>
                <a:cubicBezTo>
                  <a:pt x="1461978" y="1229053"/>
                  <a:pt x="1459596" y="1230349"/>
                  <a:pt x="1457011" y="1230923"/>
                </a:cubicBezTo>
                <a:cubicBezTo>
                  <a:pt x="1452039" y="1232028"/>
                  <a:pt x="1446962" y="1232598"/>
                  <a:pt x="1441938" y="1233435"/>
                </a:cubicBezTo>
                <a:cubicBezTo>
                  <a:pt x="1436914" y="1235110"/>
                  <a:pt x="1432004" y="1237174"/>
                  <a:pt x="1426866" y="1238459"/>
                </a:cubicBezTo>
                <a:cubicBezTo>
                  <a:pt x="1423517" y="1239297"/>
                  <a:pt x="1420125" y="1239980"/>
                  <a:pt x="1416818" y="1240972"/>
                </a:cubicBezTo>
                <a:cubicBezTo>
                  <a:pt x="1411745" y="1242494"/>
                  <a:pt x="1406769" y="1244321"/>
                  <a:pt x="1401745" y="1245996"/>
                </a:cubicBezTo>
                <a:cubicBezTo>
                  <a:pt x="1399233" y="1246833"/>
                  <a:pt x="1396836" y="1248180"/>
                  <a:pt x="1394209" y="1248508"/>
                </a:cubicBezTo>
                <a:cubicBezTo>
                  <a:pt x="1371619" y="1251332"/>
                  <a:pt x="1364901" y="1258975"/>
                  <a:pt x="1359040" y="1261068"/>
                </a:cubicBezTo>
                <a:close/>
              </a:path>
            </a:pathLst>
          </a:custGeom>
          <a:solidFill>
            <a:srgbClr val="B9CDE5"/>
          </a:solidFill>
          <a:ln w="127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pic>
        <p:nvPicPr>
          <p:cNvPr id="80" name="Picture 79" descr="C:\Users\Sotod\AppData\Local\Microsoft\Windows\Temporary Internet Files\Content.Outlook\0PG0VNZU\Ideas -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06" y="1619508"/>
            <a:ext cx="2768316" cy="230906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80"/>
          <p:cNvSpPr/>
          <p:nvPr/>
        </p:nvSpPr>
        <p:spPr>
          <a:xfrm>
            <a:off x="6953914" y="1661257"/>
            <a:ext cx="935423" cy="1974011"/>
          </a:xfrm>
          <a:custGeom>
            <a:avLst/>
            <a:gdLst>
              <a:gd name="connsiteX0" fmla="*/ 1706335 w 2475599"/>
              <a:gd name="connsiteY0" fmla="*/ 322060 h 4963717"/>
              <a:gd name="connsiteX1" fmla="*/ 1706335 w 2475599"/>
              <a:gd name="connsiteY1" fmla="*/ 322060 h 4963717"/>
              <a:gd name="connsiteX2" fmla="*/ 1681842 w 2475599"/>
              <a:gd name="connsiteY2" fmla="*/ 697617 h 4963717"/>
              <a:gd name="connsiteX3" fmla="*/ 1673678 w 2475599"/>
              <a:gd name="connsiteY3" fmla="*/ 762931 h 4963717"/>
              <a:gd name="connsiteX4" fmla="*/ 1665514 w 2475599"/>
              <a:gd name="connsiteY4" fmla="*/ 787424 h 4963717"/>
              <a:gd name="connsiteX5" fmla="*/ 1657350 w 2475599"/>
              <a:gd name="connsiteY5" fmla="*/ 820081 h 4963717"/>
              <a:gd name="connsiteX6" fmla="*/ 1649185 w 2475599"/>
              <a:gd name="connsiteY6" fmla="*/ 844574 h 4963717"/>
              <a:gd name="connsiteX7" fmla="*/ 1632857 w 2475599"/>
              <a:gd name="connsiteY7" fmla="*/ 909888 h 4963717"/>
              <a:gd name="connsiteX8" fmla="*/ 1624692 w 2475599"/>
              <a:gd name="connsiteY8" fmla="*/ 983367 h 4963717"/>
              <a:gd name="connsiteX9" fmla="*/ 1592035 w 2475599"/>
              <a:gd name="connsiteY9" fmla="*/ 1065010 h 4963717"/>
              <a:gd name="connsiteX10" fmla="*/ 1583871 w 2475599"/>
              <a:gd name="connsiteY10" fmla="*/ 1089503 h 4963717"/>
              <a:gd name="connsiteX11" fmla="*/ 1567542 w 2475599"/>
              <a:gd name="connsiteY11" fmla="*/ 1130324 h 4963717"/>
              <a:gd name="connsiteX12" fmla="*/ 1551214 w 2475599"/>
              <a:gd name="connsiteY12" fmla="*/ 1179310 h 4963717"/>
              <a:gd name="connsiteX13" fmla="*/ 1534885 w 2475599"/>
              <a:gd name="connsiteY13" fmla="*/ 1203803 h 4963717"/>
              <a:gd name="connsiteX14" fmla="*/ 1518557 w 2475599"/>
              <a:gd name="connsiteY14" fmla="*/ 1252788 h 4963717"/>
              <a:gd name="connsiteX15" fmla="*/ 1534885 w 2475599"/>
              <a:gd name="connsiteY15" fmla="*/ 1399745 h 4963717"/>
              <a:gd name="connsiteX16" fmla="*/ 1543050 w 2475599"/>
              <a:gd name="connsiteY16" fmla="*/ 1465060 h 4963717"/>
              <a:gd name="connsiteX17" fmla="*/ 1559378 w 2475599"/>
              <a:gd name="connsiteY17" fmla="*/ 1514045 h 4963717"/>
              <a:gd name="connsiteX18" fmla="*/ 1551214 w 2475599"/>
              <a:gd name="connsiteY18" fmla="*/ 1677331 h 4963717"/>
              <a:gd name="connsiteX19" fmla="*/ 1567542 w 2475599"/>
              <a:gd name="connsiteY19" fmla="*/ 1799795 h 4963717"/>
              <a:gd name="connsiteX20" fmla="*/ 1575707 w 2475599"/>
              <a:gd name="connsiteY20" fmla="*/ 1824288 h 4963717"/>
              <a:gd name="connsiteX21" fmla="*/ 1592035 w 2475599"/>
              <a:gd name="connsiteY21" fmla="*/ 1848781 h 4963717"/>
              <a:gd name="connsiteX22" fmla="*/ 1641021 w 2475599"/>
              <a:gd name="connsiteY22" fmla="*/ 1938588 h 4963717"/>
              <a:gd name="connsiteX23" fmla="*/ 1649185 w 2475599"/>
              <a:gd name="connsiteY23" fmla="*/ 1963081 h 4963717"/>
              <a:gd name="connsiteX24" fmla="*/ 1665514 w 2475599"/>
              <a:gd name="connsiteY24" fmla="*/ 1987574 h 4963717"/>
              <a:gd name="connsiteX25" fmla="*/ 1624692 w 2475599"/>
              <a:gd name="connsiteY25" fmla="*/ 1995738 h 4963717"/>
              <a:gd name="connsiteX26" fmla="*/ 1567542 w 2475599"/>
              <a:gd name="connsiteY26" fmla="*/ 2003903 h 4963717"/>
              <a:gd name="connsiteX27" fmla="*/ 1485900 w 2475599"/>
              <a:gd name="connsiteY27" fmla="*/ 2020231 h 4963717"/>
              <a:gd name="connsiteX28" fmla="*/ 1461407 w 2475599"/>
              <a:gd name="connsiteY28" fmla="*/ 2028395 h 4963717"/>
              <a:gd name="connsiteX29" fmla="*/ 1338942 w 2475599"/>
              <a:gd name="connsiteY29" fmla="*/ 2036560 h 4963717"/>
              <a:gd name="connsiteX30" fmla="*/ 1314450 w 2475599"/>
              <a:gd name="connsiteY30" fmla="*/ 2044724 h 4963717"/>
              <a:gd name="connsiteX31" fmla="*/ 1273628 w 2475599"/>
              <a:gd name="connsiteY31" fmla="*/ 2093710 h 4963717"/>
              <a:gd name="connsiteX32" fmla="*/ 1298121 w 2475599"/>
              <a:gd name="connsiteY32" fmla="*/ 2199845 h 4963717"/>
              <a:gd name="connsiteX33" fmla="*/ 1322614 w 2475599"/>
              <a:gd name="connsiteY33" fmla="*/ 2216174 h 4963717"/>
              <a:gd name="connsiteX34" fmla="*/ 1347107 w 2475599"/>
              <a:gd name="connsiteY34" fmla="*/ 2224338 h 4963717"/>
              <a:gd name="connsiteX35" fmla="*/ 1420585 w 2475599"/>
              <a:gd name="connsiteY35" fmla="*/ 2256995 h 4963717"/>
              <a:gd name="connsiteX36" fmla="*/ 1445078 w 2475599"/>
              <a:gd name="connsiteY36" fmla="*/ 2265160 h 4963717"/>
              <a:gd name="connsiteX37" fmla="*/ 1445078 w 2475599"/>
              <a:gd name="connsiteY37" fmla="*/ 2550910 h 4963717"/>
              <a:gd name="connsiteX38" fmla="*/ 1420585 w 2475599"/>
              <a:gd name="connsiteY38" fmla="*/ 2567238 h 4963717"/>
              <a:gd name="connsiteX39" fmla="*/ 1355271 w 2475599"/>
              <a:gd name="connsiteY39" fmla="*/ 2599895 h 4963717"/>
              <a:gd name="connsiteX40" fmla="*/ 1330778 w 2475599"/>
              <a:gd name="connsiteY40" fmla="*/ 2616224 h 4963717"/>
              <a:gd name="connsiteX41" fmla="*/ 1257300 w 2475599"/>
              <a:gd name="connsiteY41" fmla="*/ 2640717 h 4963717"/>
              <a:gd name="connsiteX42" fmla="*/ 1232807 w 2475599"/>
              <a:gd name="connsiteY42" fmla="*/ 2648881 h 4963717"/>
              <a:gd name="connsiteX43" fmla="*/ 1208314 w 2475599"/>
              <a:gd name="connsiteY43" fmla="*/ 2657045 h 4963717"/>
              <a:gd name="connsiteX44" fmla="*/ 1118507 w 2475599"/>
              <a:gd name="connsiteY44" fmla="*/ 2665210 h 4963717"/>
              <a:gd name="connsiteX45" fmla="*/ 1020535 w 2475599"/>
              <a:gd name="connsiteY45" fmla="*/ 2657045 h 4963717"/>
              <a:gd name="connsiteX46" fmla="*/ 996042 w 2475599"/>
              <a:gd name="connsiteY46" fmla="*/ 2632553 h 4963717"/>
              <a:gd name="connsiteX47" fmla="*/ 971550 w 2475599"/>
              <a:gd name="connsiteY47" fmla="*/ 2616224 h 4963717"/>
              <a:gd name="connsiteX48" fmla="*/ 914400 w 2475599"/>
              <a:gd name="connsiteY48" fmla="*/ 2575403 h 4963717"/>
              <a:gd name="connsiteX49" fmla="*/ 881742 w 2475599"/>
              <a:gd name="connsiteY49" fmla="*/ 2526417 h 4963717"/>
              <a:gd name="connsiteX50" fmla="*/ 783771 w 2475599"/>
              <a:gd name="connsiteY50" fmla="*/ 2444774 h 4963717"/>
              <a:gd name="connsiteX51" fmla="*/ 759278 w 2475599"/>
              <a:gd name="connsiteY51" fmla="*/ 2436610 h 4963717"/>
              <a:gd name="connsiteX52" fmla="*/ 702128 w 2475599"/>
              <a:gd name="connsiteY52" fmla="*/ 2403953 h 4963717"/>
              <a:gd name="connsiteX53" fmla="*/ 677635 w 2475599"/>
              <a:gd name="connsiteY53" fmla="*/ 2395788 h 4963717"/>
              <a:gd name="connsiteX54" fmla="*/ 628650 w 2475599"/>
              <a:gd name="connsiteY54" fmla="*/ 2354967 h 4963717"/>
              <a:gd name="connsiteX55" fmla="*/ 604157 w 2475599"/>
              <a:gd name="connsiteY55" fmla="*/ 2346803 h 4963717"/>
              <a:gd name="connsiteX56" fmla="*/ 571500 w 2475599"/>
              <a:gd name="connsiteY56" fmla="*/ 2314145 h 4963717"/>
              <a:gd name="connsiteX57" fmla="*/ 522514 w 2475599"/>
              <a:gd name="connsiteY57" fmla="*/ 2281488 h 4963717"/>
              <a:gd name="connsiteX58" fmla="*/ 465364 w 2475599"/>
              <a:gd name="connsiteY58" fmla="*/ 2256995 h 4963717"/>
              <a:gd name="connsiteX59" fmla="*/ 408214 w 2475599"/>
              <a:gd name="connsiteY59" fmla="*/ 2248831 h 4963717"/>
              <a:gd name="connsiteX60" fmla="*/ 383721 w 2475599"/>
              <a:gd name="connsiteY60" fmla="*/ 2240667 h 4963717"/>
              <a:gd name="connsiteX61" fmla="*/ 293914 w 2475599"/>
              <a:gd name="connsiteY61" fmla="*/ 2224338 h 4963717"/>
              <a:gd name="connsiteX62" fmla="*/ 244928 w 2475599"/>
              <a:gd name="connsiteY62" fmla="*/ 2208010 h 4963717"/>
              <a:gd name="connsiteX63" fmla="*/ 171450 w 2475599"/>
              <a:gd name="connsiteY63" fmla="*/ 2167188 h 4963717"/>
              <a:gd name="connsiteX64" fmla="*/ 81642 w 2475599"/>
              <a:gd name="connsiteY64" fmla="*/ 2159024 h 4963717"/>
              <a:gd name="connsiteX65" fmla="*/ 40821 w 2475599"/>
              <a:gd name="connsiteY65" fmla="*/ 2167188 h 4963717"/>
              <a:gd name="connsiteX66" fmla="*/ 16328 w 2475599"/>
              <a:gd name="connsiteY66" fmla="*/ 2240667 h 4963717"/>
              <a:gd name="connsiteX67" fmla="*/ 0 w 2475599"/>
              <a:gd name="connsiteY67" fmla="*/ 2289653 h 4963717"/>
              <a:gd name="connsiteX68" fmla="*/ 8164 w 2475599"/>
              <a:gd name="connsiteY68" fmla="*/ 2338638 h 4963717"/>
              <a:gd name="connsiteX69" fmla="*/ 32657 w 2475599"/>
              <a:gd name="connsiteY69" fmla="*/ 2346803 h 4963717"/>
              <a:gd name="connsiteX70" fmla="*/ 179614 w 2475599"/>
              <a:gd name="connsiteY70" fmla="*/ 2354967 h 4963717"/>
              <a:gd name="connsiteX71" fmla="*/ 204107 w 2475599"/>
              <a:gd name="connsiteY71" fmla="*/ 2363131 h 4963717"/>
              <a:gd name="connsiteX72" fmla="*/ 220435 w 2475599"/>
              <a:gd name="connsiteY72" fmla="*/ 2387624 h 4963717"/>
              <a:gd name="connsiteX73" fmla="*/ 269421 w 2475599"/>
              <a:gd name="connsiteY73" fmla="*/ 2403953 h 4963717"/>
              <a:gd name="connsiteX74" fmla="*/ 293914 w 2475599"/>
              <a:gd name="connsiteY74" fmla="*/ 2412117 h 4963717"/>
              <a:gd name="connsiteX75" fmla="*/ 318407 w 2475599"/>
              <a:gd name="connsiteY75" fmla="*/ 2420281 h 4963717"/>
              <a:gd name="connsiteX76" fmla="*/ 359228 w 2475599"/>
              <a:gd name="connsiteY76" fmla="*/ 2461103 h 4963717"/>
              <a:gd name="connsiteX77" fmla="*/ 383721 w 2475599"/>
              <a:gd name="connsiteY77" fmla="*/ 2477431 h 4963717"/>
              <a:gd name="connsiteX78" fmla="*/ 400050 w 2475599"/>
              <a:gd name="connsiteY78" fmla="*/ 2501924 h 4963717"/>
              <a:gd name="connsiteX79" fmla="*/ 416378 w 2475599"/>
              <a:gd name="connsiteY79" fmla="*/ 2567238 h 4963717"/>
              <a:gd name="connsiteX80" fmla="*/ 432707 w 2475599"/>
              <a:gd name="connsiteY80" fmla="*/ 2616224 h 4963717"/>
              <a:gd name="connsiteX81" fmla="*/ 481692 w 2475599"/>
              <a:gd name="connsiteY81" fmla="*/ 2665210 h 4963717"/>
              <a:gd name="connsiteX82" fmla="*/ 506185 w 2475599"/>
              <a:gd name="connsiteY82" fmla="*/ 2681538 h 4963717"/>
              <a:gd name="connsiteX83" fmla="*/ 563335 w 2475599"/>
              <a:gd name="connsiteY83" fmla="*/ 2714195 h 4963717"/>
              <a:gd name="connsiteX84" fmla="*/ 587828 w 2475599"/>
              <a:gd name="connsiteY84" fmla="*/ 2738688 h 4963717"/>
              <a:gd name="connsiteX85" fmla="*/ 612321 w 2475599"/>
              <a:gd name="connsiteY85" fmla="*/ 2746853 h 4963717"/>
              <a:gd name="connsiteX86" fmla="*/ 661307 w 2475599"/>
              <a:gd name="connsiteY86" fmla="*/ 2771345 h 4963717"/>
              <a:gd name="connsiteX87" fmla="*/ 742950 w 2475599"/>
              <a:gd name="connsiteY87" fmla="*/ 2812167 h 4963717"/>
              <a:gd name="connsiteX88" fmla="*/ 767442 w 2475599"/>
              <a:gd name="connsiteY88" fmla="*/ 2820331 h 4963717"/>
              <a:gd name="connsiteX89" fmla="*/ 791935 w 2475599"/>
              <a:gd name="connsiteY89" fmla="*/ 2836660 h 4963717"/>
              <a:gd name="connsiteX90" fmla="*/ 840921 w 2475599"/>
              <a:gd name="connsiteY90" fmla="*/ 2852988 h 4963717"/>
              <a:gd name="connsiteX91" fmla="*/ 898071 w 2475599"/>
              <a:gd name="connsiteY91" fmla="*/ 2885645 h 4963717"/>
              <a:gd name="connsiteX92" fmla="*/ 922564 w 2475599"/>
              <a:gd name="connsiteY92" fmla="*/ 2893810 h 4963717"/>
              <a:gd name="connsiteX93" fmla="*/ 987878 w 2475599"/>
              <a:gd name="connsiteY93" fmla="*/ 2991781 h 4963717"/>
              <a:gd name="connsiteX94" fmla="*/ 1020535 w 2475599"/>
              <a:gd name="connsiteY94" fmla="*/ 3040767 h 4963717"/>
              <a:gd name="connsiteX95" fmla="*/ 1036864 w 2475599"/>
              <a:gd name="connsiteY95" fmla="*/ 3065260 h 4963717"/>
              <a:gd name="connsiteX96" fmla="*/ 1061357 w 2475599"/>
              <a:gd name="connsiteY96" fmla="*/ 3081588 h 4963717"/>
              <a:gd name="connsiteX97" fmla="*/ 1069521 w 2475599"/>
              <a:gd name="connsiteY97" fmla="*/ 3106081 h 4963717"/>
              <a:gd name="connsiteX98" fmla="*/ 1102178 w 2475599"/>
              <a:gd name="connsiteY98" fmla="*/ 3155067 h 4963717"/>
              <a:gd name="connsiteX99" fmla="*/ 1110342 w 2475599"/>
              <a:gd name="connsiteY99" fmla="*/ 3220381 h 4963717"/>
              <a:gd name="connsiteX100" fmla="*/ 1134835 w 2475599"/>
              <a:gd name="connsiteY100" fmla="*/ 3244874 h 4963717"/>
              <a:gd name="connsiteX101" fmla="*/ 1143000 w 2475599"/>
              <a:gd name="connsiteY101" fmla="*/ 3342845 h 4963717"/>
              <a:gd name="connsiteX102" fmla="*/ 1134835 w 2475599"/>
              <a:gd name="connsiteY102" fmla="*/ 3465310 h 4963717"/>
              <a:gd name="connsiteX103" fmla="*/ 1118507 w 2475599"/>
              <a:gd name="connsiteY103" fmla="*/ 3514295 h 4963717"/>
              <a:gd name="connsiteX104" fmla="*/ 1094014 w 2475599"/>
              <a:gd name="connsiteY104" fmla="*/ 3653088 h 4963717"/>
              <a:gd name="connsiteX105" fmla="*/ 1077685 w 2475599"/>
              <a:gd name="connsiteY105" fmla="*/ 3685745 h 4963717"/>
              <a:gd name="connsiteX106" fmla="*/ 1028700 w 2475599"/>
              <a:gd name="connsiteY106" fmla="*/ 3726567 h 4963717"/>
              <a:gd name="connsiteX107" fmla="*/ 996042 w 2475599"/>
              <a:gd name="connsiteY107" fmla="*/ 3759224 h 4963717"/>
              <a:gd name="connsiteX108" fmla="*/ 963385 w 2475599"/>
              <a:gd name="connsiteY108" fmla="*/ 3775553 h 4963717"/>
              <a:gd name="connsiteX109" fmla="*/ 922564 w 2475599"/>
              <a:gd name="connsiteY109" fmla="*/ 3824538 h 4963717"/>
              <a:gd name="connsiteX110" fmla="*/ 914400 w 2475599"/>
              <a:gd name="connsiteY110" fmla="*/ 3849031 h 4963717"/>
              <a:gd name="connsiteX111" fmla="*/ 906235 w 2475599"/>
              <a:gd name="connsiteY111" fmla="*/ 3930674 h 4963717"/>
              <a:gd name="connsiteX112" fmla="*/ 889907 w 2475599"/>
              <a:gd name="connsiteY112" fmla="*/ 4151110 h 4963717"/>
              <a:gd name="connsiteX113" fmla="*/ 840921 w 2475599"/>
              <a:gd name="connsiteY113" fmla="*/ 4175603 h 4963717"/>
              <a:gd name="connsiteX114" fmla="*/ 767442 w 2475599"/>
              <a:gd name="connsiteY114" fmla="*/ 4183767 h 4963717"/>
              <a:gd name="connsiteX115" fmla="*/ 685800 w 2475599"/>
              <a:gd name="connsiteY115" fmla="*/ 4200095 h 4963717"/>
              <a:gd name="connsiteX116" fmla="*/ 612321 w 2475599"/>
              <a:gd name="connsiteY116" fmla="*/ 4208260 h 4963717"/>
              <a:gd name="connsiteX117" fmla="*/ 498021 w 2475599"/>
              <a:gd name="connsiteY117" fmla="*/ 4232753 h 4963717"/>
              <a:gd name="connsiteX118" fmla="*/ 440871 w 2475599"/>
              <a:gd name="connsiteY118" fmla="*/ 4240917 h 4963717"/>
              <a:gd name="connsiteX119" fmla="*/ 400050 w 2475599"/>
              <a:gd name="connsiteY119" fmla="*/ 4298067 h 4963717"/>
              <a:gd name="connsiteX120" fmla="*/ 391885 w 2475599"/>
              <a:gd name="connsiteY120" fmla="*/ 4322560 h 4963717"/>
              <a:gd name="connsiteX121" fmla="*/ 416378 w 2475599"/>
              <a:gd name="connsiteY121" fmla="*/ 4453188 h 4963717"/>
              <a:gd name="connsiteX122" fmla="*/ 424542 w 2475599"/>
              <a:gd name="connsiteY122" fmla="*/ 4485845 h 4963717"/>
              <a:gd name="connsiteX123" fmla="*/ 449035 w 2475599"/>
              <a:gd name="connsiteY123" fmla="*/ 4502174 h 4963717"/>
              <a:gd name="connsiteX124" fmla="*/ 465364 w 2475599"/>
              <a:gd name="connsiteY124" fmla="*/ 4526667 h 4963717"/>
              <a:gd name="connsiteX125" fmla="*/ 530678 w 2475599"/>
              <a:gd name="connsiteY125" fmla="*/ 4551160 h 4963717"/>
              <a:gd name="connsiteX126" fmla="*/ 571500 w 2475599"/>
              <a:gd name="connsiteY126" fmla="*/ 4583817 h 4963717"/>
              <a:gd name="connsiteX127" fmla="*/ 587828 w 2475599"/>
              <a:gd name="connsiteY127" fmla="*/ 4608310 h 4963717"/>
              <a:gd name="connsiteX128" fmla="*/ 644978 w 2475599"/>
              <a:gd name="connsiteY128" fmla="*/ 4632803 h 4963717"/>
              <a:gd name="connsiteX129" fmla="*/ 677635 w 2475599"/>
              <a:gd name="connsiteY129" fmla="*/ 4657295 h 4963717"/>
              <a:gd name="connsiteX130" fmla="*/ 710292 w 2475599"/>
              <a:gd name="connsiteY130" fmla="*/ 4689953 h 4963717"/>
              <a:gd name="connsiteX131" fmla="*/ 734785 w 2475599"/>
              <a:gd name="connsiteY131" fmla="*/ 4698117 h 4963717"/>
              <a:gd name="connsiteX132" fmla="*/ 751114 w 2475599"/>
              <a:gd name="connsiteY132" fmla="*/ 4722610 h 4963717"/>
              <a:gd name="connsiteX133" fmla="*/ 791935 w 2475599"/>
              <a:gd name="connsiteY133" fmla="*/ 4804253 h 4963717"/>
              <a:gd name="connsiteX134" fmla="*/ 849085 w 2475599"/>
              <a:gd name="connsiteY134" fmla="*/ 4828745 h 4963717"/>
              <a:gd name="connsiteX135" fmla="*/ 865414 w 2475599"/>
              <a:gd name="connsiteY135" fmla="*/ 4853238 h 4963717"/>
              <a:gd name="connsiteX136" fmla="*/ 873578 w 2475599"/>
              <a:gd name="connsiteY136" fmla="*/ 4959374 h 4963717"/>
              <a:gd name="connsiteX137" fmla="*/ 914400 w 2475599"/>
              <a:gd name="connsiteY137" fmla="*/ 4951210 h 4963717"/>
              <a:gd name="connsiteX138" fmla="*/ 971550 w 2475599"/>
              <a:gd name="connsiteY138" fmla="*/ 4885895 h 4963717"/>
              <a:gd name="connsiteX139" fmla="*/ 1004207 w 2475599"/>
              <a:gd name="connsiteY139" fmla="*/ 4869567 h 4963717"/>
              <a:gd name="connsiteX140" fmla="*/ 1012371 w 2475599"/>
              <a:gd name="connsiteY140" fmla="*/ 4845074 h 4963717"/>
              <a:gd name="connsiteX141" fmla="*/ 996042 w 2475599"/>
              <a:gd name="connsiteY141" fmla="*/ 4796088 h 4963717"/>
              <a:gd name="connsiteX142" fmla="*/ 1004207 w 2475599"/>
              <a:gd name="connsiteY142" fmla="*/ 4755267 h 4963717"/>
              <a:gd name="connsiteX143" fmla="*/ 1126671 w 2475599"/>
              <a:gd name="connsiteY143" fmla="*/ 4763431 h 4963717"/>
              <a:gd name="connsiteX144" fmla="*/ 1257300 w 2475599"/>
              <a:gd name="connsiteY144" fmla="*/ 4755267 h 4963717"/>
              <a:gd name="connsiteX145" fmla="*/ 1281792 w 2475599"/>
              <a:gd name="connsiteY145" fmla="*/ 4747103 h 4963717"/>
              <a:gd name="connsiteX146" fmla="*/ 1338942 w 2475599"/>
              <a:gd name="connsiteY146" fmla="*/ 4657295 h 4963717"/>
              <a:gd name="connsiteX147" fmla="*/ 1347107 w 2475599"/>
              <a:gd name="connsiteY147" fmla="*/ 4624638 h 4963717"/>
              <a:gd name="connsiteX148" fmla="*/ 1371600 w 2475599"/>
              <a:gd name="connsiteY148" fmla="*/ 4600145 h 4963717"/>
              <a:gd name="connsiteX149" fmla="*/ 1379764 w 2475599"/>
              <a:gd name="connsiteY149" fmla="*/ 4567488 h 4963717"/>
              <a:gd name="connsiteX150" fmla="*/ 1396092 w 2475599"/>
              <a:gd name="connsiteY150" fmla="*/ 4542995 h 4963717"/>
              <a:gd name="connsiteX151" fmla="*/ 1404257 w 2475599"/>
              <a:gd name="connsiteY151" fmla="*/ 4518503 h 4963717"/>
              <a:gd name="connsiteX152" fmla="*/ 1420585 w 2475599"/>
              <a:gd name="connsiteY152" fmla="*/ 4485845 h 4963717"/>
              <a:gd name="connsiteX153" fmla="*/ 1428750 w 2475599"/>
              <a:gd name="connsiteY153" fmla="*/ 4453188 h 4963717"/>
              <a:gd name="connsiteX154" fmla="*/ 1445078 w 2475599"/>
              <a:gd name="connsiteY154" fmla="*/ 4428695 h 4963717"/>
              <a:gd name="connsiteX155" fmla="*/ 1469571 w 2475599"/>
              <a:gd name="connsiteY155" fmla="*/ 4379710 h 4963717"/>
              <a:gd name="connsiteX156" fmla="*/ 1485900 w 2475599"/>
              <a:gd name="connsiteY156" fmla="*/ 4322560 h 4963717"/>
              <a:gd name="connsiteX157" fmla="*/ 1494064 w 2475599"/>
              <a:gd name="connsiteY157" fmla="*/ 4265410 h 4963717"/>
              <a:gd name="connsiteX158" fmla="*/ 1510392 w 2475599"/>
              <a:gd name="connsiteY158" fmla="*/ 4240917 h 4963717"/>
              <a:gd name="connsiteX159" fmla="*/ 1526721 w 2475599"/>
              <a:gd name="connsiteY159" fmla="*/ 4159274 h 4963717"/>
              <a:gd name="connsiteX160" fmla="*/ 1543050 w 2475599"/>
              <a:gd name="connsiteY160" fmla="*/ 4102124 h 4963717"/>
              <a:gd name="connsiteX161" fmla="*/ 1567542 w 2475599"/>
              <a:gd name="connsiteY161" fmla="*/ 4044974 h 4963717"/>
              <a:gd name="connsiteX162" fmla="*/ 1575707 w 2475599"/>
              <a:gd name="connsiteY162" fmla="*/ 4004153 h 4963717"/>
              <a:gd name="connsiteX163" fmla="*/ 1592035 w 2475599"/>
              <a:gd name="connsiteY163" fmla="*/ 3955167 h 4963717"/>
              <a:gd name="connsiteX164" fmla="*/ 1616528 w 2475599"/>
              <a:gd name="connsiteY164" fmla="*/ 3898017 h 4963717"/>
              <a:gd name="connsiteX165" fmla="*/ 1632857 w 2475599"/>
              <a:gd name="connsiteY165" fmla="*/ 3873524 h 4963717"/>
              <a:gd name="connsiteX166" fmla="*/ 1681842 w 2475599"/>
              <a:gd name="connsiteY166" fmla="*/ 3783717 h 4963717"/>
              <a:gd name="connsiteX167" fmla="*/ 1698171 w 2475599"/>
              <a:gd name="connsiteY167" fmla="*/ 3751060 h 4963717"/>
              <a:gd name="connsiteX168" fmla="*/ 1722664 w 2475599"/>
              <a:gd name="connsiteY168" fmla="*/ 3718403 h 4963717"/>
              <a:gd name="connsiteX169" fmla="*/ 1755321 w 2475599"/>
              <a:gd name="connsiteY169" fmla="*/ 3661253 h 4963717"/>
              <a:gd name="connsiteX170" fmla="*/ 1763485 w 2475599"/>
              <a:gd name="connsiteY170" fmla="*/ 3636760 h 4963717"/>
              <a:gd name="connsiteX171" fmla="*/ 1787978 w 2475599"/>
              <a:gd name="connsiteY171" fmla="*/ 3604103 h 4963717"/>
              <a:gd name="connsiteX172" fmla="*/ 1812471 w 2475599"/>
              <a:gd name="connsiteY172" fmla="*/ 3546953 h 4963717"/>
              <a:gd name="connsiteX173" fmla="*/ 1861457 w 2475599"/>
              <a:gd name="connsiteY173" fmla="*/ 3473474 h 4963717"/>
              <a:gd name="connsiteX174" fmla="*/ 1885950 w 2475599"/>
              <a:gd name="connsiteY174" fmla="*/ 3457145 h 4963717"/>
              <a:gd name="connsiteX175" fmla="*/ 1902278 w 2475599"/>
              <a:gd name="connsiteY175" fmla="*/ 3424488 h 4963717"/>
              <a:gd name="connsiteX176" fmla="*/ 1926771 w 2475599"/>
              <a:gd name="connsiteY176" fmla="*/ 3391831 h 4963717"/>
              <a:gd name="connsiteX177" fmla="*/ 1943100 w 2475599"/>
              <a:gd name="connsiteY177" fmla="*/ 3367338 h 4963717"/>
              <a:gd name="connsiteX178" fmla="*/ 1967592 w 2475599"/>
              <a:gd name="connsiteY178" fmla="*/ 3318353 h 4963717"/>
              <a:gd name="connsiteX179" fmla="*/ 1992085 w 2475599"/>
              <a:gd name="connsiteY179" fmla="*/ 3293860 h 4963717"/>
              <a:gd name="connsiteX180" fmla="*/ 2032907 w 2475599"/>
              <a:gd name="connsiteY180" fmla="*/ 3236710 h 4963717"/>
              <a:gd name="connsiteX181" fmla="*/ 2057400 w 2475599"/>
              <a:gd name="connsiteY181" fmla="*/ 3179560 h 4963717"/>
              <a:gd name="connsiteX182" fmla="*/ 2081892 w 2475599"/>
              <a:gd name="connsiteY182" fmla="*/ 3138738 h 4963717"/>
              <a:gd name="connsiteX183" fmla="*/ 2090057 w 2475599"/>
              <a:gd name="connsiteY183" fmla="*/ 3114245 h 4963717"/>
              <a:gd name="connsiteX184" fmla="*/ 2114550 w 2475599"/>
              <a:gd name="connsiteY184" fmla="*/ 3073424 h 4963717"/>
              <a:gd name="connsiteX185" fmla="*/ 2122714 w 2475599"/>
              <a:gd name="connsiteY185" fmla="*/ 3048931 h 4963717"/>
              <a:gd name="connsiteX186" fmla="*/ 2147207 w 2475599"/>
              <a:gd name="connsiteY186" fmla="*/ 2999945 h 4963717"/>
              <a:gd name="connsiteX187" fmla="*/ 2179864 w 2475599"/>
              <a:gd name="connsiteY187" fmla="*/ 2893810 h 4963717"/>
              <a:gd name="connsiteX188" fmla="*/ 2212521 w 2475599"/>
              <a:gd name="connsiteY188" fmla="*/ 2795838 h 4963717"/>
              <a:gd name="connsiteX189" fmla="*/ 2228850 w 2475599"/>
              <a:gd name="connsiteY189" fmla="*/ 2746853 h 4963717"/>
              <a:gd name="connsiteX190" fmla="*/ 2253342 w 2475599"/>
              <a:gd name="connsiteY190" fmla="*/ 2648881 h 4963717"/>
              <a:gd name="connsiteX191" fmla="*/ 2261507 w 2475599"/>
              <a:gd name="connsiteY191" fmla="*/ 2624388 h 4963717"/>
              <a:gd name="connsiteX192" fmla="*/ 2277835 w 2475599"/>
              <a:gd name="connsiteY192" fmla="*/ 2599895 h 4963717"/>
              <a:gd name="connsiteX193" fmla="*/ 2286000 w 2475599"/>
              <a:gd name="connsiteY193" fmla="*/ 2534581 h 4963717"/>
              <a:gd name="connsiteX194" fmla="*/ 2310492 w 2475599"/>
              <a:gd name="connsiteY194" fmla="*/ 2461103 h 4963717"/>
              <a:gd name="connsiteX195" fmla="*/ 2326821 w 2475599"/>
              <a:gd name="connsiteY195" fmla="*/ 2371295 h 4963717"/>
              <a:gd name="connsiteX196" fmla="*/ 2343150 w 2475599"/>
              <a:gd name="connsiteY196" fmla="*/ 2330474 h 4963717"/>
              <a:gd name="connsiteX197" fmla="*/ 2359478 w 2475599"/>
              <a:gd name="connsiteY197" fmla="*/ 2208010 h 4963717"/>
              <a:gd name="connsiteX198" fmla="*/ 2375807 w 2475599"/>
              <a:gd name="connsiteY198" fmla="*/ 2159024 h 4963717"/>
              <a:gd name="connsiteX199" fmla="*/ 2383971 w 2475599"/>
              <a:gd name="connsiteY199" fmla="*/ 2028395 h 4963717"/>
              <a:gd name="connsiteX200" fmla="*/ 2392135 w 2475599"/>
              <a:gd name="connsiteY200" fmla="*/ 1987574 h 4963717"/>
              <a:gd name="connsiteX201" fmla="*/ 2400300 w 2475599"/>
              <a:gd name="connsiteY201" fmla="*/ 1767138 h 4963717"/>
              <a:gd name="connsiteX202" fmla="*/ 2392135 w 2475599"/>
              <a:gd name="connsiteY202" fmla="*/ 1342595 h 4963717"/>
              <a:gd name="connsiteX203" fmla="*/ 2383971 w 2475599"/>
              <a:gd name="connsiteY203" fmla="*/ 1309938 h 4963717"/>
              <a:gd name="connsiteX204" fmla="*/ 2392135 w 2475599"/>
              <a:gd name="connsiteY204" fmla="*/ 730274 h 4963717"/>
              <a:gd name="connsiteX205" fmla="*/ 2400300 w 2475599"/>
              <a:gd name="connsiteY205" fmla="*/ 689453 h 4963717"/>
              <a:gd name="connsiteX206" fmla="*/ 2424792 w 2475599"/>
              <a:gd name="connsiteY206" fmla="*/ 509838 h 4963717"/>
              <a:gd name="connsiteX207" fmla="*/ 2441121 w 2475599"/>
              <a:gd name="connsiteY207" fmla="*/ 313895 h 4963717"/>
              <a:gd name="connsiteX208" fmla="*/ 2449285 w 2475599"/>
              <a:gd name="connsiteY208" fmla="*/ 240417 h 4963717"/>
              <a:gd name="connsiteX209" fmla="*/ 2465614 w 2475599"/>
              <a:gd name="connsiteY209" fmla="*/ 183267 h 4963717"/>
              <a:gd name="connsiteX210" fmla="*/ 2457450 w 2475599"/>
              <a:gd name="connsiteY210" fmla="*/ 11817 h 4963717"/>
              <a:gd name="connsiteX211" fmla="*/ 2294164 w 2475599"/>
              <a:gd name="connsiteY211" fmla="*/ 28145 h 4963717"/>
              <a:gd name="connsiteX212" fmla="*/ 2196192 w 2475599"/>
              <a:gd name="connsiteY212" fmla="*/ 44474 h 4963717"/>
              <a:gd name="connsiteX213" fmla="*/ 2098221 w 2475599"/>
              <a:gd name="connsiteY213" fmla="*/ 60803 h 4963717"/>
              <a:gd name="connsiteX214" fmla="*/ 1992085 w 2475599"/>
              <a:gd name="connsiteY214" fmla="*/ 77131 h 4963717"/>
              <a:gd name="connsiteX215" fmla="*/ 1943100 w 2475599"/>
              <a:gd name="connsiteY215" fmla="*/ 85295 h 4963717"/>
              <a:gd name="connsiteX216" fmla="*/ 1845128 w 2475599"/>
              <a:gd name="connsiteY216" fmla="*/ 93460 h 4963717"/>
              <a:gd name="connsiteX217" fmla="*/ 1763485 w 2475599"/>
              <a:gd name="connsiteY217" fmla="*/ 109788 h 4963717"/>
              <a:gd name="connsiteX218" fmla="*/ 1681842 w 2475599"/>
              <a:gd name="connsiteY218" fmla="*/ 93460 h 4963717"/>
              <a:gd name="connsiteX219" fmla="*/ 1649185 w 2475599"/>
              <a:gd name="connsiteY219" fmla="*/ 77131 h 4963717"/>
              <a:gd name="connsiteX220" fmla="*/ 1608364 w 2475599"/>
              <a:gd name="connsiteY220" fmla="*/ 60803 h 4963717"/>
              <a:gd name="connsiteX221" fmla="*/ 1575707 w 2475599"/>
              <a:gd name="connsiteY221" fmla="*/ 44474 h 4963717"/>
              <a:gd name="connsiteX222" fmla="*/ 1534885 w 2475599"/>
              <a:gd name="connsiteY222" fmla="*/ 36310 h 4963717"/>
              <a:gd name="connsiteX223" fmla="*/ 1494064 w 2475599"/>
              <a:gd name="connsiteY223" fmla="*/ 44474 h 4963717"/>
              <a:gd name="connsiteX224" fmla="*/ 1477735 w 2475599"/>
              <a:gd name="connsiteY224" fmla="*/ 93460 h 4963717"/>
              <a:gd name="connsiteX225" fmla="*/ 1485900 w 2475599"/>
              <a:gd name="connsiteY225" fmla="*/ 158774 h 4963717"/>
              <a:gd name="connsiteX226" fmla="*/ 1551214 w 2475599"/>
              <a:gd name="connsiteY226" fmla="*/ 215924 h 4963717"/>
              <a:gd name="connsiteX227" fmla="*/ 1575707 w 2475599"/>
              <a:gd name="connsiteY227" fmla="*/ 232253 h 4963717"/>
              <a:gd name="connsiteX228" fmla="*/ 1600200 w 2475599"/>
              <a:gd name="connsiteY228" fmla="*/ 256745 h 4963717"/>
              <a:gd name="connsiteX229" fmla="*/ 1657350 w 2475599"/>
              <a:gd name="connsiteY229" fmla="*/ 297567 h 4963717"/>
              <a:gd name="connsiteX230" fmla="*/ 1665514 w 2475599"/>
              <a:gd name="connsiteY230" fmla="*/ 322060 h 4963717"/>
              <a:gd name="connsiteX231" fmla="*/ 1681842 w 2475599"/>
              <a:gd name="connsiteY231" fmla="*/ 346553 h 4963717"/>
              <a:gd name="connsiteX232" fmla="*/ 1690007 w 2475599"/>
              <a:gd name="connsiteY232" fmla="*/ 379210 h 4963717"/>
              <a:gd name="connsiteX233" fmla="*/ 1706335 w 2475599"/>
              <a:gd name="connsiteY233" fmla="*/ 420031 h 496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2475599" h="4963717">
                <a:moveTo>
                  <a:pt x="1706335" y="322060"/>
                </a:moveTo>
                <a:lnTo>
                  <a:pt x="1706335" y="322060"/>
                </a:lnTo>
                <a:cubicBezTo>
                  <a:pt x="1666382" y="501853"/>
                  <a:pt x="1697807" y="338405"/>
                  <a:pt x="1681842" y="697617"/>
                </a:cubicBezTo>
                <a:cubicBezTo>
                  <a:pt x="1680868" y="719536"/>
                  <a:pt x="1677603" y="741344"/>
                  <a:pt x="1673678" y="762931"/>
                </a:cubicBezTo>
                <a:cubicBezTo>
                  <a:pt x="1672139" y="771398"/>
                  <a:pt x="1667878" y="779149"/>
                  <a:pt x="1665514" y="787424"/>
                </a:cubicBezTo>
                <a:cubicBezTo>
                  <a:pt x="1662432" y="798213"/>
                  <a:pt x="1660433" y="809292"/>
                  <a:pt x="1657350" y="820081"/>
                </a:cubicBezTo>
                <a:cubicBezTo>
                  <a:pt x="1654986" y="828356"/>
                  <a:pt x="1651272" y="836225"/>
                  <a:pt x="1649185" y="844574"/>
                </a:cubicBezTo>
                <a:cubicBezTo>
                  <a:pt x="1629477" y="923405"/>
                  <a:pt x="1651522" y="853891"/>
                  <a:pt x="1632857" y="909888"/>
                </a:cubicBezTo>
                <a:cubicBezTo>
                  <a:pt x="1630135" y="934381"/>
                  <a:pt x="1629525" y="959202"/>
                  <a:pt x="1624692" y="983367"/>
                </a:cubicBezTo>
                <a:cubicBezTo>
                  <a:pt x="1615399" y="1029832"/>
                  <a:pt x="1608366" y="1026905"/>
                  <a:pt x="1592035" y="1065010"/>
                </a:cubicBezTo>
                <a:cubicBezTo>
                  <a:pt x="1588645" y="1072920"/>
                  <a:pt x="1586893" y="1081445"/>
                  <a:pt x="1583871" y="1089503"/>
                </a:cubicBezTo>
                <a:cubicBezTo>
                  <a:pt x="1578725" y="1103225"/>
                  <a:pt x="1572550" y="1116551"/>
                  <a:pt x="1567542" y="1130324"/>
                </a:cubicBezTo>
                <a:cubicBezTo>
                  <a:pt x="1561660" y="1146500"/>
                  <a:pt x="1560762" y="1164989"/>
                  <a:pt x="1551214" y="1179310"/>
                </a:cubicBezTo>
                <a:lnTo>
                  <a:pt x="1534885" y="1203803"/>
                </a:lnTo>
                <a:cubicBezTo>
                  <a:pt x="1529442" y="1220131"/>
                  <a:pt x="1517412" y="1235615"/>
                  <a:pt x="1518557" y="1252788"/>
                </a:cubicBezTo>
                <a:cubicBezTo>
                  <a:pt x="1527293" y="1383840"/>
                  <a:pt x="1513783" y="1336440"/>
                  <a:pt x="1534885" y="1399745"/>
                </a:cubicBezTo>
                <a:cubicBezTo>
                  <a:pt x="1537607" y="1421517"/>
                  <a:pt x="1538453" y="1443606"/>
                  <a:pt x="1543050" y="1465060"/>
                </a:cubicBezTo>
                <a:cubicBezTo>
                  <a:pt x="1546656" y="1481889"/>
                  <a:pt x="1559378" y="1514045"/>
                  <a:pt x="1559378" y="1514045"/>
                </a:cubicBezTo>
                <a:cubicBezTo>
                  <a:pt x="1556657" y="1568474"/>
                  <a:pt x="1551214" y="1622834"/>
                  <a:pt x="1551214" y="1677331"/>
                </a:cubicBezTo>
                <a:cubicBezTo>
                  <a:pt x="1551214" y="1707935"/>
                  <a:pt x="1558857" y="1765056"/>
                  <a:pt x="1567542" y="1799795"/>
                </a:cubicBezTo>
                <a:cubicBezTo>
                  <a:pt x="1569629" y="1808144"/>
                  <a:pt x="1571858" y="1816591"/>
                  <a:pt x="1575707" y="1824288"/>
                </a:cubicBezTo>
                <a:cubicBezTo>
                  <a:pt x="1580095" y="1833064"/>
                  <a:pt x="1587336" y="1840167"/>
                  <a:pt x="1592035" y="1848781"/>
                </a:cubicBezTo>
                <a:cubicBezTo>
                  <a:pt x="1647597" y="1950646"/>
                  <a:pt x="1603725" y="1882646"/>
                  <a:pt x="1641021" y="1938588"/>
                </a:cubicBezTo>
                <a:cubicBezTo>
                  <a:pt x="1643742" y="1946752"/>
                  <a:pt x="1645336" y="1955384"/>
                  <a:pt x="1649185" y="1963081"/>
                </a:cubicBezTo>
                <a:cubicBezTo>
                  <a:pt x="1653573" y="1971857"/>
                  <a:pt x="1671401" y="1979724"/>
                  <a:pt x="1665514" y="1987574"/>
                </a:cubicBezTo>
                <a:cubicBezTo>
                  <a:pt x="1657188" y="1998675"/>
                  <a:pt x="1638380" y="1993457"/>
                  <a:pt x="1624692" y="1995738"/>
                </a:cubicBezTo>
                <a:cubicBezTo>
                  <a:pt x="1605710" y="1998902"/>
                  <a:pt x="1586562" y="2000977"/>
                  <a:pt x="1567542" y="2003903"/>
                </a:cubicBezTo>
                <a:cubicBezTo>
                  <a:pt x="1532790" y="2009250"/>
                  <a:pt x="1517466" y="2011212"/>
                  <a:pt x="1485900" y="2020231"/>
                </a:cubicBezTo>
                <a:cubicBezTo>
                  <a:pt x="1477625" y="2022595"/>
                  <a:pt x="1469960" y="2027445"/>
                  <a:pt x="1461407" y="2028395"/>
                </a:cubicBezTo>
                <a:cubicBezTo>
                  <a:pt x="1420745" y="2032913"/>
                  <a:pt x="1379764" y="2033838"/>
                  <a:pt x="1338942" y="2036560"/>
                </a:cubicBezTo>
                <a:cubicBezTo>
                  <a:pt x="1330778" y="2039281"/>
                  <a:pt x="1321610" y="2039950"/>
                  <a:pt x="1314450" y="2044724"/>
                </a:cubicBezTo>
                <a:cubicBezTo>
                  <a:pt x="1295591" y="2057296"/>
                  <a:pt x="1285677" y="2075637"/>
                  <a:pt x="1273628" y="2093710"/>
                </a:cubicBezTo>
                <a:cubicBezTo>
                  <a:pt x="1277891" y="2136343"/>
                  <a:pt x="1268370" y="2170095"/>
                  <a:pt x="1298121" y="2199845"/>
                </a:cubicBezTo>
                <a:cubicBezTo>
                  <a:pt x="1305059" y="2206783"/>
                  <a:pt x="1313838" y="2211786"/>
                  <a:pt x="1322614" y="2216174"/>
                </a:cubicBezTo>
                <a:cubicBezTo>
                  <a:pt x="1330311" y="2220023"/>
                  <a:pt x="1338943" y="2221617"/>
                  <a:pt x="1347107" y="2224338"/>
                </a:cubicBezTo>
                <a:cubicBezTo>
                  <a:pt x="1385922" y="2250215"/>
                  <a:pt x="1362289" y="2237563"/>
                  <a:pt x="1420585" y="2256995"/>
                </a:cubicBezTo>
                <a:lnTo>
                  <a:pt x="1445078" y="2265160"/>
                </a:lnTo>
                <a:cubicBezTo>
                  <a:pt x="1479091" y="2367204"/>
                  <a:pt x="1470744" y="2332752"/>
                  <a:pt x="1445078" y="2550910"/>
                </a:cubicBezTo>
                <a:cubicBezTo>
                  <a:pt x="1443932" y="2560655"/>
                  <a:pt x="1428570" y="2561535"/>
                  <a:pt x="1420585" y="2567238"/>
                </a:cubicBezTo>
                <a:cubicBezTo>
                  <a:pt x="1375748" y="2599264"/>
                  <a:pt x="1403771" y="2587770"/>
                  <a:pt x="1355271" y="2599895"/>
                </a:cubicBezTo>
                <a:cubicBezTo>
                  <a:pt x="1347107" y="2605338"/>
                  <a:pt x="1339745" y="2612239"/>
                  <a:pt x="1330778" y="2616224"/>
                </a:cubicBezTo>
                <a:cubicBezTo>
                  <a:pt x="1330776" y="2616225"/>
                  <a:pt x="1269548" y="2636634"/>
                  <a:pt x="1257300" y="2640717"/>
                </a:cubicBezTo>
                <a:lnTo>
                  <a:pt x="1232807" y="2648881"/>
                </a:lnTo>
                <a:cubicBezTo>
                  <a:pt x="1224643" y="2651602"/>
                  <a:pt x="1216885" y="2656266"/>
                  <a:pt x="1208314" y="2657045"/>
                </a:cubicBezTo>
                <a:lnTo>
                  <a:pt x="1118507" y="2665210"/>
                </a:lnTo>
                <a:cubicBezTo>
                  <a:pt x="1085850" y="2662488"/>
                  <a:pt x="1052199" y="2665489"/>
                  <a:pt x="1020535" y="2657045"/>
                </a:cubicBezTo>
                <a:cubicBezTo>
                  <a:pt x="1009379" y="2654070"/>
                  <a:pt x="1004912" y="2639945"/>
                  <a:pt x="996042" y="2632553"/>
                </a:cubicBezTo>
                <a:cubicBezTo>
                  <a:pt x="988504" y="2626271"/>
                  <a:pt x="979534" y="2621927"/>
                  <a:pt x="971550" y="2616224"/>
                </a:cubicBezTo>
                <a:cubicBezTo>
                  <a:pt x="900690" y="2565609"/>
                  <a:pt x="972101" y="2613870"/>
                  <a:pt x="914400" y="2575403"/>
                </a:cubicBezTo>
                <a:cubicBezTo>
                  <a:pt x="903514" y="2559074"/>
                  <a:pt x="895619" y="2540294"/>
                  <a:pt x="881742" y="2526417"/>
                </a:cubicBezTo>
                <a:cubicBezTo>
                  <a:pt x="859004" y="2503679"/>
                  <a:pt x="817872" y="2456141"/>
                  <a:pt x="783771" y="2444774"/>
                </a:cubicBezTo>
                <a:lnTo>
                  <a:pt x="759278" y="2436610"/>
                </a:lnTo>
                <a:cubicBezTo>
                  <a:pt x="734677" y="2420209"/>
                  <a:pt x="731135" y="2416385"/>
                  <a:pt x="702128" y="2403953"/>
                </a:cubicBezTo>
                <a:cubicBezTo>
                  <a:pt x="694218" y="2400563"/>
                  <a:pt x="685332" y="2399637"/>
                  <a:pt x="677635" y="2395788"/>
                </a:cubicBezTo>
                <a:cubicBezTo>
                  <a:pt x="624203" y="2369072"/>
                  <a:pt x="682828" y="2391086"/>
                  <a:pt x="628650" y="2354967"/>
                </a:cubicBezTo>
                <a:cubicBezTo>
                  <a:pt x="621489" y="2350193"/>
                  <a:pt x="612321" y="2349524"/>
                  <a:pt x="604157" y="2346803"/>
                </a:cubicBezTo>
                <a:cubicBezTo>
                  <a:pt x="593271" y="2335917"/>
                  <a:pt x="583521" y="2323762"/>
                  <a:pt x="571500" y="2314145"/>
                </a:cubicBezTo>
                <a:cubicBezTo>
                  <a:pt x="556176" y="2301886"/>
                  <a:pt x="538843" y="2292374"/>
                  <a:pt x="522514" y="2281488"/>
                </a:cubicBezTo>
                <a:cubicBezTo>
                  <a:pt x="493874" y="2262395"/>
                  <a:pt x="501606" y="2263585"/>
                  <a:pt x="465364" y="2256995"/>
                </a:cubicBezTo>
                <a:cubicBezTo>
                  <a:pt x="446431" y="2253553"/>
                  <a:pt x="427264" y="2251552"/>
                  <a:pt x="408214" y="2248831"/>
                </a:cubicBezTo>
                <a:cubicBezTo>
                  <a:pt x="400050" y="2246110"/>
                  <a:pt x="392160" y="2242355"/>
                  <a:pt x="383721" y="2240667"/>
                </a:cubicBezTo>
                <a:cubicBezTo>
                  <a:pt x="320452" y="2228014"/>
                  <a:pt x="342331" y="2238863"/>
                  <a:pt x="293914" y="2224338"/>
                </a:cubicBezTo>
                <a:cubicBezTo>
                  <a:pt x="277428" y="2219392"/>
                  <a:pt x="244928" y="2208010"/>
                  <a:pt x="244928" y="2208010"/>
                </a:cubicBezTo>
                <a:cubicBezTo>
                  <a:pt x="224537" y="2194416"/>
                  <a:pt x="198880" y="2171107"/>
                  <a:pt x="171450" y="2167188"/>
                </a:cubicBezTo>
                <a:cubicBezTo>
                  <a:pt x="141693" y="2162937"/>
                  <a:pt x="111578" y="2161745"/>
                  <a:pt x="81642" y="2159024"/>
                </a:cubicBezTo>
                <a:cubicBezTo>
                  <a:pt x="68035" y="2161745"/>
                  <a:pt x="52869" y="2160303"/>
                  <a:pt x="40821" y="2167188"/>
                </a:cubicBezTo>
                <a:cubicBezTo>
                  <a:pt x="18838" y="2179750"/>
                  <a:pt x="20153" y="2225367"/>
                  <a:pt x="16328" y="2240667"/>
                </a:cubicBezTo>
                <a:cubicBezTo>
                  <a:pt x="12154" y="2257365"/>
                  <a:pt x="0" y="2289653"/>
                  <a:pt x="0" y="2289653"/>
                </a:cubicBezTo>
                <a:cubicBezTo>
                  <a:pt x="2721" y="2305981"/>
                  <a:pt x="-49" y="2324265"/>
                  <a:pt x="8164" y="2338638"/>
                </a:cubicBezTo>
                <a:cubicBezTo>
                  <a:pt x="12434" y="2346110"/>
                  <a:pt x="24090" y="2345987"/>
                  <a:pt x="32657" y="2346803"/>
                </a:cubicBezTo>
                <a:cubicBezTo>
                  <a:pt x="81497" y="2351455"/>
                  <a:pt x="130628" y="2352246"/>
                  <a:pt x="179614" y="2354967"/>
                </a:cubicBezTo>
                <a:cubicBezTo>
                  <a:pt x="187778" y="2357688"/>
                  <a:pt x="197387" y="2357755"/>
                  <a:pt x="204107" y="2363131"/>
                </a:cubicBezTo>
                <a:cubicBezTo>
                  <a:pt x="211769" y="2369261"/>
                  <a:pt x="212114" y="2382423"/>
                  <a:pt x="220435" y="2387624"/>
                </a:cubicBezTo>
                <a:cubicBezTo>
                  <a:pt x="235031" y="2396746"/>
                  <a:pt x="253092" y="2398510"/>
                  <a:pt x="269421" y="2403953"/>
                </a:cubicBezTo>
                <a:lnTo>
                  <a:pt x="293914" y="2412117"/>
                </a:lnTo>
                <a:lnTo>
                  <a:pt x="318407" y="2420281"/>
                </a:lnTo>
                <a:cubicBezTo>
                  <a:pt x="383726" y="2463828"/>
                  <a:pt x="304796" y="2406671"/>
                  <a:pt x="359228" y="2461103"/>
                </a:cubicBezTo>
                <a:cubicBezTo>
                  <a:pt x="366166" y="2468041"/>
                  <a:pt x="375557" y="2471988"/>
                  <a:pt x="383721" y="2477431"/>
                </a:cubicBezTo>
                <a:cubicBezTo>
                  <a:pt x="389164" y="2485595"/>
                  <a:pt x="395662" y="2493148"/>
                  <a:pt x="400050" y="2501924"/>
                </a:cubicBezTo>
                <a:cubicBezTo>
                  <a:pt x="409958" y="2521741"/>
                  <a:pt x="410789" y="2546745"/>
                  <a:pt x="416378" y="2567238"/>
                </a:cubicBezTo>
                <a:cubicBezTo>
                  <a:pt x="420907" y="2583843"/>
                  <a:pt x="420536" y="2604053"/>
                  <a:pt x="432707" y="2616224"/>
                </a:cubicBezTo>
                <a:cubicBezTo>
                  <a:pt x="449035" y="2632553"/>
                  <a:pt x="462478" y="2652401"/>
                  <a:pt x="481692" y="2665210"/>
                </a:cubicBezTo>
                <a:cubicBezTo>
                  <a:pt x="489856" y="2670653"/>
                  <a:pt x="497666" y="2676670"/>
                  <a:pt x="506185" y="2681538"/>
                </a:cubicBezTo>
                <a:cubicBezTo>
                  <a:pt x="531587" y="2696053"/>
                  <a:pt x="541640" y="2696116"/>
                  <a:pt x="563335" y="2714195"/>
                </a:cubicBezTo>
                <a:cubicBezTo>
                  <a:pt x="572205" y="2721587"/>
                  <a:pt x="578221" y="2732283"/>
                  <a:pt x="587828" y="2738688"/>
                </a:cubicBezTo>
                <a:cubicBezTo>
                  <a:pt x="594989" y="2743462"/>
                  <a:pt x="604624" y="2743004"/>
                  <a:pt x="612321" y="2746853"/>
                </a:cubicBezTo>
                <a:cubicBezTo>
                  <a:pt x="675621" y="2778503"/>
                  <a:pt x="599750" y="2750827"/>
                  <a:pt x="661307" y="2771345"/>
                </a:cubicBezTo>
                <a:cubicBezTo>
                  <a:pt x="707733" y="2806165"/>
                  <a:pt x="681056" y="2791535"/>
                  <a:pt x="742950" y="2812167"/>
                </a:cubicBezTo>
                <a:lnTo>
                  <a:pt x="767442" y="2820331"/>
                </a:lnTo>
                <a:cubicBezTo>
                  <a:pt x="775606" y="2825774"/>
                  <a:pt x="782968" y="2832675"/>
                  <a:pt x="791935" y="2836660"/>
                </a:cubicBezTo>
                <a:cubicBezTo>
                  <a:pt x="807663" y="2843650"/>
                  <a:pt x="840921" y="2852988"/>
                  <a:pt x="840921" y="2852988"/>
                </a:cubicBezTo>
                <a:cubicBezTo>
                  <a:pt x="865522" y="2869389"/>
                  <a:pt x="869064" y="2873213"/>
                  <a:pt x="898071" y="2885645"/>
                </a:cubicBezTo>
                <a:cubicBezTo>
                  <a:pt x="905981" y="2889035"/>
                  <a:pt x="914400" y="2891088"/>
                  <a:pt x="922564" y="2893810"/>
                </a:cubicBezTo>
                <a:lnTo>
                  <a:pt x="987878" y="2991781"/>
                </a:lnTo>
                <a:lnTo>
                  <a:pt x="1020535" y="3040767"/>
                </a:lnTo>
                <a:cubicBezTo>
                  <a:pt x="1025978" y="3048931"/>
                  <a:pt x="1028700" y="3059817"/>
                  <a:pt x="1036864" y="3065260"/>
                </a:cubicBezTo>
                <a:lnTo>
                  <a:pt x="1061357" y="3081588"/>
                </a:lnTo>
                <a:cubicBezTo>
                  <a:pt x="1064078" y="3089752"/>
                  <a:pt x="1065342" y="3098558"/>
                  <a:pt x="1069521" y="3106081"/>
                </a:cubicBezTo>
                <a:cubicBezTo>
                  <a:pt x="1079051" y="3123236"/>
                  <a:pt x="1102178" y="3155067"/>
                  <a:pt x="1102178" y="3155067"/>
                </a:cubicBezTo>
                <a:cubicBezTo>
                  <a:pt x="1104899" y="3176838"/>
                  <a:pt x="1102844" y="3199761"/>
                  <a:pt x="1110342" y="3220381"/>
                </a:cubicBezTo>
                <a:cubicBezTo>
                  <a:pt x="1114288" y="3231232"/>
                  <a:pt x="1131860" y="3233718"/>
                  <a:pt x="1134835" y="3244874"/>
                </a:cubicBezTo>
                <a:cubicBezTo>
                  <a:pt x="1143279" y="3276538"/>
                  <a:pt x="1140278" y="3310188"/>
                  <a:pt x="1143000" y="3342845"/>
                </a:cubicBezTo>
                <a:cubicBezTo>
                  <a:pt x="1140278" y="3383667"/>
                  <a:pt x="1140621" y="3424809"/>
                  <a:pt x="1134835" y="3465310"/>
                </a:cubicBezTo>
                <a:cubicBezTo>
                  <a:pt x="1132401" y="3482349"/>
                  <a:pt x="1118507" y="3514295"/>
                  <a:pt x="1118507" y="3514295"/>
                </a:cubicBezTo>
                <a:cubicBezTo>
                  <a:pt x="1113798" y="3566093"/>
                  <a:pt x="1116976" y="3607164"/>
                  <a:pt x="1094014" y="3653088"/>
                </a:cubicBezTo>
                <a:cubicBezTo>
                  <a:pt x="1088571" y="3663974"/>
                  <a:pt x="1084759" y="3675841"/>
                  <a:pt x="1077685" y="3685745"/>
                </a:cubicBezTo>
                <a:cubicBezTo>
                  <a:pt x="1055337" y="3717032"/>
                  <a:pt x="1055080" y="3703955"/>
                  <a:pt x="1028700" y="3726567"/>
                </a:cubicBezTo>
                <a:cubicBezTo>
                  <a:pt x="1017011" y="3736586"/>
                  <a:pt x="1008358" y="3749987"/>
                  <a:pt x="996042" y="3759224"/>
                </a:cubicBezTo>
                <a:cubicBezTo>
                  <a:pt x="986305" y="3766526"/>
                  <a:pt x="973289" y="3768479"/>
                  <a:pt x="963385" y="3775553"/>
                </a:cubicBezTo>
                <a:cubicBezTo>
                  <a:pt x="949339" y="3785586"/>
                  <a:pt x="930521" y="3808623"/>
                  <a:pt x="922564" y="3824538"/>
                </a:cubicBezTo>
                <a:cubicBezTo>
                  <a:pt x="918715" y="3832235"/>
                  <a:pt x="917121" y="3840867"/>
                  <a:pt x="914400" y="3849031"/>
                </a:cubicBezTo>
                <a:cubicBezTo>
                  <a:pt x="911678" y="3876245"/>
                  <a:pt x="908445" y="3903413"/>
                  <a:pt x="906235" y="3930674"/>
                </a:cubicBezTo>
                <a:cubicBezTo>
                  <a:pt x="900280" y="4004113"/>
                  <a:pt x="902426" y="4078501"/>
                  <a:pt x="889907" y="4151110"/>
                </a:cubicBezTo>
                <a:cubicBezTo>
                  <a:pt x="888238" y="4160790"/>
                  <a:pt x="848424" y="4174353"/>
                  <a:pt x="840921" y="4175603"/>
                </a:cubicBezTo>
                <a:cubicBezTo>
                  <a:pt x="816613" y="4179654"/>
                  <a:pt x="791935" y="4181046"/>
                  <a:pt x="767442" y="4183767"/>
                </a:cubicBezTo>
                <a:cubicBezTo>
                  <a:pt x="730355" y="4193039"/>
                  <a:pt x="728697" y="4194375"/>
                  <a:pt x="685800" y="4200095"/>
                </a:cubicBezTo>
                <a:cubicBezTo>
                  <a:pt x="661372" y="4203352"/>
                  <a:pt x="636600" y="4204037"/>
                  <a:pt x="612321" y="4208260"/>
                </a:cubicBezTo>
                <a:cubicBezTo>
                  <a:pt x="573932" y="4214936"/>
                  <a:pt x="536594" y="4227243"/>
                  <a:pt x="498021" y="4232753"/>
                </a:cubicBezTo>
                <a:lnTo>
                  <a:pt x="440871" y="4240917"/>
                </a:lnTo>
                <a:cubicBezTo>
                  <a:pt x="435319" y="4248319"/>
                  <a:pt x="406021" y="4286124"/>
                  <a:pt x="400050" y="4298067"/>
                </a:cubicBezTo>
                <a:cubicBezTo>
                  <a:pt x="396201" y="4305764"/>
                  <a:pt x="394607" y="4314396"/>
                  <a:pt x="391885" y="4322560"/>
                </a:cubicBezTo>
                <a:cubicBezTo>
                  <a:pt x="402834" y="4410142"/>
                  <a:pt x="394729" y="4366588"/>
                  <a:pt x="416378" y="4453188"/>
                </a:cubicBezTo>
                <a:cubicBezTo>
                  <a:pt x="419099" y="4464074"/>
                  <a:pt x="415206" y="4479621"/>
                  <a:pt x="424542" y="4485845"/>
                </a:cubicBezTo>
                <a:lnTo>
                  <a:pt x="449035" y="4502174"/>
                </a:lnTo>
                <a:cubicBezTo>
                  <a:pt x="454478" y="4510338"/>
                  <a:pt x="458426" y="4519729"/>
                  <a:pt x="465364" y="4526667"/>
                </a:cubicBezTo>
                <a:cubicBezTo>
                  <a:pt x="486386" y="4547688"/>
                  <a:pt x="501473" y="4545318"/>
                  <a:pt x="530678" y="4551160"/>
                </a:cubicBezTo>
                <a:cubicBezTo>
                  <a:pt x="544285" y="4562046"/>
                  <a:pt x="559178" y="4571495"/>
                  <a:pt x="571500" y="4583817"/>
                </a:cubicBezTo>
                <a:cubicBezTo>
                  <a:pt x="578438" y="4590755"/>
                  <a:pt x="580290" y="4602028"/>
                  <a:pt x="587828" y="4608310"/>
                </a:cubicBezTo>
                <a:cubicBezTo>
                  <a:pt x="601277" y="4619517"/>
                  <a:pt x="627965" y="4627132"/>
                  <a:pt x="644978" y="4632803"/>
                </a:cubicBezTo>
                <a:cubicBezTo>
                  <a:pt x="655864" y="4640967"/>
                  <a:pt x="667395" y="4648335"/>
                  <a:pt x="677635" y="4657295"/>
                </a:cubicBezTo>
                <a:cubicBezTo>
                  <a:pt x="689221" y="4667433"/>
                  <a:pt x="697765" y="4681005"/>
                  <a:pt x="710292" y="4689953"/>
                </a:cubicBezTo>
                <a:cubicBezTo>
                  <a:pt x="717295" y="4694955"/>
                  <a:pt x="726621" y="4695396"/>
                  <a:pt x="734785" y="4698117"/>
                </a:cubicBezTo>
                <a:cubicBezTo>
                  <a:pt x="740228" y="4706281"/>
                  <a:pt x="747129" y="4713643"/>
                  <a:pt x="751114" y="4722610"/>
                </a:cubicBezTo>
                <a:cubicBezTo>
                  <a:pt x="767797" y="4760147"/>
                  <a:pt x="760236" y="4777083"/>
                  <a:pt x="791935" y="4804253"/>
                </a:cubicBezTo>
                <a:cubicBezTo>
                  <a:pt x="804774" y="4815258"/>
                  <a:pt x="832502" y="4823218"/>
                  <a:pt x="849085" y="4828745"/>
                </a:cubicBezTo>
                <a:cubicBezTo>
                  <a:pt x="854528" y="4836909"/>
                  <a:pt x="863606" y="4843594"/>
                  <a:pt x="865414" y="4853238"/>
                </a:cubicBezTo>
                <a:cubicBezTo>
                  <a:pt x="871953" y="4888113"/>
                  <a:pt x="857709" y="4927637"/>
                  <a:pt x="873578" y="4959374"/>
                </a:cubicBezTo>
                <a:cubicBezTo>
                  <a:pt x="879784" y="4971786"/>
                  <a:pt x="900793" y="4953931"/>
                  <a:pt x="914400" y="4951210"/>
                </a:cubicBezTo>
                <a:cubicBezTo>
                  <a:pt x="933910" y="4921944"/>
                  <a:pt x="938484" y="4911613"/>
                  <a:pt x="971550" y="4885895"/>
                </a:cubicBezTo>
                <a:cubicBezTo>
                  <a:pt x="981157" y="4878423"/>
                  <a:pt x="993321" y="4875010"/>
                  <a:pt x="1004207" y="4869567"/>
                </a:cubicBezTo>
                <a:cubicBezTo>
                  <a:pt x="1006928" y="4861403"/>
                  <a:pt x="1013321" y="4853627"/>
                  <a:pt x="1012371" y="4845074"/>
                </a:cubicBezTo>
                <a:cubicBezTo>
                  <a:pt x="1010470" y="4827967"/>
                  <a:pt x="996042" y="4796088"/>
                  <a:pt x="996042" y="4796088"/>
                </a:cubicBezTo>
                <a:cubicBezTo>
                  <a:pt x="998764" y="4782481"/>
                  <a:pt x="990745" y="4758633"/>
                  <a:pt x="1004207" y="4755267"/>
                </a:cubicBezTo>
                <a:cubicBezTo>
                  <a:pt x="1043897" y="4745344"/>
                  <a:pt x="1085759" y="4763431"/>
                  <a:pt x="1126671" y="4763431"/>
                </a:cubicBezTo>
                <a:cubicBezTo>
                  <a:pt x="1170299" y="4763431"/>
                  <a:pt x="1213757" y="4757988"/>
                  <a:pt x="1257300" y="4755267"/>
                </a:cubicBezTo>
                <a:cubicBezTo>
                  <a:pt x="1265464" y="4752546"/>
                  <a:pt x="1274632" y="4751877"/>
                  <a:pt x="1281792" y="4747103"/>
                </a:cubicBezTo>
                <a:cubicBezTo>
                  <a:pt x="1308563" y="4729255"/>
                  <a:pt x="1332605" y="4682641"/>
                  <a:pt x="1338942" y="4657295"/>
                </a:cubicBezTo>
                <a:cubicBezTo>
                  <a:pt x="1341664" y="4646409"/>
                  <a:pt x="1341540" y="4634380"/>
                  <a:pt x="1347107" y="4624638"/>
                </a:cubicBezTo>
                <a:cubicBezTo>
                  <a:pt x="1352836" y="4614613"/>
                  <a:pt x="1363436" y="4608309"/>
                  <a:pt x="1371600" y="4600145"/>
                </a:cubicBezTo>
                <a:cubicBezTo>
                  <a:pt x="1374321" y="4589259"/>
                  <a:pt x="1375344" y="4577801"/>
                  <a:pt x="1379764" y="4567488"/>
                </a:cubicBezTo>
                <a:cubicBezTo>
                  <a:pt x="1383629" y="4558469"/>
                  <a:pt x="1391704" y="4551771"/>
                  <a:pt x="1396092" y="4542995"/>
                </a:cubicBezTo>
                <a:cubicBezTo>
                  <a:pt x="1399941" y="4535298"/>
                  <a:pt x="1400867" y="4526413"/>
                  <a:pt x="1404257" y="4518503"/>
                </a:cubicBezTo>
                <a:cubicBezTo>
                  <a:pt x="1409051" y="4507316"/>
                  <a:pt x="1416312" y="4497241"/>
                  <a:pt x="1420585" y="4485845"/>
                </a:cubicBezTo>
                <a:cubicBezTo>
                  <a:pt x="1424525" y="4475339"/>
                  <a:pt x="1424330" y="4463501"/>
                  <a:pt x="1428750" y="4453188"/>
                </a:cubicBezTo>
                <a:cubicBezTo>
                  <a:pt x="1432615" y="4444169"/>
                  <a:pt x="1440690" y="4437471"/>
                  <a:pt x="1445078" y="4428695"/>
                </a:cubicBezTo>
                <a:cubicBezTo>
                  <a:pt x="1478875" y="4361100"/>
                  <a:pt x="1422779" y="4449896"/>
                  <a:pt x="1469571" y="4379710"/>
                </a:cubicBezTo>
                <a:cubicBezTo>
                  <a:pt x="1476564" y="4358730"/>
                  <a:pt x="1481801" y="4345106"/>
                  <a:pt x="1485900" y="4322560"/>
                </a:cubicBezTo>
                <a:cubicBezTo>
                  <a:pt x="1489342" y="4303627"/>
                  <a:pt x="1488535" y="4283842"/>
                  <a:pt x="1494064" y="4265410"/>
                </a:cubicBezTo>
                <a:cubicBezTo>
                  <a:pt x="1496883" y="4256012"/>
                  <a:pt x="1504949" y="4249081"/>
                  <a:pt x="1510392" y="4240917"/>
                </a:cubicBezTo>
                <a:cubicBezTo>
                  <a:pt x="1524327" y="4143382"/>
                  <a:pt x="1510436" y="4216274"/>
                  <a:pt x="1526721" y="4159274"/>
                </a:cubicBezTo>
                <a:cubicBezTo>
                  <a:pt x="1532642" y="4138549"/>
                  <a:pt x="1534658" y="4121706"/>
                  <a:pt x="1543050" y="4102124"/>
                </a:cubicBezTo>
                <a:cubicBezTo>
                  <a:pt x="1557070" y="4069410"/>
                  <a:pt x="1559883" y="4075610"/>
                  <a:pt x="1567542" y="4044974"/>
                </a:cubicBezTo>
                <a:cubicBezTo>
                  <a:pt x="1570908" y="4031512"/>
                  <a:pt x="1572056" y="4017541"/>
                  <a:pt x="1575707" y="4004153"/>
                </a:cubicBezTo>
                <a:cubicBezTo>
                  <a:pt x="1580236" y="3987548"/>
                  <a:pt x="1586592" y="3971496"/>
                  <a:pt x="1592035" y="3955167"/>
                </a:cubicBezTo>
                <a:cubicBezTo>
                  <a:pt x="1601192" y="3927695"/>
                  <a:pt x="1600391" y="3926257"/>
                  <a:pt x="1616528" y="3898017"/>
                </a:cubicBezTo>
                <a:cubicBezTo>
                  <a:pt x="1621396" y="3889497"/>
                  <a:pt x="1627414" y="3881688"/>
                  <a:pt x="1632857" y="3873524"/>
                </a:cubicBezTo>
                <a:cubicBezTo>
                  <a:pt x="1661840" y="3786570"/>
                  <a:pt x="1631199" y="3859680"/>
                  <a:pt x="1681842" y="3783717"/>
                </a:cubicBezTo>
                <a:cubicBezTo>
                  <a:pt x="1688593" y="3773590"/>
                  <a:pt x="1691720" y="3761381"/>
                  <a:pt x="1698171" y="3751060"/>
                </a:cubicBezTo>
                <a:cubicBezTo>
                  <a:pt x="1705383" y="3739521"/>
                  <a:pt x="1714500" y="3729289"/>
                  <a:pt x="1722664" y="3718403"/>
                </a:cubicBezTo>
                <a:cubicBezTo>
                  <a:pt x="1741383" y="3662245"/>
                  <a:pt x="1715779" y="3730451"/>
                  <a:pt x="1755321" y="3661253"/>
                </a:cubicBezTo>
                <a:cubicBezTo>
                  <a:pt x="1759591" y="3653781"/>
                  <a:pt x="1759215" y="3644232"/>
                  <a:pt x="1763485" y="3636760"/>
                </a:cubicBezTo>
                <a:cubicBezTo>
                  <a:pt x="1770236" y="3624946"/>
                  <a:pt x="1780766" y="3615642"/>
                  <a:pt x="1787978" y="3604103"/>
                </a:cubicBezTo>
                <a:cubicBezTo>
                  <a:pt x="1830452" y="3536145"/>
                  <a:pt x="1784693" y="3602508"/>
                  <a:pt x="1812471" y="3546953"/>
                </a:cubicBezTo>
                <a:cubicBezTo>
                  <a:pt x="1820245" y="3531404"/>
                  <a:pt x="1847782" y="3487149"/>
                  <a:pt x="1861457" y="3473474"/>
                </a:cubicBezTo>
                <a:cubicBezTo>
                  <a:pt x="1868395" y="3466536"/>
                  <a:pt x="1877786" y="3462588"/>
                  <a:pt x="1885950" y="3457145"/>
                </a:cubicBezTo>
                <a:cubicBezTo>
                  <a:pt x="1891393" y="3446259"/>
                  <a:pt x="1895828" y="3434809"/>
                  <a:pt x="1902278" y="3424488"/>
                </a:cubicBezTo>
                <a:cubicBezTo>
                  <a:pt x="1909490" y="3412949"/>
                  <a:pt x="1918862" y="3402904"/>
                  <a:pt x="1926771" y="3391831"/>
                </a:cubicBezTo>
                <a:cubicBezTo>
                  <a:pt x="1932474" y="3383846"/>
                  <a:pt x="1937657" y="3375502"/>
                  <a:pt x="1943100" y="3367338"/>
                </a:cubicBezTo>
                <a:cubicBezTo>
                  <a:pt x="1951282" y="3342790"/>
                  <a:pt x="1950007" y="3339455"/>
                  <a:pt x="1967592" y="3318353"/>
                </a:cubicBezTo>
                <a:cubicBezTo>
                  <a:pt x="1974984" y="3309483"/>
                  <a:pt x="1985374" y="3303255"/>
                  <a:pt x="1992085" y="3293860"/>
                </a:cubicBezTo>
                <a:cubicBezTo>
                  <a:pt x="2045816" y="3218638"/>
                  <a:pt x="1969224" y="3300393"/>
                  <a:pt x="2032907" y="3236710"/>
                </a:cubicBezTo>
                <a:cubicBezTo>
                  <a:pt x="2042543" y="3207801"/>
                  <a:pt x="2040583" y="3209830"/>
                  <a:pt x="2057400" y="3179560"/>
                </a:cubicBezTo>
                <a:cubicBezTo>
                  <a:pt x="2065106" y="3165688"/>
                  <a:pt x="2074795" y="3152931"/>
                  <a:pt x="2081892" y="3138738"/>
                </a:cubicBezTo>
                <a:cubicBezTo>
                  <a:pt x="2085741" y="3131041"/>
                  <a:pt x="2086208" y="3121942"/>
                  <a:pt x="2090057" y="3114245"/>
                </a:cubicBezTo>
                <a:cubicBezTo>
                  <a:pt x="2097154" y="3100052"/>
                  <a:pt x="2107453" y="3087617"/>
                  <a:pt x="2114550" y="3073424"/>
                </a:cubicBezTo>
                <a:cubicBezTo>
                  <a:pt x="2118399" y="3065727"/>
                  <a:pt x="2119219" y="3056795"/>
                  <a:pt x="2122714" y="3048931"/>
                </a:cubicBezTo>
                <a:cubicBezTo>
                  <a:pt x="2130128" y="3032248"/>
                  <a:pt x="2140427" y="3016895"/>
                  <a:pt x="2147207" y="2999945"/>
                </a:cubicBezTo>
                <a:cubicBezTo>
                  <a:pt x="2189750" y="2893588"/>
                  <a:pt x="2159136" y="2961177"/>
                  <a:pt x="2179864" y="2893810"/>
                </a:cubicBezTo>
                <a:cubicBezTo>
                  <a:pt x="2189987" y="2860908"/>
                  <a:pt x="2201635" y="2828495"/>
                  <a:pt x="2212521" y="2795838"/>
                </a:cubicBezTo>
                <a:cubicBezTo>
                  <a:pt x="2217964" y="2779510"/>
                  <a:pt x="2225475" y="2763730"/>
                  <a:pt x="2228850" y="2746853"/>
                </a:cubicBezTo>
                <a:cubicBezTo>
                  <a:pt x="2239488" y="2693662"/>
                  <a:pt x="2235217" y="2709297"/>
                  <a:pt x="2253342" y="2648881"/>
                </a:cubicBezTo>
                <a:cubicBezTo>
                  <a:pt x="2255815" y="2640638"/>
                  <a:pt x="2257658" y="2632085"/>
                  <a:pt x="2261507" y="2624388"/>
                </a:cubicBezTo>
                <a:cubicBezTo>
                  <a:pt x="2265895" y="2615612"/>
                  <a:pt x="2272392" y="2608059"/>
                  <a:pt x="2277835" y="2599895"/>
                </a:cubicBezTo>
                <a:cubicBezTo>
                  <a:pt x="2280557" y="2578124"/>
                  <a:pt x="2280975" y="2555939"/>
                  <a:pt x="2286000" y="2534581"/>
                </a:cubicBezTo>
                <a:cubicBezTo>
                  <a:pt x="2291913" y="2509450"/>
                  <a:pt x="2310492" y="2461103"/>
                  <a:pt x="2310492" y="2461103"/>
                </a:cubicBezTo>
                <a:cubicBezTo>
                  <a:pt x="2314741" y="2431365"/>
                  <a:pt x="2317199" y="2400161"/>
                  <a:pt x="2326821" y="2371295"/>
                </a:cubicBezTo>
                <a:cubicBezTo>
                  <a:pt x="2331455" y="2357392"/>
                  <a:pt x="2337707" y="2344081"/>
                  <a:pt x="2343150" y="2330474"/>
                </a:cubicBezTo>
                <a:cubicBezTo>
                  <a:pt x="2347081" y="2291160"/>
                  <a:pt x="2348798" y="2247168"/>
                  <a:pt x="2359478" y="2208010"/>
                </a:cubicBezTo>
                <a:cubicBezTo>
                  <a:pt x="2364007" y="2191405"/>
                  <a:pt x="2370364" y="2175353"/>
                  <a:pt x="2375807" y="2159024"/>
                </a:cubicBezTo>
                <a:cubicBezTo>
                  <a:pt x="2378528" y="2115481"/>
                  <a:pt x="2379835" y="2071826"/>
                  <a:pt x="2383971" y="2028395"/>
                </a:cubicBezTo>
                <a:cubicBezTo>
                  <a:pt x="2385287" y="2014581"/>
                  <a:pt x="2391269" y="2001423"/>
                  <a:pt x="2392135" y="1987574"/>
                </a:cubicBezTo>
                <a:cubicBezTo>
                  <a:pt x="2396722" y="1914188"/>
                  <a:pt x="2397578" y="1840617"/>
                  <a:pt x="2400300" y="1767138"/>
                </a:cubicBezTo>
                <a:cubicBezTo>
                  <a:pt x="2397578" y="1625624"/>
                  <a:pt x="2397187" y="1484045"/>
                  <a:pt x="2392135" y="1342595"/>
                </a:cubicBezTo>
                <a:cubicBezTo>
                  <a:pt x="2391735" y="1331381"/>
                  <a:pt x="2383971" y="1321159"/>
                  <a:pt x="2383971" y="1309938"/>
                </a:cubicBezTo>
                <a:cubicBezTo>
                  <a:pt x="2383971" y="1116698"/>
                  <a:pt x="2387051" y="923448"/>
                  <a:pt x="2392135" y="730274"/>
                </a:cubicBezTo>
                <a:cubicBezTo>
                  <a:pt x="2392500" y="716402"/>
                  <a:pt x="2398505" y="703213"/>
                  <a:pt x="2400300" y="689453"/>
                </a:cubicBezTo>
                <a:cubicBezTo>
                  <a:pt x="2424257" y="505781"/>
                  <a:pt x="2403220" y="596130"/>
                  <a:pt x="2424792" y="509838"/>
                </a:cubicBezTo>
                <a:cubicBezTo>
                  <a:pt x="2433048" y="394260"/>
                  <a:pt x="2430486" y="414927"/>
                  <a:pt x="2441121" y="313895"/>
                </a:cubicBezTo>
                <a:cubicBezTo>
                  <a:pt x="2443701" y="289387"/>
                  <a:pt x="2445538" y="264774"/>
                  <a:pt x="2449285" y="240417"/>
                </a:cubicBezTo>
                <a:cubicBezTo>
                  <a:pt x="2452213" y="221385"/>
                  <a:pt x="2459519" y="201552"/>
                  <a:pt x="2465614" y="183267"/>
                </a:cubicBezTo>
                <a:cubicBezTo>
                  <a:pt x="2462893" y="126117"/>
                  <a:pt x="2494505" y="55411"/>
                  <a:pt x="2457450" y="11817"/>
                </a:cubicBezTo>
                <a:cubicBezTo>
                  <a:pt x="2431095" y="-19189"/>
                  <a:pt x="2339448" y="19654"/>
                  <a:pt x="2294164" y="28145"/>
                </a:cubicBezTo>
                <a:cubicBezTo>
                  <a:pt x="2261623" y="34246"/>
                  <a:pt x="2228849" y="39031"/>
                  <a:pt x="2196192" y="44474"/>
                </a:cubicBezTo>
                <a:lnTo>
                  <a:pt x="2098221" y="60803"/>
                </a:lnTo>
                <a:cubicBezTo>
                  <a:pt x="1976093" y="81158"/>
                  <a:pt x="2128583" y="56132"/>
                  <a:pt x="1992085" y="77131"/>
                </a:cubicBezTo>
                <a:cubicBezTo>
                  <a:pt x="1975724" y="79648"/>
                  <a:pt x="1959552" y="83467"/>
                  <a:pt x="1943100" y="85295"/>
                </a:cubicBezTo>
                <a:cubicBezTo>
                  <a:pt x="1910530" y="88914"/>
                  <a:pt x="1877698" y="89841"/>
                  <a:pt x="1845128" y="93460"/>
                </a:cubicBezTo>
                <a:cubicBezTo>
                  <a:pt x="1809093" y="97464"/>
                  <a:pt x="1795921" y="101679"/>
                  <a:pt x="1763485" y="109788"/>
                </a:cubicBezTo>
                <a:cubicBezTo>
                  <a:pt x="1736271" y="104345"/>
                  <a:pt x="1708527" y="101084"/>
                  <a:pt x="1681842" y="93460"/>
                </a:cubicBezTo>
                <a:cubicBezTo>
                  <a:pt x="1670140" y="90116"/>
                  <a:pt x="1660307" y="82074"/>
                  <a:pt x="1649185" y="77131"/>
                </a:cubicBezTo>
                <a:cubicBezTo>
                  <a:pt x="1635793" y="71179"/>
                  <a:pt x="1621756" y="66755"/>
                  <a:pt x="1608364" y="60803"/>
                </a:cubicBezTo>
                <a:cubicBezTo>
                  <a:pt x="1597242" y="55860"/>
                  <a:pt x="1587253" y="48323"/>
                  <a:pt x="1575707" y="44474"/>
                </a:cubicBezTo>
                <a:cubicBezTo>
                  <a:pt x="1562542" y="40086"/>
                  <a:pt x="1548492" y="39031"/>
                  <a:pt x="1534885" y="36310"/>
                </a:cubicBezTo>
                <a:cubicBezTo>
                  <a:pt x="1521278" y="39031"/>
                  <a:pt x="1503876" y="34662"/>
                  <a:pt x="1494064" y="44474"/>
                </a:cubicBezTo>
                <a:cubicBezTo>
                  <a:pt x="1481893" y="56645"/>
                  <a:pt x="1477735" y="93460"/>
                  <a:pt x="1477735" y="93460"/>
                </a:cubicBezTo>
                <a:cubicBezTo>
                  <a:pt x="1480457" y="115231"/>
                  <a:pt x="1480127" y="137606"/>
                  <a:pt x="1485900" y="158774"/>
                </a:cubicBezTo>
                <a:cubicBezTo>
                  <a:pt x="1493460" y="186494"/>
                  <a:pt x="1533371" y="204029"/>
                  <a:pt x="1551214" y="215924"/>
                </a:cubicBezTo>
                <a:cubicBezTo>
                  <a:pt x="1559378" y="221367"/>
                  <a:pt x="1568768" y="225315"/>
                  <a:pt x="1575707" y="232253"/>
                </a:cubicBezTo>
                <a:cubicBezTo>
                  <a:pt x="1583871" y="240417"/>
                  <a:pt x="1590805" y="250034"/>
                  <a:pt x="1600200" y="256745"/>
                </a:cubicBezTo>
                <a:cubicBezTo>
                  <a:pt x="1675418" y="310471"/>
                  <a:pt x="1593671" y="233888"/>
                  <a:pt x="1657350" y="297567"/>
                </a:cubicBezTo>
                <a:cubicBezTo>
                  <a:pt x="1660071" y="305731"/>
                  <a:pt x="1661665" y="314363"/>
                  <a:pt x="1665514" y="322060"/>
                </a:cubicBezTo>
                <a:cubicBezTo>
                  <a:pt x="1669902" y="330836"/>
                  <a:pt x="1677977" y="337534"/>
                  <a:pt x="1681842" y="346553"/>
                </a:cubicBezTo>
                <a:cubicBezTo>
                  <a:pt x="1686262" y="356866"/>
                  <a:pt x="1685587" y="368897"/>
                  <a:pt x="1690007" y="379210"/>
                </a:cubicBezTo>
                <a:cubicBezTo>
                  <a:pt x="1709354" y="424353"/>
                  <a:pt x="1706335" y="384949"/>
                  <a:pt x="1706335" y="420031"/>
                </a:cubicBezTo>
              </a:path>
            </a:pathLst>
          </a:custGeom>
          <a:pattFill prst="ltHorz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</a:rPr>
              <a:t>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</a:rPr>
              <a:t> </a:t>
            </a:r>
            <a:r>
              <a:rPr lang="en-US" sz="1000" b="1" dirty="0" smtClean="0">
                <a:solidFill>
                  <a:prstClr val="black"/>
                </a:solidFill>
              </a:rPr>
              <a:t>         </a:t>
            </a:r>
            <a:endParaRPr lang="en-US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 smtClean="0">
                <a:solidFill>
                  <a:schemeClr val="accent1">
                    <a:lumMod val="50000"/>
                  </a:schemeClr>
                </a:solidFill>
              </a:rPr>
              <a:t>                  </a:t>
            </a: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65" y="3635267"/>
            <a:ext cx="538807" cy="2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24" y="1940871"/>
            <a:ext cx="495919" cy="22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52" y="2528427"/>
            <a:ext cx="520412" cy="23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Oval 84"/>
          <p:cNvSpPr/>
          <p:nvPr/>
        </p:nvSpPr>
        <p:spPr>
          <a:xfrm>
            <a:off x="7719933" y="1719980"/>
            <a:ext cx="99916" cy="8808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7740088" y="1852785"/>
            <a:ext cx="99916" cy="8808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598634" y="1808742"/>
            <a:ext cx="99916" cy="88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7670390" y="1966829"/>
            <a:ext cx="99916" cy="88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569629" y="2078027"/>
            <a:ext cx="99916" cy="88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rot="1209740">
            <a:off x="7534499" y="1680631"/>
            <a:ext cx="321121" cy="571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1" name="TextBox 90"/>
          <p:cNvSpPr txBox="1"/>
          <p:nvPr/>
        </p:nvSpPr>
        <p:spPr>
          <a:xfrm>
            <a:off x="7757566" y="1987100"/>
            <a:ext cx="453970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AMA 1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7017967" y="2557231"/>
            <a:ext cx="49957" cy="627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113072" y="2585404"/>
            <a:ext cx="49957" cy="6274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163029" y="2654830"/>
            <a:ext cx="49957" cy="6274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6968010" y="2501012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rot="19334203">
            <a:off x="7000056" y="2434775"/>
            <a:ext cx="184136" cy="3845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7" name="TextBox 96"/>
          <p:cNvSpPr txBox="1"/>
          <p:nvPr/>
        </p:nvSpPr>
        <p:spPr>
          <a:xfrm>
            <a:off x="6806400" y="2654830"/>
            <a:ext cx="453970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AMA 3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410972" y="2884160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531664" y="2927200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560670" y="3030561"/>
            <a:ext cx="75929" cy="55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391423" y="3136957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7436838" y="3250829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/>
              <a:t>F</a:t>
            </a:r>
          </a:p>
        </p:txBody>
      </p:sp>
      <p:sp>
        <p:nvSpPr>
          <p:cNvPr id="103" name="Oval 102"/>
          <p:cNvSpPr/>
          <p:nvPr/>
        </p:nvSpPr>
        <p:spPr>
          <a:xfrm>
            <a:off x="7424846" y="3014720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502878" y="3105187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344729" y="3243515"/>
            <a:ext cx="49957" cy="627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F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7316279" y="2833600"/>
            <a:ext cx="349165" cy="549599"/>
          </a:xfrm>
          <a:custGeom>
            <a:avLst/>
            <a:gdLst>
              <a:gd name="connsiteX0" fmla="*/ 136567 w 754918"/>
              <a:gd name="connsiteY0" fmla="*/ 71252 h 1347849"/>
              <a:gd name="connsiteX1" fmla="*/ 136567 w 754918"/>
              <a:gd name="connsiteY1" fmla="*/ 71252 h 1347849"/>
              <a:gd name="connsiteX2" fmla="*/ 154380 w 754918"/>
              <a:gd name="connsiteY2" fmla="*/ 154379 h 1347849"/>
              <a:gd name="connsiteX3" fmla="*/ 166255 w 754918"/>
              <a:gd name="connsiteY3" fmla="*/ 237507 h 1347849"/>
              <a:gd name="connsiteX4" fmla="*/ 166255 w 754918"/>
              <a:gd name="connsiteY4" fmla="*/ 427512 h 1347849"/>
              <a:gd name="connsiteX5" fmla="*/ 148442 w 754918"/>
              <a:gd name="connsiteY5" fmla="*/ 492826 h 1347849"/>
              <a:gd name="connsiteX6" fmla="*/ 136567 w 754918"/>
              <a:gd name="connsiteY6" fmla="*/ 534390 h 1347849"/>
              <a:gd name="connsiteX7" fmla="*/ 130629 w 754918"/>
              <a:gd name="connsiteY7" fmla="*/ 558140 h 1347849"/>
              <a:gd name="connsiteX8" fmla="*/ 124691 w 754918"/>
              <a:gd name="connsiteY8" fmla="*/ 575953 h 1347849"/>
              <a:gd name="connsiteX9" fmla="*/ 118754 w 754918"/>
              <a:gd name="connsiteY9" fmla="*/ 599704 h 1347849"/>
              <a:gd name="connsiteX10" fmla="*/ 112816 w 754918"/>
              <a:gd name="connsiteY10" fmla="*/ 617517 h 1347849"/>
              <a:gd name="connsiteX11" fmla="*/ 106878 w 754918"/>
              <a:gd name="connsiteY11" fmla="*/ 641268 h 1347849"/>
              <a:gd name="connsiteX12" fmla="*/ 100941 w 754918"/>
              <a:gd name="connsiteY12" fmla="*/ 659081 h 1347849"/>
              <a:gd name="connsiteX13" fmla="*/ 95003 w 754918"/>
              <a:gd name="connsiteY13" fmla="*/ 682831 h 1347849"/>
              <a:gd name="connsiteX14" fmla="*/ 83128 w 754918"/>
              <a:gd name="connsiteY14" fmla="*/ 706582 h 1347849"/>
              <a:gd name="connsiteX15" fmla="*/ 71252 w 754918"/>
              <a:gd name="connsiteY15" fmla="*/ 748145 h 1347849"/>
              <a:gd name="connsiteX16" fmla="*/ 59377 w 754918"/>
              <a:gd name="connsiteY16" fmla="*/ 760021 h 1347849"/>
              <a:gd name="connsiteX17" fmla="*/ 47502 w 754918"/>
              <a:gd name="connsiteY17" fmla="*/ 795647 h 1347849"/>
              <a:gd name="connsiteX18" fmla="*/ 41564 w 754918"/>
              <a:gd name="connsiteY18" fmla="*/ 819397 h 1347849"/>
              <a:gd name="connsiteX19" fmla="*/ 29689 w 754918"/>
              <a:gd name="connsiteY19" fmla="*/ 855023 h 1347849"/>
              <a:gd name="connsiteX20" fmla="*/ 23751 w 754918"/>
              <a:gd name="connsiteY20" fmla="*/ 872836 h 1347849"/>
              <a:gd name="connsiteX21" fmla="*/ 17813 w 754918"/>
              <a:gd name="connsiteY21" fmla="*/ 896587 h 1347849"/>
              <a:gd name="connsiteX22" fmla="*/ 5938 w 754918"/>
              <a:gd name="connsiteY22" fmla="*/ 932213 h 1347849"/>
              <a:gd name="connsiteX23" fmla="*/ 0 w 754918"/>
              <a:gd name="connsiteY23" fmla="*/ 967839 h 1347849"/>
              <a:gd name="connsiteX24" fmla="*/ 17813 w 754918"/>
              <a:gd name="connsiteY24" fmla="*/ 1145969 h 1347849"/>
              <a:gd name="connsiteX25" fmla="*/ 29689 w 754918"/>
              <a:gd name="connsiteY25" fmla="*/ 1187532 h 1347849"/>
              <a:gd name="connsiteX26" fmla="*/ 41564 w 754918"/>
              <a:gd name="connsiteY26" fmla="*/ 1205345 h 1347849"/>
              <a:gd name="connsiteX27" fmla="*/ 53439 w 754918"/>
              <a:gd name="connsiteY27" fmla="*/ 1229096 h 1347849"/>
              <a:gd name="connsiteX28" fmla="*/ 59377 w 754918"/>
              <a:gd name="connsiteY28" fmla="*/ 1246909 h 1347849"/>
              <a:gd name="connsiteX29" fmla="*/ 77190 w 754918"/>
              <a:gd name="connsiteY29" fmla="*/ 1264722 h 1347849"/>
              <a:gd name="connsiteX30" fmla="*/ 100941 w 754918"/>
              <a:gd name="connsiteY30" fmla="*/ 1306286 h 1347849"/>
              <a:gd name="connsiteX31" fmla="*/ 136567 w 754918"/>
              <a:gd name="connsiteY31" fmla="*/ 1341912 h 1347849"/>
              <a:gd name="connsiteX32" fmla="*/ 172193 w 754918"/>
              <a:gd name="connsiteY32" fmla="*/ 1347849 h 1347849"/>
              <a:gd name="connsiteX33" fmla="*/ 344385 w 754918"/>
              <a:gd name="connsiteY33" fmla="*/ 1341912 h 1347849"/>
              <a:gd name="connsiteX34" fmla="*/ 362198 w 754918"/>
              <a:gd name="connsiteY34" fmla="*/ 1324099 h 1347849"/>
              <a:gd name="connsiteX35" fmla="*/ 415637 w 754918"/>
              <a:gd name="connsiteY35" fmla="*/ 1282535 h 1347849"/>
              <a:gd name="connsiteX36" fmla="*/ 451263 w 754918"/>
              <a:gd name="connsiteY36" fmla="*/ 1235034 h 1347849"/>
              <a:gd name="connsiteX37" fmla="*/ 457200 w 754918"/>
              <a:gd name="connsiteY37" fmla="*/ 1217221 h 1347849"/>
              <a:gd name="connsiteX38" fmla="*/ 469076 w 754918"/>
              <a:gd name="connsiteY38" fmla="*/ 1205345 h 1347849"/>
              <a:gd name="connsiteX39" fmla="*/ 480951 w 754918"/>
              <a:gd name="connsiteY39" fmla="*/ 1169719 h 1347849"/>
              <a:gd name="connsiteX40" fmla="*/ 504702 w 754918"/>
              <a:gd name="connsiteY40" fmla="*/ 1134094 h 1347849"/>
              <a:gd name="connsiteX41" fmla="*/ 510639 w 754918"/>
              <a:gd name="connsiteY41" fmla="*/ 1116281 h 1347849"/>
              <a:gd name="connsiteX42" fmla="*/ 522515 w 754918"/>
              <a:gd name="connsiteY42" fmla="*/ 1098468 h 1347849"/>
              <a:gd name="connsiteX43" fmla="*/ 540328 w 754918"/>
              <a:gd name="connsiteY43" fmla="*/ 1062842 h 1347849"/>
              <a:gd name="connsiteX44" fmla="*/ 546265 w 754918"/>
              <a:gd name="connsiteY44" fmla="*/ 1045029 h 1347849"/>
              <a:gd name="connsiteX45" fmla="*/ 570016 w 754918"/>
              <a:gd name="connsiteY45" fmla="*/ 1003465 h 1347849"/>
              <a:gd name="connsiteX46" fmla="*/ 575954 w 754918"/>
              <a:gd name="connsiteY46" fmla="*/ 985652 h 1347849"/>
              <a:gd name="connsiteX47" fmla="*/ 587829 w 754918"/>
              <a:gd name="connsiteY47" fmla="*/ 967839 h 1347849"/>
              <a:gd name="connsiteX48" fmla="*/ 599704 w 754918"/>
              <a:gd name="connsiteY48" fmla="*/ 944088 h 1347849"/>
              <a:gd name="connsiteX49" fmla="*/ 623455 w 754918"/>
              <a:gd name="connsiteY49" fmla="*/ 908462 h 1347849"/>
              <a:gd name="connsiteX50" fmla="*/ 635330 w 754918"/>
              <a:gd name="connsiteY50" fmla="*/ 890649 h 1347849"/>
              <a:gd name="connsiteX51" fmla="*/ 641268 w 754918"/>
              <a:gd name="connsiteY51" fmla="*/ 872836 h 1347849"/>
              <a:gd name="connsiteX52" fmla="*/ 665019 w 754918"/>
              <a:gd name="connsiteY52" fmla="*/ 831273 h 1347849"/>
              <a:gd name="connsiteX53" fmla="*/ 670956 w 754918"/>
              <a:gd name="connsiteY53" fmla="*/ 813460 h 1347849"/>
              <a:gd name="connsiteX54" fmla="*/ 682832 w 754918"/>
              <a:gd name="connsiteY54" fmla="*/ 795647 h 1347849"/>
              <a:gd name="connsiteX55" fmla="*/ 688769 w 754918"/>
              <a:gd name="connsiteY55" fmla="*/ 771896 h 1347849"/>
              <a:gd name="connsiteX56" fmla="*/ 694707 w 754918"/>
              <a:gd name="connsiteY56" fmla="*/ 754083 h 1347849"/>
              <a:gd name="connsiteX57" fmla="*/ 706582 w 754918"/>
              <a:gd name="connsiteY57" fmla="*/ 706582 h 1347849"/>
              <a:gd name="connsiteX58" fmla="*/ 712520 w 754918"/>
              <a:gd name="connsiteY58" fmla="*/ 688769 h 1347849"/>
              <a:gd name="connsiteX59" fmla="*/ 724395 w 754918"/>
              <a:gd name="connsiteY59" fmla="*/ 641268 h 1347849"/>
              <a:gd name="connsiteX60" fmla="*/ 736271 w 754918"/>
              <a:gd name="connsiteY60" fmla="*/ 605642 h 1347849"/>
              <a:gd name="connsiteX61" fmla="*/ 748146 w 754918"/>
              <a:gd name="connsiteY61" fmla="*/ 552203 h 1347849"/>
              <a:gd name="connsiteX62" fmla="*/ 754084 w 754918"/>
              <a:gd name="connsiteY62" fmla="*/ 475013 h 1347849"/>
              <a:gd name="connsiteX63" fmla="*/ 736271 w 754918"/>
              <a:gd name="connsiteY63" fmla="*/ 249382 h 1347849"/>
              <a:gd name="connsiteX64" fmla="*/ 730333 w 754918"/>
              <a:gd name="connsiteY64" fmla="*/ 231569 h 1347849"/>
              <a:gd name="connsiteX65" fmla="*/ 706582 w 754918"/>
              <a:gd name="connsiteY65" fmla="*/ 195943 h 1347849"/>
              <a:gd name="connsiteX66" fmla="*/ 694707 w 754918"/>
              <a:gd name="connsiteY66" fmla="*/ 178130 h 1347849"/>
              <a:gd name="connsiteX67" fmla="*/ 659081 w 754918"/>
              <a:gd name="connsiteY67" fmla="*/ 160317 h 1347849"/>
              <a:gd name="connsiteX68" fmla="*/ 641268 w 754918"/>
              <a:gd name="connsiteY68" fmla="*/ 148442 h 1347849"/>
              <a:gd name="connsiteX69" fmla="*/ 617517 w 754918"/>
              <a:gd name="connsiteY69" fmla="*/ 124691 h 1347849"/>
              <a:gd name="connsiteX70" fmla="*/ 581891 w 754918"/>
              <a:gd name="connsiteY70" fmla="*/ 106878 h 1347849"/>
              <a:gd name="connsiteX71" fmla="*/ 546265 w 754918"/>
              <a:gd name="connsiteY71" fmla="*/ 95003 h 1347849"/>
              <a:gd name="connsiteX72" fmla="*/ 498764 w 754918"/>
              <a:gd name="connsiteY72" fmla="*/ 71252 h 1347849"/>
              <a:gd name="connsiteX73" fmla="*/ 480951 w 754918"/>
              <a:gd name="connsiteY73" fmla="*/ 65314 h 1347849"/>
              <a:gd name="connsiteX74" fmla="*/ 427512 w 754918"/>
              <a:gd name="connsiteY74" fmla="*/ 41564 h 1347849"/>
              <a:gd name="connsiteX75" fmla="*/ 409699 w 754918"/>
              <a:gd name="connsiteY75" fmla="*/ 35626 h 1347849"/>
              <a:gd name="connsiteX76" fmla="*/ 391886 w 754918"/>
              <a:gd name="connsiteY76" fmla="*/ 29688 h 1347849"/>
              <a:gd name="connsiteX77" fmla="*/ 374073 w 754918"/>
              <a:gd name="connsiteY77" fmla="*/ 17813 h 1347849"/>
              <a:gd name="connsiteX78" fmla="*/ 326572 w 754918"/>
              <a:gd name="connsiteY78" fmla="*/ 5938 h 1347849"/>
              <a:gd name="connsiteX79" fmla="*/ 302821 w 754918"/>
              <a:gd name="connsiteY79" fmla="*/ 0 h 1347849"/>
              <a:gd name="connsiteX80" fmla="*/ 219694 w 754918"/>
              <a:gd name="connsiteY80" fmla="*/ 5938 h 1347849"/>
              <a:gd name="connsiteX81" fmla="*/ 184068 w 754918"/>
              <a:gd name="connsiteY81" fmla="*/ 29688 h 1347849"/>
              <a:gd name="connsiteX82" fmla="*/ 154380 w 754918"/>
              <a:gd name="connsiteY82" fmla="*/ 95003 h 1347849"/>
              <a:gd name="connsiteX83" fmla="*/ 136567 w 754918"/>
              <a:gd name="connsiteY83" fmla="*/ 71252 h 134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54918" h="1347849">
                <a:moveTo>
                  <a:pt x="136567" y="71252"/>
                </a:moveTo>
                <a:lnTo>
                  <a:pt x="136567" y="71252"/>
                </a:lnTo>
                <a:cubicBezTo>
                  <a:pt x="136862" y="72579"/>
                  <a:pt x="152478" y="141068"/>
                  <a:pt x="154380" y="154379"/>
                </a:cubicBezTo>
                <a:cubicBezTo>
                  <a:pt x="168485" y="253113"/>
                  <a:pt x="152830" y="170386"/>
                  <a:pt x="166255" y="237507"/>
                </a:cubicBezTo>
                <a:cubicBezTo>
                  <a:pt x="174738" y="330820"/>
                  <a:pt x="175559" y="306569"/>
                  <a:pt x="166255" y="427512"/>
                </a:cubicBezTo>
                <a:cubicBezTo>
                  <a:pt x="163973" y="457174"/>
                  <a:pt x="155928" y="462882"/>
                  <a:pt x="148442" y="492826"/>
                </a:cubicBezTo>
                <a:cubicBezTo>
                  <a:pt x="129882" y="567062"/>
                  <a:pt x="153600" y="474773"/>
                  <a:pt x="136567" y="534390"/>
                </a:cubicBezTo>
                <a:cubicBezTo>
                  <a:pt x="134325" y="542236"/>
                  <a:pt x="132871" y="550294"/>
                  <a:pt x="130629" y="558140"/>
                </a:cubicBezTo>
                <a:cubicBezTo>
                  <a:pt x="128909" y="564158"/>
                  <a:pt x="126410" y="569935"/>
                  <a:pt x="124691" y="575953"/>
                </a:cubicBezTo>
                <a:cubicBezTo>
                  <a:pt x="122449" y="583800"/>
                  <a:pt x="120996" y="591857"/>
                  <a:pt x="118754" y="599704"/>
                </a:cubicBezTo>
                <a:cubicBezTo>
                  <a:pt x="117035" y="605722"/>
                  <a:pt x="114536" y="611499"/>
                  <a:pt x="112816" y="617517"/>
                </a:cubicBezTo>
                <a:cubicBezTo>
                  <a:pt x="110574" y="625364"/>
                  <a:pt x="109120" y="633421"/>
                  <a:pt x="106878" y="641268"/>
                </a:cubicBezTo>
                <a:cubicBezTo>
                  <a:pt x="105159" y="647286"/>
                  <a:pt x="102660" y="653063"/>
                  <a:pt x="100941" y="659081"/>
                </a:cubicBezTo>
                <a:cubicBezTo>
                  <a:pt x="98699" y="666927"/>
                  <a:pt x="97868" y="675190"/>
                  <a:pt x="95003" y="682831"/>
                </a:cubicBezTo>
                <a:cubicBezTo>
                  <a:pt x="91895" y="691119"/>
                  <a:pt x="86236" y="698294"/>
                  <a:pt x="83128" y="706582"/>
                </a:cubicBezTo>
                <a:cubicBezTo>
                  <a:pt x="80540" y="713484"/>
                  <a:pt x="76037" y="740170"/>
                  <a:pt x="71252" y="748145"/>
                </a:cubicBezTo>
                <a:cubicBezTo>
                  <a:pt x="68372" y="752945"/>
                  <a:pt x="63335" y="756062"/>
                  <a:pt x="59377" y="760021"/>
                </a:cubicBezTo>
                <a:cubicBezTo>
                  <a:pt x="55419" y="771896"/>
                  <a:pt x="50538" y="783503"/>
                  <a:pt x="47502" y="795647"/>
                </a:cubicBezTo>
                <a:cubicBezTo>
                  <a:pt x="45523" y="803564"/>
                  <a:pt x="43909" y="811581"/>
                  <a:pt x="41564" y="819397"/>
                </a:cubicBezTo>
                <a:cubicBezTo>
                  <a:pt x="37967" y="831387"/>
                  <a:pt x="33647" y="843148"/>
                  <a:pt x="29689" y="855023"/>
                </a:cubicBezTo>
                <a:cubicBezTo>
                  <a:pt x="27710" y="860961"/>
                  <a:pt x="25269" y="866764"/>
                  <a:pt x="23751" y="872836"/>
                </a:cubicBezTo>
                <a:cubicBezTo>
                  <a:pt x="21772" y="880753"/>
                  <a:pt x="20158" y="888770"/>
                  <a:pt x="17813" y="896587"/>
                </a:cubicBezTo>
                <a:cubicBezTo>
                  <a:pt x="14216" y="908577"/>
                  <a:pt x="7996" y="919866"/>
                  <a:pt x="5938" y="932213"/>
                </a:cubicBezTo>
                <a:lnTo>
                  <a:pt x="0" y="967839"/>
                </a:lnTo>
                <a:cubicBezTo>
                  <a:pt x="6679" y="1114762"/>
                  <a:pt x="-4633" y="1056185"/>
                  <a:pt x="17813" y="1145969"/>
                </a:cubicBezTo>
                <a:cubicBezTo>
                  <a:pt x="19716" y="1153579"/>
                  <a:pt x="25430" y="1179014"/>
                  <a:pt x="29689" y="1187532"/>
                </a:cubicBezTo>
                <a:cubicBezTo>
                  <a:pt x="32880" y="1193915"/>
                  <a:pt x="38024" y="1199149"/>
                  <a:pt x="41564" y="1205345"/>
                </a:cubicBezTo>
                <a:cubicBezTo>
                  <a:pt x="45955" y="1213030"/>
                  <a:pt x="49952" y="1220960"/>
                  <a:pt x="53439" y="1229096"/>
                </a:cubicBezTo>
                <a:cubicBezTo>
                  <a:pt x="55904" y="1234849"/>
                  <a:pt x="55905" y="1241701"/>
                  <a:pt x="59377" y="1246909"/>
                </a:cubicBezTo>
                <a:cubicBezTo>
                  <a:pt x="64035" y="1253896"/>
                  <a:pt x="71252" y="1258784"/>
                  <a:pt x="77190" y="1264722"/>
                </a:cubicBezTo>
                <a:cubicBezTo>
                  <a:pt x="83336" y="1277015"/>
                  <a:pt x="91347" y="1295493"/>
                  <a:pt x="100941" y="1306286"/>
                </a:cubicBezTo>
                <a:cubicBezTo>
                  <a:pt x="112099" y="1318838"/>
                  <a:pt x="120001" y="1339151"/>
                  <a:pt x="136567" y="1341912"/>
                </a:cubicBezTo>
                <a:lnTo>
                  <a:pt x="172193" y="1347849"/>
                </a:lnTo>
                <a:cubicBezTo>
                  <a:pt x="229590" y="1345870"/>
                  <a:pt x="287397" y="1349035"/>
                  <a:pt x="344385" y="1341912"/>
                </a:cubicBezTo>
                <a:cubicBezTo>
                  <a:pt x="352717" y="1340870"/>
                  <a:pt x="355570" y="1329254"/>
                  <a:pt x="362198" y="1324099"/>
                </a:cubicBezTo>
                <a:cubicBezTo>
                  <a:pt x="387451" y="1304457"/>
                  <a:pt x="397945" y="1305282"/>
                  <a:pt x="415637" y="1282535"/>
                </a:cubicBezTo>
                <a:cubicBezTo>
                  <a:pt x="462628" y="1222117"/>
                  <a:pt x="421396" y="1264898"/>
                  <a:pt x="451263" y="1235034"/>
                </a:cubicBezTo>
                <a:cubicBezTo>
                  <a:pt x="453242" y="1229096"/>
                  <a:pt x="453980" y="1222588"/>
                  <a:pt x="457200" y="1217221"/>
                </a:cubicBezTo>
                <a:cubicBezTo>
                  <a:pt x="460080" y="1212420"/>
                  <a:pt x="466572" y="1210352"/>
                  <a:pt x="469076" y="1205345"/>
                </a:cubicBezTo>
                <a:cubicBezTo>
                  <a:pt x="474674" y="1194149"/>
                  <a:pt x="474007" y="1180134"/>
                  <a:pt x="480951" y="1169719"/>
                </a:cubicBezTo>
                <a:lnTo>
                  <a:pt x="504702" y="1134094"/>
                </a:lnTo>
                <a:cubicBezTo>
                  <a:pt x="506681" y="1128156"/>
                  <a:pt x="507840" y="1121879"/>
                  <a:pt x="510639" y="1116281"/>
                </a:cubicBezTo>
                <a:cubicBezTo>
                  <a:pt x="513830" y="1109898"/>
                  <a:pt x="519704" y="1105027"/>
                  <a:pt x="522515" y="1098468"/>
                </a:cubicBezTo>
                <a:cubicBezTo>
                  <a:pt x="538930" y="1060167"/>
                  <a:pt x="516425" y="1086743"/>
                  <a:pt x="540328" y="1062842"/>
                </a:cubicBezTo>
                <a:cubicBezTo>
                  <a:pt x="542307" y="1056904"/>
                  <a:pt x="543466" y="1050627"/>
                  <a:pt x="546265" y="1045029"/>
                </a:cubicBezTo>
                <a:cubicBezTo>
                  <a:pt x="576089" y="985381"/>
                  <a:pt x="538778" y="1076354"/>
                  <a:pt x="570016" y="1003465"/>
                </a:cubicBezTo>
                <a:cubicBezTo>
                  <a:pt x="572481" y="997712"/>
                  <a:pt x="573155" y="991250"/>
                  <a:pt x="575954" y="985652"/>
                </a:cubicBezTo>
                <a:cubicBezTo>
                  <a:pt x="579145" y="979269"/>
                  <a:pt x="584289" y="974035"/>
                  <a:pt x="587829" y="967839"/>
                </a:cubicBezTo>
                <a:cubicBezTo>
                  <a:pt x="592220" y="960154"/>
                  <a:pt x="595150" y="951678"/>
                  <a:pt x="599704" y="944088"/>
                </a:cubicBezTo>
                <a:cubicBezTo>
                  <a:pt x="607047" y="931849"/>
                  <a:pt x="615538" y="920337"/>
                  <a:pt x="623455" y="908462"/>
                </a:cubicBezTo>
                <a:cubicBezTo>
                  <a:pt x="627413" y="902524"/>
                  <a:pt x="633073" y="897419"/>
                  <a:pt x="635330" y="890649"/>
                </a:cubicBezTo>
                <a:cubicBezTo>
                  <a:pt x="637309" y="884711"/>
                  <a:pt x="638802" y="878589"/>
                  <a:pt x="641268" y="872836"/>
                </a:cubicBezTo>
                <a:cubicBezTo>
                  <a:pt x="650309" y="851741"/>
                  <a:pt x="653091" y="849164"/>
                  <a:pt x="665019" y="831273"/>
                </a:cubicBezTo>
                <a:cubicBezTo>
                  <a:pt x="666998" y="825335"/>
                  <a:pt x="668157" y="819058"/>
                  <a:pt x="670956" y="813460"/>
                </a:cubicBezTo>
                <a:cubicBezTo>
                  <a:pt x="674147" y="807077"/>
                  <a:pt x="680021" y="802206"/>
                  <a:pt x="682832" y="795647"/>
                </a:cubicBezTo>
                <a:cubicBezTo>
                  <a:pt x="686047" y="788146"/>
                  <a:pt x="686527" y="779743"/>
                  <a:pt x="688769" y="771896"/>
                </a:cubicBezTo>
                <a:cubicBezTo>
                  <a:pt x="690488" y="765878"/>
                  <a:pt x="693060" y="760121"/>
                  <a:pt x="694707" y="754083"/>
                </a:cubicBezTo>
                <a:cubicBezTo>
                  <a:pt x="699001" y="738337"/>
                  <a:pt x="701421" y="722065"/>
                  <a:pt x="706582" y="706582"/>
                </a:cubicBezTo>
                <a:cubicBezTo>
                  <a:pt x="708561" y="700644"/>
                  <a:pt x="710873" y="694807"/>
                  <a:pt x="712520" y="688769"/>
                </a:cubicBezTo>
                <a:cubicBezTo>
                  <a:pt x="716814" y="673023"/>
                  <a:pt x="719234" y="656751"/>
                  <a:pt x="724395" y="641268"/>
                </a:cubicBezTo>
                <a:cubicBezTo>
                  <a:pt x="728354" y="629393"/>
                  <a:pt x="733235" y="617786"/>
                  <a:pt x="736271" y="605642"/>
                </a:cubicBezTo>
                <a:cubicBezTo>
                  <a:pt x="744655" y="572100"/>
                  <a:pt x="740607" y="589893"/>
                  <a:pt x="748146" y="552203"/>
                </a:cubicBezTo>
                <a:cubicBezTo>
                  <a:pt x="750125" y="526473"/>
                  <a:pt x="754084" y="500819"/>
                  <a:pt x="754084" y="475013"/>
                </a:cubicBezTo>
                <a:cubicBezTo>
                  <a:pt x="754084" y="395714"/>
                  <a:pt x="760774" y="322887"/>
                  <a:pt x="736271" y="249382"/>
                </a:cubicBezTo>
                <a:cubicBezTo>
                  <a:pt x="734292" y="243444"/>
                  <a:pt x="733373" y="237040"/>
                  <a:pt x="730333" y="231569"/>
                </a:cubicBezTo>
                <a:cubicBezTo>
                  <a:pt x="723402" y="219093"/>
                  <a:pt x="714499" y="207818"/>
                  <a:pt x="706582" y="195943"/>
                </a:cubicBezTo>
                <a:cubicBezTo>
                  <a:pt x="702624" y="190005"/>
                  <a:pt x="700645" y="182088"/>
                  <a:pt x="694707" y="178130"/>
                </a:cubicBezTo>
                <a:cubicBezTo>
                  <a:pt x="643658" y="144098"/>
                  <a:pt x="708247" y="184900"/>
                  <a:pt x="659081" y="160317"/>
                </a:cubicBezTo>
                <a:cubicBezTo>
                  <a:pt x="652698" y="157126"/>
                  <a:pt x="646686" y="153086"/>
                  <a:pt x="641268" y="148442"/>
                </a:cubicBezTo>
                <a:cubicBezTo>
                  <a:pt x="632767" y="141156"/>
                  <a:pt x="628139" y="128232"/>
                  <a:pt x="617517" y="124691"/>
                </a:cubicBezTo>
                <a:cubicBezTo>
                  <a:pt x="552542" y="103032"/>
                  <a:pt x="650965" y="137577"/>
                  <a:pt x="581891" y="106878"/>
                </a:cubicBezTo>
                <a:cubicBezTo>
                  <a:pt x="570452" y="101794"/>
                  <a:pt x="557461" y="100601"/>
                  <a:pt x="546265" y="95003"/>
                </a:cubicBezTo>
                <a:cubicBezTo>
                  <a:pt x="530431" y="87086"/>
                  <a:pt x="515558" y="76850"/>
                  <a:pt x="498764" y="71252"/>
                </a:cubicBezTo>
                <a:cubicBezTo>
                  <a:pt x="492826" y="69273"/>
                  <a:pt x="486549" y="68113"/>
                  <a:pt x="480951" y="65314"/>
                </a:cubicBezTo>
                <a:cubicBezTo>
                  <a:pt x="424496" y="37086"/>
                  <a:pt x="519421" y="72200"/>
                  <a:pt x="427512" y="41564"/>
                </a:cubicBezTo>
                <a:lnTo>
                  <a:pt x="409699" y="35626"/>
                </a:lnTo>
                <a:cubicBezTo>
                  <a:pt x="403761" y="33647"/>
                  <a:pt x="397094" y="33160"/>
                  <a:pt x="391886" y="29688"/>
                </a:cubicBezTo>
                <a:cubicBezTo>
                  <a:pt x="385948" y="25730"/>
                  <a:pt x="380780" y="20252"/>
                  <a:pt x="374073" y="17813"/>
                </a:cubicBezTo>
                <a:cubicBezTo>
                  <a:pt x="358735" y="12236"/>
                  <a:pt x="342406" y="9896"/>
                  <a:pt x="326572" y="5938"/>
                </a:cubicBezTo>
                <a:lnTo>
                  <a:pt x="302821" y="0"/>
                </a:lnTo>
                <a:cubicBezTo>
                  <a:pt x="275112" y="1979"/>
                  <a:pt x="246644" y="-799"/>
                  <a:pt x="219694" y="5938"/>
                </a:cubicBezTo>
                <a:cubicBezTo>
                  <a:pt x="205848" y="9400"/>
                  <a:pt x="184068" y="29688"/>
                  <a:pt x="184068" y="29688"/>
                </a:cubicBezTo>
                <a:cubicBezTo>
                  <a:pt x="160420" y="65159"/>
                  <a:pt x="159084" y="57366"/>
                  <a:pt x="154380" y="95003"/>
                </a:cubicBezTo>
                <a:cubicBezTo>
                  <a:pt x="153644" y="100895"/>
                  <a:pt x="139536" y="75211"/>
                  <a:pt x="136567" y="7125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07" name="TextBox 106"/>
          <p:cNvSpPr txBox="1"/>
          <p:nvPr/>
        </p:nvSpPr>
        <p:spPr>
          <a:xfrm>
            <a:off x="7498787" y="3161941"/>
            <a:ext cx="453970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AMA 4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481772" y="2464401"/>
            <a:ext cx="75929" cy="554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7602839" y="2543838"/>
            <a:ext cx="75929" cy="554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711180" y="2653806"/>
            <a:ext cx="75929" cy="5543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11" name="Oval 110"/>
          <p:cNvSpPr/>
          <p:nvPr/>
        </p:nvSpPr>
        <p:spPr>
          <a:xfrm rot="19254274">
            <a:off x="7537029" y="2364141"/>
            <a:ext cx="199140" cy="3992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2" name="TextBox 111"/>
          <p:cNvSpPr txBox="1"/>
          <p:nvPr/>
        </p:nvSpPr>
        <p:spPr>
          <a:xfrm>
            <a:off x="7669544" y="2406888"/>
            <a:ext cx="453970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rgbClr val="FF0000"/>
                </a:solidFill>
              </a:rPr>
              <a:t>AMA 2</a:t>
            </a:r>
            <a:endParaRPr lang="en-US" sz="700" dirty="0">
              <a:solidFill>
                <a:srgbClr val="FF0000"/>
              </a:solidFill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6732298" y="1649347"/>
            <a:ext cx="540613" cy="2118793"/>
          </a:xfrm>
          <a:custGeom>
            <a:avLst/>
            <a:gdLst>
              <a:gd name="connsiteX0" fmla="*/ 1168842 w 1168842"/>
              <a:gd name="connsiteY0" fmla="*/ 0 h 5112689"/>
              <a:gd name="connsiteX1" fmla="*/ 1057524 w 1168842"/>
              <a:gd name="connsiteY1" fmla="*/ 31806 h 5112689"/>
              <a:gd name="connsiteX2" fmla="*/ 1033670 w 1168842"/>
              <a:gd name="connsiteY2" fmla="*/ 47708 h 5112689"/>
              <a:gd name="connsiteX3" fmla="*/ 978011 w 1168842"/>
              <a:gd name="connsiteY3" fmla="*/ 103367 h 5112689"/>
              <a:gd name="connsiteX4" fmla="*/ 946205 w 1168842"/>
              <a:gd name="connsiteY4" fmla="*/ 151075 h 5112689"/>
              <a:gd name="connsiteX5" fmla="*/ 922352 w 1168842"/>
              <a:gd name="connsiteY5" fmla="*/ 214686 h 5112689"/>
              <a:gd name="connsiteX6" fmla="*/ 906449 w 1168842"/>
              <a:gd name="connsiteY6" fmla="*/ 246491 h 5112689"/>
              <a:gd name="connsiteX7" fmla="*/ 898498 w 1168842"/>
              <a:gd name="connsiteY7" fmla="*/ 270345 h 5112689"/>
              <a:gd name="connsiteX8" fmla="*/ 882595 w 1168842"/>
              <a:gd name="connsiteY8" fmla="*/ 302150 h 5112689"/>
              <a:gd name="connsiteX9" fmla="*/ 874644 w 1168842"/>
              <a:gd name="connsiteY9" fmla="*/ 326004 h 5112689"/>
              <a:gd name="connsiteX10" fmla="*/ 858741 w 1168842"/>
              <a:gd name="connsiteY10" fmla="*/ 349858 h 5112689"/>
              <a:gd name="connsiteX11" fmla="*/ 811033 w 1168842"/>
              <a:gd name="connsiteY11" fmla="*/ 453225 h 5112689"/>
              <a:gd name="connsiteX12" fmla="*/ 763325 w 1168842"/>
              <a:gd name="connsiteY12" fmla="*/ 540689 h 5112689"/>
              <a:gd name="connsiteX13" fmla="*/ 747423 w 1168842"/>
              <a:gd name="connsiteY13" fmla="*/ 588397 h 5112689"/>
              <a:gd name="connsiteX14" fmla="*/ 739472 w 1168842"/>
              <a:gd name="connsiteY14" fmla="*/ 612251 h 5112689"/>
              <a:gd name="connsiteX15" fmla="*/ 707666 w 1168842"/>
              <a:gd name="connsiteY15" fmla="*/ 659959 h 5112689"/>
              <a:gd name="connsiteX16" fmla="*/ 683812 w 1168842"/>
              <a:gd name="connsiteY16" fmla="*/ 707666 h 5112689"/>
              <a:gd name="connsiteX17" fmla="*/ 667910 w 1168842"/>
              <a:gd name="connsiteY17" fmla="*/ 755374 h 5112689"/>
              <a:gd name="connsiteX18" fmla="*/ 659958 w 1168842"/>
              <a:gd name="connsiteY18" fmla="*/ 779228 h 5112689"/>
              <a:gd name="connsiteX19" fmla="*/ 652007 w 1168842"/>
              <a:gd name="connsiteY19" fmla="*/ 803082 h 5112689"/>
              <a:gd name="connsiteX20" fmla="*/ 644056 w 1168842"/>
              <a:gd name="connsiteY20" fmla="*/ 826936 h 5112689"/>
              <a:gd name="connsiteX21" fmla="*/ 636105 w 1168842"/>
              <a:gd name="connsiteY21" fmla="*/ 890546 h 5112689"/>
              <a:gd name="connsiteX22" fmla="*/ 628153 w 1168842"/>
              <a:gd name="connsiteY22" fmla="*/ 922352 h 5112689"/>
              <a:gd name="connsiteX23" fmla="*/ 620202 w 1168842"/>
              <a:gd name="connsiteY23" fmla="*/ 970059 h 5112689"/>
              <a:gd name="connsiteX24" fmla="*/ 612251 w 1168842"/>
              <a:gd name="connsiteY24" fmla="*/ 1319917 h 5112689"/>
              <a:gd name="connsiteX25" fmla="*/ 604299 w 1168842"/>
              <a:gd name="connsiteY25" fmla="*/ 1359673 h 5112689"/>
              <a:gd name="connsiteX26" fmla="*/ 572494 w 1168842"/>
              <a:gd name="connsiteY26" fmla="*/ 1415333 h 5112689"/>
              <a:gd name="connsiteX27" fmla="*/ 548640 w 1168842"/>
              <a:gd name="connsiteY27" fmla="*/ 1494846 h 5112689"/>
              <a:gd name="connsiteX28" fmla="*/ 532738 w 1168842"/>
              <a:gd name="connsiteY28" fmla="*/ 1518699 h 5112689"/>
              <a:gd name="connsiteX29" fmla="*/ 508884 w 1168842"/>
              <a:gd name="connsiteY29" fmla="*/ 1566407 h 5112689"/>
              <a:gd name="connsiteX30" fmla="*/ 485030 w 1168842"/>
              <a:gd name="connsiteY30" fmla="*/ 1590261 h 5112689"/>
              <a:gd name="connsiteX31" fmla="*/ 445273 w 1168842"/>
              <a:gd name="connsiteY31" fmla="*/ 1630018 h 5112689"/>
              <a:gd name="connsiteX32" fmla="*/ 429371 w 1168842"/>
              <a:gd name="connsiteY32" fmla="*/ 1653872 h 5112689"/>
              <a:gd name="connsiteX33" fmla="*/ 405517 w 1168842"/>
              <a:gd name="connsiteY33" fmla="*/ 1669774 h 5112689"/>
              <a:gd name="connsiteX34" fmla="*/ 373712 w 1168842"/>
              <a:gd name="connsiteY34" fmla="*/ 1693628 h 5112689"/>
              <a:gd name="connsiteX35" fmla="*/ 349858 w 1168842"/>
              <a:gd name="connsiteY35" fmla="*/ 1717482 h 5112689"/>
              <a:gd name="connsiteX36" fmla="*/ 294198 w 1168842"/>
              <a:gd name="connsiteY36" fmla="*/ 1765190 h 5112689"/>
              <a:gd name="connsiteX37" fmla="*/ 270345 w 1168842"/>
              <a:gd name="connsiteY37" fmla="*/ 1796995 h 5112689"/>
              <a:gd name="connsiteX38" fmla="*/ 246491 w 1168842"/>
              <a:gd name="connsiteY38" fmla="*/ 1812898 h 5112689"/>
              <a:gd name="connsiteX39" fmla="*/ 182880 w 1168842"/>
              <a:gd name="connsiteY39" fmla="*/ 1884459 h 5112689"/>
              <a:gd name="connsiteX40" fmla="*/ 151075 w 1168842"/>
              <a:gd name="connsiteY40" fmla="*/ 1932167 h 5112689"/>
              <a:gd name="connsiteX41" fmla="*/ 135172 w 1168842"/>
              <a:gd name="connsiteY41" fmla="*/ 1979875 h 5112689"/>
              <a:gd name="connsiteX42" fmla="*/ 111318 w 1168842"/>
              <a:gd name="connsiteY42" fmla="*/ 2043486 h 5112689"/>
              <a:gd name="connsiteX43" fmla="*/ 119270 w 1168842"/>
              <a:gd name="connsiteY43" fmla="*/ 2162755 h 5112689"/>
              <a:gd name="connsiteX44" fmla="*/ 127221 w 1168842"/>
              <a:gd name="connsiteY44" fmla="*/ 2194560 h 5112689"/>
              <a:gd name="connsiteX45" fmla="*/ 135172 w 1168842"/>
              <a:gd name="connsiteY45" fmla="*/ 2250219 h 5112689"/>
              <a:gd name="connsiteX46" fmla="*/ 166978 w 1168842"/>
              <a:gd name="connsiteY46" fmla="*/ 2329733 h 5112689"/>
              <a:gd name="connsiteX47" fmla="*/ 159026 w 1168842"/>
              <a:gd name="connsiteY47" fmla="*/ 2425148 h 5112689"/>
              <a:gd name="connsiteX48" fmla="*/ 135172 w 1168842"/>
              <a:gd name="connsiteY48" fmla="*/ 2441051 h 5112689"/>
              <a:gd name="connsiteX49" fmla="*/ 87465 w 1168842"/>
              <a:gd name="connsiteY49" fmla="*/ 2480807 h 5112689"/>
              <a:gd name="connsiteX50" fmla="*/ 39757 w 1168842"/>
              <a:gd name="connsiteY50" fmla="*/ 2544418 h 5112689"/>
              <a:gd name="connsiteX51" fmla="*/ 31805 w 1168842"/>
              <a:gd name="connsiteY51" fmla="*/ 2592126 h 5112689"/>
              <a:gd name="connsiteX52" fmla="*/ 15903 w 1168842"/>
              <a:gd name="connsiteY52" fmla="*/ 2647785 h 5112689"/>
              <a:gd name="connsiteX53" fmla="*/ 0 w 1168842"/>
              <a:gd name="connsiteY53" fmla="*/ 2711395 h 5112689"/>
              <a:gd name="connsiteX54" fmla="*/ 7952 w 1168842"/>
              <a:gd name="connsiteY54" fmla="*/ 3021496 h 5112689"/>
              <a:gd name="connsiteX55" fmla="*/ 15903 w 1168842"/>
              <a:gd name="connsiteY55" fmla="*/ 3045350 h 5112689"/>
              <a:gd name="connsiteX56" fmla="*/ 23854 w 1168842"/>
              <a:gd name="connsiteY56" fmla="*/ 3124863 h 5112689"/>
              <a:gd name="connsiteX57" fmla="*/ 47708 w 1168842"/>
              <a:gd name="connsiteY57" fmla="*/ 3180522 h 5112689"/>
              <a:gd name="connsiteX58" fmla="*/ 63611 w 1168842"/>
              <a:gd name="connsiteY58" fmla="*/ 3228230 h 5112689"/>
              <a:gd name="connsiteX59" fmla="*/ 87465 w 1168842"/>
              <a:gd name="connsiteY59" fmla="*/ 3299792 h 5112689"/>
              <a:gd name="connsiteX60" fmla="*/ 103367 w 1168842"/>
              <a:gd name="connsiteY60" fmla="*/ 3363402 h 5112689"/>
              <a:gd name="connsiteX61" fmla="*/ 119270 w 1168842"/>
              <a:gd name="connsiteY61" fmla="*/ 3419061 h 5112689"/>
              <a:gd name="connsiteX62" fmla="*/ 143124 w 1168842"/>
              <a:gd name="connsiteY62" fmla="*/ 3442915 h 5112689"/>
              <a:gd name="connsiteX63" fmla="*/ 159026 w 1168842"/>
              <a:gd name="connsiteY63" fmla="*/ 3474720 h 5112689"/>
              <a:gd name="connsiteX64" fmla="*/ 182880 w 1168842"/>
              <a:gd name="connsiteY64" fmla="*/ 3498574 h 5112689"/>
              <a:gd name="connsiteX65" fmla="*/ 198783 w 1168842"/>
              <a:gd name="connsiteY65" fmla="*/ 3522428 h 5112689"/>
              <a:gd name="connsiteX66" fmla="*/ 254442 w 1168842"/>
              <a:gd name="connsiteY66" fmla="*/ 3586039 h 5112689"/>
              <a:gd name="connsiteX67" fmla="*/ 286247 w 1168842"/>
              <a:gd name="connsiteY67" fmla="*/ 3633746 h 5112689"/>
              <a:gd name="connsiteX68" fmla="*/ 302150 w 1168842"/>
              <a:gd name="connsiteY68" fmla="*/ 3657600 h 5112689"/>
              <a:gd name="connsiteX69" fmla="*/ 318052 w 1168842"/>
              <a:gd name="connsiteY69" fmla="*/ 3729162 h 5112689"/>
              <a:gd name="connsiteX70" fmla="*/ 333955 w 1168842"/>
              <a:gd name="connsiteY70" fmla="*/ 3792773 h 5112689"/>
              <a:gd name="connsiteX71" fmla="*/ 341906 w 1168842"/>
              <a:gd name="connsiteY71" fmla="*/ 3824578 h 5112689"/>
              <a:gd name="connsiteX72" fmla="*/ 349858 w 1168842"/>
              <a:gd name="connsiteY72" fmla="*/ 3856383 h 5112689"/>
              <a:gd name="connsiteX73" fmla="*/ 357809 w 1168842"/>
              <a:gd name="connsiteY73" fmla="*/ 3943847 h 5112689"/>
              <a:gd name="connsiteX74" fmla="*/ 365760 w 1168842"/>
              <a:gd name="connsiteY74" fmla="*/ 3967701 h 5112689"/>
              <a:gd name="connsiteX75" fmla="*/ 373712 w 1168842"/>
              <a:gd name="connsiteY75" fmla="*/ 4007458 h 5112689"/>
              <a:gd name="connsiteX76" fmla="*/ 381663 w 1168842"/>
              <a:gd name="connsiteY76" fmla="*/ 4118776 h 5112689"/>
              <a:gd name="connsiteX77" fmla="*/ 397565 w 1168842"/>
              <a:gd name="connsiteY77" fmla="*/ 4198289 h 5112689"/>
              <a:gd name="connsiteX78" fmla="*/ 405517 w 1168842"/>
              <a:gd name="connsiteY78" fmla="*/ 4261899 h 5112689"/>
              <a:gd name="connsiteX79" fmla="*/ 437322 w 1168842"/>
              <a:gd name="connsiteY79" fmla="*/ 4436828 h 5112689"/>
              <a:gd name="connsiteX80" fmla="*/ 453225 w 1168842"/>
              <a:gd name="connsiteY80" fmla="*/ 4564049 h 5112689"/>
              <a:gd name="connsiteX81" fmla="*/ 461176 w 1168842"/>
              <a:gd name="connsiteY81" fmla="*/ 4595854 h 5112689"/>
              <a:gd name="connsiteX82" fmla="*/ 469127 w 1168842"/>
              <a:gd name="connsiteY82" fmla="*/ 4643562 h 5112689"/>
              <a:gd name="connsiteX83" fmla="*/ 500932 w 1168842"/>
              <a:gd name="connsiteY83" fmla="*/ 4746929 h 5112689"/>
              <a:gd name="connsiteX84" fmla="*/ 516835 w 1168842"/>
              <a:gd name="connsiteY84" fmla="*/ 4802588 h 5112689"/>
              <a:gd name="connsiteX85" fmla="*/ 532738 w 1168842"/>
              <a:gd name="connsiteY85" fmla="*/ 4826442 h 5112689"/>
              <a:gd name="connsiteX86" fmla="*/ 540689 w 1168842"/>
              <a:gd name="connsiteY86" fmla="*/ 4850296 h 5112689"/>
              <a:gd name="connsiteX87" fmla="*/ 596348 w 1168842"/>
              <a:gd name="connsiteY87" fmla="*/ 4882101 h 5112689"/>
              <a:gd name="connsiteX88" fmla="*/ 620202 w 1168842"/>
              <a:gd name="connsiteY88" fmla="*/ 4898004 h 5112689"/>
              <a:gd name="connsiteX89" fmla="*/ 659958 w 1168842"/>
              <a:gd name="connsiteY89" fmla="*/ 4905955 h 5112689"/>
              <a:gd name="connsiteX90" fmla="*/ 691764 w 1168842"/>
              <a:gd name="connsiteY90" fmla="*/ 4913906 h 5112689"/>
              <a:gd name="connsiteX91" fmla="*/ 715618 w 1168842"/>
              <a:gd name="connsiteY91" fmla="*/ 4929809 h 5112689"/>
              <a:gd name="connsiteX92" fmla="*/ 763325 w 1168842"/>
              <a:gd name="connsiteY92" fmla="*/ 4969566 h 5112689"/>
              <a:gd name="connsiteX93" fmla="*/ 795131 w 1168842"/>
              <a:gd name="connsiteY93" fmla="*/ 5041127 h 5112689"/>
              <a:gd name="connsiteX94" fmla="*/ 811033 w 1168842"/>
              <a:gd name="connsiteY94" fmla="*/ 5096786 h 5112689"/>
              <a:gd name="connsiteX95" fmla="*/ 811033 w 1168842"/>
              <a:gd name="connsiteY95" fmla="*/ 5112689 h 511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68842" h="5112689">
                <a:moveTo>
                  <a:pt x="1168842" y="0"/>
                </a:moveTo>
                <a:cubicBezTo>
                  <a:pt x="1002676" y="13848"/>
                  <a:pt x="1109462" y="-20132"/>
                  <a:pt x="1057524" y="31806"/>
                </a:cubicBezTo>
                <a:cubicBezTo>
                  <a:pt x="1050767" y="38563"/>
                  <a:pt x="1040773" y="41315"/>
                  <a:pt x="1033670" y="47708"/>
                </a:cubicBezTo>
                <a:cubicBezTo>
                  <a:pt x="1014167" y="65260"/>
                  <a:pt x="992565" y="81536"/>
                  <a:pt x="978011" y="103367"/>
                </a:cubicBezTo>
                <a:lnTo>
                  <a:pt x="946205" y="151075"/>
                </a:lnTo>
                <a:cubicBezTo>
                  <a:pt x="937464" y="177300"/>
                  <a:pt x="935027" y="186168"/>
                  <a:pt x="922352" y="214686"/>
                </a:cubicBezTo>
                <a:cubicBezTo>
                  <a:pt x="917538" y="225518"/>
                  <a:pt x="911118" y="235596"/>
                  <a:pt x="906449" y="246491"/>
                </a:cubicBezTo>
                <a:cubicBezTo>
                  <a:pt x="903147" y="254195"/>
                  <a:pt x="901800" y="262641"/>
                  <a:pt x="898498" y="270345"/>
                </a:cubicBezTo>
                <a:cubicBezTo>
                  <a:pt x="893829" y="281240"/>
                  <a:pt x="887264" y="291255"/>
                  <a:pt x="882595" y="302150"/>
                </a:cubicBezTo>
                <a:cubicBezTo>
                  <a:pt x="879293" y="309854"/>
                  <a:pt x="878392" y="318507"/>
                  <a:pt x="874644" y="326004"/>
                </a:cubicBezTo>
                <a:cubicBezTo>
                  <a:pt x="870370" y="334551"/>
                  <a:pt x="864042" y="341907"/>
                  <a:pt x="858741" y="349858"/>
                </a:cubicBezTo>
                <a:cubicBezTo>
                  <a:pt x="844496" y="392596"/>
                  <a:pt x="843663" y="398842"/>
                  <a:pt x="811033" y="453225"/>
                </a:cubicBezTo>
                <a:cubicBezTo>
                  <a:pt x="792618" y="483916"/>
                  <a:pt x="777309" y="507126"/>
                  <a:pt x="763325" y="540689"/>
                </a:cubicBezTo>
                <a:cubicBezTo>
                  <a:pt x="756878" y="556162"/>
                  <a:pt x="752724" y="572494"/>
                  <a:pt x="747423" y="588397"/>
                </a:cubicBezTo>
                <a:cubicBezTo>
                  <a:pt x="744773" y="596348"/>
                  <a:pt x="744121" y="605277"/>
                  <a:pt x="739472" y="612251"/>
                </a:cubicBezTo>
                <a:lnTo>
                  <a:pt x="707666" y="659959"/>
                </a:lnTo>
                <a:cubicBezTo>
                  <a:pt x="678668" y="746955"/>
                  <a:pt x="724915" y="615184"/>
                  <a:pt x="683812" y="707666"/>
                </a:cubicBezTo>
                <a:cubicBezTo>
                  <a:pt x="677004" y="722984"/>
                  <a:pt x="673211" y="739471"/>
                  <a:pt x="667910" y="755374"/>
                </a:cubicBezTo>
                <a:lnTo>
                  <a:pt x="659958" y="779228"/>
                </a:lnTo>
                <a:lnTo>
                  <a:pt x="652007" y="803082"/>
                </a:lnTo>
                <a:lnTo>
                  <a:pt x="644056" y="826936"/>
                </a:lnTo>
                <a:cubicBezTo>
                  <a:pt x="641406" y="848139"/>
                  <a:pt x="639618" y="869468"/>
                  <a:pt x="636105" y="890546"/>
                </a:cubicBezTo>
                <a:cubicBezTo>
                  <a:pt x="634308" y="901326"/>
                  <a:pt x="630296" y="911636"/>
                  <a:pt x="628153" y="922352"/>
                </a:cubicBezTo>
                <a:cubicBezTo>
                  <a:pt x="624991" y="938161"/>
                  <a:pt x="622852" y="954157"/>
                  <a:pt x="620202" y="970059"/>
                </a:cubicBezTo>
                <a:cubicBezTo>
                  <a:pt x="617552" y="1086678"/>
                  <a:pt x="617008" y="1203365"/>
                  <a:pt x="612251" y="1319917"/>
                </a:cubicBezTo>
                <a:cubicBezTo>
                  <a:pt x="611700" y="1333420"/>
                  <a:pt x="608573" y="1346852"/>
                  <a:pt x="604299" y="1359673"/>
                </a:cubicBezTo>
                <a:cubicBezTo>
                  <a:pt x="597572" y="1379854"/>
                  <a:pt x="584130" y="1397880"/>
                  <a:pt x="572494" y="1415333"/>
                </a:cubicBezTo>
                <a:cubicBezTo>
                  <a:pt x="568049" y="1433114"/>
                  <a:pt x="556385" y="1483229"/>
                  <a:pt x="548640" y="1494846"/>
                </a:cubicBezTo>
                <a:cubicBezTo>
                  <a:pt x="543339" y="1502797"/>
                  <a:pt x="537012" y="1510152"/>
                  <a:pt x="532738" y="1518699"/>
                </a:cubicBezTo>
                <a:cubicBezTo>
                  <a:pt x="514809" y="1554557"/>
                  <a:pt x="537365" y="1532229"/>
                  <a:pt x="508884" y="1566407"/>
                </a:cubicBezTo>
                <a:cubicBezTo>
                  <a:pt x="501685" y="1575046"/>
                  <a:pt x="492229" y="1581622"/>
                  <a:pt x="485030" y="1590261"/>
                </a:cubicBezTo>
                <a:cubicBezTo>
                  <a:pt x="451899" y="1630018"/>
                  <a:pt x="489005" y="1600863"/>
                  <a:pt x="445273" y="1630018"/>
                </a:cubicBezTo>
                <a:cubicBezTo>
                  <a:pt x="439972" y="1637969"/>
                  <a:pt x="436128" y="1647115"/>
                  <a:pt x="429371" y="1653872"/>
                </a:cubicBezTo>
                <a:cubicBezTo>
                  <a:pt x="422614" y="1660629"/>
                  <a:pt x="413293" y="1664220"/>
                  <a:pt x="405517" y="1669774"/>
                </a:cubicBezTo>
                <a:cubicBezTo>
                  <a:pt x="394733" y="1677477"/>
                  <a:pt x="383774" y="1685004"/>
                  <a:pt x="373712" y="1693628"/>
                </a:cubicBezTo>
                <a:cubicBezTo>
                  <a:pt x="365174" y="1700946"/>
                  <a:pt x="358396" y="1710164"/>
                  <a:pt x="349858" y="1717482"/>
                </a:cubicBezTo>
                <a:cubicBezTo>
                  <a:pt x="316017" y="1746488"/>
                  <a:pt x="321516" y="1733318"/>
                  <a:pt x="294198" y="1765190"/>
                </a:cubicBezTo>
                <a:cubicBezTo>
                  <a:pt x="285574" y="1775252"/>
                  <a:pt x="279715" y="1787624"/>
                  <a:pt x="270345" y="1796995"/>
                </a:cubicBezTo>
                <a:cubicBezTo>
                  <a:pt x="263588" y="1803752"/>
                  <a:pt x="253634" y="1806549"/>
                  <a:pt x="246491" y="1812898"/>
                </a:cubicBezTo>
                <a:cubicBezTo>
                  <a:pt x="201930" y="1852508"/>
                  <a:pt x="207050" y="1848206"/>
                  <a:pt x="182880" y="1884459"/>
                </a:cubicBezTo>
                <a:cubicBezTo>
                  <a:pt x="156577" y="1963371"/>
                  <a:pt x="200707" y="1842831"/>
                  <a:pt x="151075" y="1932167"/>
                </a:cubicBezTo>
                <a:cubicBezTo>
                  <a:pt x="142934" y="1946820"/>
                  <a:pt x="142668" y="1964882"/>
                  <a:pt x="135172" y="1979875"/>
                </a:cubicBezTo>
                <a:cubicBezTo>
                  <a:pt x="114383" y="2021455"/>
                  <a:pt x="122145" y="2000181"/>
                  <a:pt x="111318" y="2043486"/>
                </a:cubicBezTo>
                <a:cubicBezTo>
                  <a:pt x="113969" y="2083242"/>
                  <a:pt x="115099" y="2123129"/>
                  <a:pt x="119270" y="2162755"/>
                </a:cubicBezTo>
                <a:cubicBezTo>
                  <a:pt x="120414" y="2173623"/>
                  <a:pt x="125266" y="2183808"/>
                  <a:pt x="127221" y="2194560"/>
                </a:cubicBezTo>
                <a:cubicBezTo>
                  <a:pt x="130573" y="2212999"/>
                  <a:pt x="130958" y="2231958"/>
                  <a:pt x="135172" y="2250219"/>
                </a:cubicBezTo>
                <a:cubicBezTo>
                  <a:pt x="143594" y="2286712"/>
                  <a:pt x="151519" y="2298816"/>
                  <a:pt x="166978" y="2329733"/>
                </a:cubicBezTo>
                <a:cubicBezTo>
                  <a:pt x="170616" y="2351561"/>
                  <a:pt x="187377" y="2406247"/>
                  <a:pt x="159026" y="2425148"/>
                </a:cubicBezTo>
                <a:lnTo>
                  <a:pt x="135172" y="2441051"/>
                </a:lnTo>
                <a:cubicBezTo>
                  <a:pt x="103823" y="2488076"/>
                  <a:pt x="138822" y="2444124"/>
                  <a:pt x="87465" y="2480807"/>
                </a:cubicBezTo>
                <a:cubicBezTo>
                  <a:pt x="63118" y="2498198"/>
                  <a:pt x="55055" y="2518921"/>
                  <a:pt x="39757" y="2544418"/>
                </a:cubicBezTo>
                <a:cubicBezTo>
                  <a:pt x="37106" y="2560321"/>
                  <a:pt x="34967" y="2576317"/>
                  <a:pt x="31805" y="2592126"/>
                </a:cubicBezTo>
                <a:cubicBezTo>
                  <a:pt x="16929" y="2666504"/>
                  <a:pt x="31062" y="2587148"/>
                  <a:pt x="15903" y="2647785"/>
                </a:cubicBezTo>
                <a:lnTo>
                  <a:pt x="0" y="2711395"/>
                </a:lnTo>
                <a:cubicBezTo>
                  <a:pt x="2651" y="2814762"/>
                  <a:pt x="3034" y="2918212"/>
                  <a:pt x="7952" y="3021496"/>
                </a:cubicBezTo>
                <a:cubicBezTo>
                  <a:pt x="8351" y="3029868"/>
                  <a:pt x="14629" y="3037066"/>
                  <a:pt x="15903" y="3045350"/>
                </a:cubicBezTo>
                <a:cubicBezTo>
                  <a:pt x="19953" y="3071677"/>
                  <a:pt x="19804" y="3098536"/>
                  <a:pt x="23854" y="3124863"/>
                </a:cubicBezTo>
                <a:cubicBezTo>
                  <a:pt x="27054" y="3145661"/>
                  <a:pt x="40077" y="3161444"/>
                  <a:pt x="47708" y="3180522"/>
                </a:cubicBezTo>
                <a:cubicBezTo>
                  <a:pt x="53934" y="3196086"/>
                  <a:pt x="59200" y="3212058"/>
                  <a:pt x="63611" y="3228230"/>
                </a:cubicBezTo>
                <a:cubicBezTo>
                  <a:pt x="82108" y="3296052"/>
                  <a:pt x="58307" y="3241476"/>
                  <a:pt x="87465" y="3299792"/>
                </a:cubicBezTo>
                <a:cubicBezTo>
                  <a:pt x="103630" y="3380619"/>
                  <a:pt x="87068" y="3306352"/>
                  <a:pt x="103367" y="3363402"/>
                </a:cubicBezTo>
                <a:cubicBezTo>
                  <a:pt x="104694" y="3368045"/>
                  <a:pt x="114502" y="3411909"/>
                  <a:pt x="119270" y="3419061"/>
                </a:cubicBezTo>
                <a:cubicBezTo>
                  <a:pt x="125508" y="3428417"/>
                  <a:pt x="135173" y="3434964"/>
                  <a:pt x="143124" y="3442915"/>
                </a:cubicBezTo>
                <a:cubicBezTo>
                  <a:pt x="148425" y="3453517"/>
                  <a:pt x="152137" y="3465075"/>
                  <a:pt x="159026" y="3474720"/>
                </a:cubicBezTo>
                <a:cubicBezTo>
                  <a:pt x="165562" y="3483870"/>
                  <a:pt x="175681" y="3489935"/>
                  <a:pt x="182880" y="3498574"/>
                </a:cubicBezTo>
                <a:cubicBezTo>
                  <a:pt x="188998" y="3505915"/>
                  <a:pt x="192564" y="3515172"/>
                  <a:pt x="198783" y="3522428"/>
                </a:cubicBezTo>
                <a:cubicBezTo>
                  <a:pt x="252649" y="3585272"/>
                  <a:pt x="210375" y="3523086"/>
                  <a:pt x="254442" y="3586039"/>
                </a:cubicBezTo>
                <a:cubicBezTo>
                  <a:pt x="265402" y="3601696"/>
                  <a:pt x="275645" y="3617844"/>
                  <a:pt x="286247" y="3633746"/>
                </a:cubicBezTo>
                <a:lnTo>
                  <a:pt x="302150" y="3657600"/>
                </a:lnTo>
                <a:cubicBezTo>
                  <a:pt x="319080" y="3708392"/>
                  <a:pt x="301258" y="3650791"/>
                  <a:pt x="318052" y="3729162"/>
                </a:cubicBezTo>
                <a:cubicBezTo>
                  <a:pt x="322632" y="3750533"/>
                  <a:pt x="328654" y="3771569"/>
                  <a:pt x="333955" y="3792773"/>
                </a:cubicBezTo>
                <a:lnTo>
                  <a:pt x="341906" y="3824578"/>
                </a:lnTo>
                <a:lnTo>
                  <a:pt x="349858" y="3856383"/>
                </a:lnTo>
                <a:cubicBezTo>
                  <a:pt x="352508" y="3885538"/>
                  <a:pt x="353669" y="3914866"/>
                  <a:pt x="357809" y="3943847"/>
                </a:cubicBezTo>
                <a:cubicBezTo>
                  <a:pt x="358994" y="3952144"/>
                  <a:pt x="363727" y="3959570"/>
                  <a:pt x="365760" y="3967701"/>
                </a:cubicBezTo>
                <a:cubicBezTo>
                  <a:pt x="369038" y="3980812"/>
                  <a:pt x="371061" y="3994206"/>
                  <a:pt x="373712" y="4007458"/>
                </a:cubicBezTo>
                <a:cubicBezTo>
                  <a:pt x="376362" y="4044564"/>
                  <a:pt x="377049" y="4081863"/>
                  <a:pt x="381663" y="4118776"/>
                </a:cubicBezTo>
                <a:cubicBezTo>
                  <a:pt x="385015" y="4145596"/>
                  <a:pt x="393121" y="4171628"/>
                  <a:pt x="397565" y="4198289"/>
                </a:cubicBezTo>
                <a:cubicBezTo>
                  <a:pt x="401078" y="4219367"/>
                  <a:pt x="402347" y="4240767"/>
                  <a:pt x="405517" y="4261899"/>
                </a:cubicBezTo>
                <a:cubicBezTo>
                  <a:pt x="429984" y="4425010"/>
                  <a:pt x="411641" y="4291300"/>
                  <a:pt x="437322" y="4436828"/>
                </a:cubicBezTo>
                <a:cubicBezTo>
                  <a:pt x="453983" y="4531242"/>
                  <a:pt x="436395" y="4454657"/>
                  <a:pt x="453225" y="4564049"/>
                </a:cubicBezTo>
                <a:cubicBezTo>
                  <a:pt x="454887" y="4574850"/>
                  <a:pt x="459033" y="4585138"/>
                  <a:pt x="461176" y="4595854"/>
                </a:cubicBezTo>
                <a:cubicBezTo>
                  <a:pt x="464338" y="4611663"/>
                  <a:pt x="465502" y="4627853"/>
                  <a:pt x="469127" y="4643562"/>
                </a:cubicBezTo>
                <a:cubicBezTo>
                  <a:pt x="514279" y="4839218"/>
                  <a:pt x="457520" y="4573296"/>
                  <a:pt x="500932" y="4746929"/>
                </a:cubicBezTo>
                <a:cubicBezTo>
                  <a:pt x="503478" y="4757114"/>
                  <a:pt x="511133" y="4791185"/>
                  <a:pt x="516835" y="4802588"/>
                </a:cubicBezTo>
                <a:cubicBezTo>
                  <a:pt x="521109" y="4811135"/>
                  <a:pt x="527437" y="4818491"/>
                  <a:pt x="532738" y="4826442"/>
                </a:cubicBezTo>
                <a:cubicBezTo>
                  <a:pt x="535388" y="4834393"/>
                  <a:pt x="535323" y="4843857"/>
                  <a:pt x="540689" y="4850296"/>
                </a:cubicBezTo>
                <a:cubicBezTo>
                  <a:pt x="559204" y="4872514"/>
                  <a:pt x="572568" y="4874175"/>
                  <a:pt x="596348" y="4882101"/>
                </a:cubicBezTo>
                <a:cubicBezTo>
                  <a:pt x="604299" y="4887402"/>
                  <a:pt x="611254" y="4894649"/>
                  <a:pt x="620202" y="4898004"/>
                </a:cubicBezTo>
                <a:cubicBezTo>
                  <a:pt x="632856" y="4902749"/>
                  <a:pt x="646765" y="4903023"/>
                  <a:pt x="659958" y="4905955"/>
                </a:cubicBezTo>
                <a:cubicBezTo>
                  <a:pt x="670626" y="4908326"/>
                  <a:pt x="681162" y="4911256"/>
                  <a:pt x="691764" y="4913906"/>
                </a:cubicBezTo>
                <a:cubicBezTo>
                  <a:pt x="699715" y="4919207"/>
                  <a:pt x="708277" y="4923691"/>
                  <a:pt x="715618" y="4929809"/>
                </a:cubicBezTo>
                <a:cubicBezTo>
                  <a:pt x="776845" y="4980832"/>
                  <a:pt x="704098" y="4930079"/>
                  <a:pt x="763325" y="4969566"/>
                </a:cubicBezTo>
                <a:cubicBezTo>
                  <a:pt x="788526" y="5007366"/>
                  <a:pt x="776207" y="4984354"/>
                  <a:pt x="795131" y="5041127"/>
                </a:cubicBezTo>
                <a:cubicBezTo>
                  <a:pt x="801432" y="5060031"/>
                  <a:pt x="807706" y="5076821"/>
                  <a:pt x="811033" y="5096786"/>
                </a:cubicBezTo>
                <a:cubicBezTo>
                  <a:pt x="811904" y="5102015"/>
                  <a:pt x="811033" y="5107388"/>
                  <a:pt x="811033" y="5112689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4" name="Freeform 113"/>
          <p:cNvSpPr/>
          <p:nvPr/>
        </p:nvSpPr>
        <p:spPr>
          <a:xfrm>
            <a:off x="6923536" y="2769535"/>
            <a:ext cx="361077" cy="677625"/>
          </a:xfrm>
          <a:custGeom>
            <a:avLst/>
            <a:gdLst>
              <a:gd name="connsiteX0" fmla="*/ 0 w 780673"/>
              <a:gd name="connsiteY0" fmla="*/ 1661823 h 1661823"/>
              <a:gd name="connsiteX1" fmla="*/ 23854 w 780673"/>
              <a:gd name="connsiteY1" fmla="*/ 1494846 h 1661823"/>
              <a:gd name="connsiteX2" fmla="*/ 63610 w 780673"/>
              <a:gd name="connsiteY2" fmla="*/ 1447138 h 1661823"/>
              <a:gd name="connsiteX3" fmla="*/ 95416 w 780673"/>
              <a:gd name="connsiteY3" fmla="*/ 1431235 h 1661823"/>
              <a:gd name="connsiteX4" fmla="*/ 119270 w 780673"/>
              <a:gd name="connsiteY4" fmla="*/ 1407381 h 1661823"/>
              <a:gd name="connsiteX5" fmla="*/ 166977 w 780673"/>
              <a:gd name="connsiteY5" fmla="*/ 1383527 h 1661823"/>
              <a:gd name="connsiteX6" fmla="*/ 190831 w 780673"/>
              <a:gd name="connsiteY6" fmla="*/ 1367625 h 1661823"/>
              <a:gd name="connsiteX7" fmla="*/ 222637 w 780673"/>
              <a:gd name="connsiteY7" fmla="*/ 1351722 h 1661823"/>
              <a:gd name="connsiteX8" fmla="*/ 270344 w 780673"/>
              <a:gd name="connsiteY8" fmla="*/ 1327868 h 1661823"/>
              <a:gd name="connsiteX9" fmla="*/ 302150 w 780673"/>
              <a:gd name="connsiteY9" fmla="*/ 1304014 h 1661823"/>
              <a:gd name="connsiteX10" fmla="*/ 326004 w 780673"/>
              <a:gd name="connsiteY10" fmla="*/ 1288112 h 1661823"/>
              <a:gd name="connsiteX11" fmla="*/ 373711 w 780673"/>
              <a:gd name="connsiteY11" fmla="*/ 1256306 h 1661823"/>
              <a:gd name="connsiteX12" fmla="*/ 397565 w 780673"/>
              <a:gd name="connsiteY12" fmla="*/ 1232452 h 1661823"/>
              <a:gd name="connsiteX13" fmla="*/ 445273 w 780673"/>
              <a:gd name="connsiteY13" fmla="*/ 1200647 h 1661823"/>
              <a:gd name="connsiteX14" fmla="*/ 492981 w 780673"/>
              <a:gd name="connsiteY14" fmla="*/ 1152939 h 1661823"/>
              <a:gd name="connsiteX15" fmla="*/ 516835 w 780673"/>
              <a:gd name="connsiteY15" fmla="*/ 1137037 h 1661823"/>
              <a:gd name="connsiteX16" fmla="*/ 588397 w 780673"/>
              <a:gd name="connsiteY16" fmla="*/ 1081378 h 1661823"/>
              <a:gd name="connsiteX17" fmla="*/ 636104 w 780673"/>
              <a:gd name="connsiteY17" fmla="*/ 1049572 h 1661823"/>
              <a:gd name="connsiteX18" fmla="*/ 659958 w 780673"/>
              <a:gd name="connsiteY18" fmla="*/ 1025719 h 1661823"/>
              <a:gd name="connsiteX19" fmla="*/ 675861 w 780673"/>
              <a:gd name="connsiteY19" fmla="*/ 1001865 h 1661823"/>
              <a:gd name="connsiteX20" fmla="*/ 699715 w 780673"/>
              <a:gd name="connsiteY20" fmla="*/ 985962 h 1661823"/>
              <a:gd name="connsiteX21" fmla="*/ 731520 w 780673"/>
              <a:gd name="connsiteY21" fmla="*/ 938254 h 1661823"/>
              <a:gd name="connsiteX22" fmla="*/ 763325 w 780673"/>
              <a:gd name="connsiteY22" fmla="*/ 890546 h 1661823"/>
              <a:gd name="connsiteX23" fmla="*/ 763325 w 780673"/>
              <a:gd name="connsiteY23" fmla="*/ 532738 h 1661823"/>
              <a:gd name="connsiteX24" fmla="*/ 723569 w 780673"/>
              <a:gd name="connsiteY24" fmla="*/ 469127 h 1661823"/>
              <a:gd name="connsiteX25" fmla="*/ 707666 w 780673"/>
              <a:gd name="connsiteY25" fmla="*/ 445273 h 1661823"/>
              <a:gd name="connsiteX26" fmla="*/ 659958 w 780673"/>
              <a:gd name="connsiteY26" fmla="*/ 413468 h 1661823"/>
              <a:gd name="connsiteX27" fmla="*/ 612250 w 780673"/>
              <a:gd name="connsiteY27" fmla="*/ 381663 h 1661823"/>
              <a:gd name="connsiteX28" fmla="*/ 564543 w 780673"/>
              <a:gd name="connsiteY28" fmla="*/ 349858 h 1661823"/>
              <a:gd name="connsiteX29" fmla="*/ 540689 w 780673"/>
              <a:gd name="connsiteY29" fmla="*/ 333955 h 1661823"/>
              <a:gd name="connsiteX30" fmla="*/ 516835 w 780673"/>
              <a:gd name="connsiteY30" fmla="*/ 326004 h 1661823"/>
              <a:gd name="connsiteX31" fmla="*/ 469127 w 780673"/>
              <a:gd name="connsiteY31" fmla="*/ 294199 h 1661823"/>
              <a:gd name="connsiteX32" fmla="*/ 437322 w 780673"/>
              <a:gd name="connsiteY32" fmla="*/ 246491 h 1661823"/>
              <a:gd name="connsiteX33" fmla="*/ 421419 w 780673"/>
              <a:gd name="connsiteY33" fmla="*/ 198783 h 1661823"/>
              <a:gd name="connsiteX34" fmla="*/ 413468 w 780673"/>
              <a:gd name="connsiteY34" fmla="*/ 174929 h 1661823"/>
              <a:gd name="connsiteX35" fmla="*/ 397565 w 780673"/>
              <a:gd name="connsiteY35" fmla="*/ 79513 h 1661823"/>
              <a:gd name="connsiteX36" fmla="*/ 389614 w 780673"/>
              <a:gd name="connsiteY36" fmla="*/ 0 h 166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80673" h="1661823">
                <a:moveTo>
                  <a:pt x="0" y="1661823"/>
                </a:moveTo>
                <a:cubicBezTo>
                  <a:pt x="1539" y="1638742"/>
                  <a:pt x="-1483" y="1532850"/>
                  <a:pt x="23854" y="1494846"/>
                </a:cubicBezTo>
                <a:cubicBezTo>
                  <a:pt x="36533" y="1475828"/>
                  <a:pt x="44133" y="1461051"/>
                  <a:pt x="63610" y="1447138"/>
                </a:cubicBezTo>
                <a:cubicBezTo>
                  <a:pt x="73255" y="1440248"/>
                  <a:pt x="85770" y="1438125"/>
                  <a:pt x="95416" y="1431235"/>
                </a:cubicBezTo>
                <a:cubicBezTo>
                  <a:pt x="104566" y="1424699"/>
                  <a:pt x="110631" y="1414580"/>
                  <a:pt x="119270" y="1407381"/>
                </a:cubicBezTo>
                <a:cubicBezTo>
                  <a:pt x="153446" y="1378901"/>
                  <a:pt x="131122" y="1401455"/>
                  <a:pt x="166977" y="1383527"/>
                </a:cubicBezTo>
                <a:cubicBezTo>
                  <a:pt x="175524" y="1379253"/>
                  <a:pt x="182534" y="1372366"/>
                  <a:pt x="190831" y="1367625"/>
                </a:cubicBezTo>
                <a:cubicBezTo>
                  <a:pt x="201123" y="1361744"/>
                  <a:pt x="212345" y="1357603"/>
                  <a:pt x="222637" y="1351722"/>
                </a:cubicBezTo>
                <a:cubicBezTo>
                  <a:pt x="265796" y="1327059"/>
                  <a:pt x="226608" y="1342446"/>
                  <a:pt x="270344" y="1327868"/>
                </a:cubicBezTo>
                <a:cubicBezTo>
                  <a:pt x="280946" y="1319917"/>
                  <a:pt x="291366" y="1311717"/>
                  <a:pt x="302150" y="1304014"/>
                </a:cubicBezTo>
                <a:cubicBezTo>
                  <a:pt x="309926" y="1298460"/>
                  <a:pt x="318663" y="1294230"/>
                  <a:pt x="326004" y="1288112"/>
                </a:cubicBezTo>
                <a:cubicBezTo>
                  <a:pt x="365713" y="1255021"/>
                  <a:pt x="331788" y="1270281"/>
                  <a:pt x="373711" y="1256306"/>
                </a:cubicBezTo>
                <a:cubicBezTo>
                  <a:pt x="381662" y="1248355"/>
                  <a:pt x="388689" y="1239356"/>
                  <a:pt x="397565" y="1232452"/>
                </a:cubicBezTo>
                <a:cubicBezTo>
                  <a:pt x="412652" y="1220718"/>
                  <a:pt x="431758" y="1214162"/>
                  <a:pt x="445273" y="1200647"/>
                </a:cubicBezTo>
                <a:cubicBezTo>
                  <a:pt x="461176" y="1184744"/>
                  <a:pt x="474268" y="1165414"/>
                  <a:pt x="492981" y="1152939"/>
                </a:cubicBezTo>
                <a:cubicBezTo>
                  <a:pt x="500932" y="1147638"/>
                  <a:pt x="509693" y="1143386"/>
                  <a:pt x="516835" y="1137037"/>
                </a:cubicBezTo>
                <a:cubicBezTo>
                  <a:pt x="581197" y="1079827"/>
                  <a:pt x="539209" y="1097773"/>
                  <a:pt x="588397" y="1081378"/>
                </a:cubicBezTo>
                <a:cubicBezTo>
                  <a:pt x="604299" y="1070776"/>
                  <a:pt x="622589" y="1063086"/>
                  <a:pt x="636104" y="1049572"/>
                </a:cubicBezTo>
                <a:cubicBezTo>
                  <a:pt x="644055" y="1041621"/>
                  <a:pt x="652759" y="1034357"/>
                  <a:pt x="659958" y="1025719"/>
                </a:cubicBezTo>
                <a:cubicBezTo>
                  <a:pt x="666076" y="1018378"/>
                  <a:pt x="669104" y="1008622"/>
                  <a:pt x="675861" y="1001865"/>
                </a:cubicBezTo>
                <a:cubicBezTo>
                  <a:pt x="682618" y="995108"/>
                  <a:pt x="691764" y="991263"/>
                  <a:pt x="699715" y="985962"/>
                </a:cubicBezTo>
                <a:cubicBezTo>
                  <a:pt x="714921" y="940342"/>
                  <a:pt x="696776" y="982925"/>
                  <a:pt x="731520" y="938254"/>
                </a:cubicBezTo>
                <a:cubicBezTo>
                  <a:pt x="743254" y="923167"/>
                  <a:pt x="763325" y="890546"/>
                  <a:pt x="763325" y="890546"/>
                </a:cubicBezTo>
                <a:cubicBezTo>
                  <a:pt x="790796" y="753206"/>
                  <a:pt x="781670" y="814029"/>
                  <a:pt x="763325" y="532738"/>
                </a:cubicBezTo>
                <a:cubicBezTo>
                  <a:pt x="760314" y="486573"/>
                  <a:pt x="752298" y="488280"/>
                  <a:pt x="723569" y="469127"/>
                </a:cubicBezTo>
                <a:cubicBezTo>
                  <a:pt x="718268" y="461176"/>
                  <a:pt x="714858" y="451566"/>
                  <a:pt x="707666" y="445273"/>
                </a:cubicBezTo>
                <a:cubicBezTo>
                  <a:pt x="693282" y="432687"/>
                  <a:pt x="659958" y="413468"/>
                  <a:pt x="659958" y="413468"/>
                </a:cubicBezTo>
                <a:cubicBezTo>
                  <a:pt x="629015" y="367051"/>
                  <a:pt x="663596" y="407336"/>
                  <a:pt x="612250" y="381663"/>
                </a:cubicBezTo>
                <a:cubicBezTo>
                  <a:pt x="595155" y="373116"/>
                  <a:pt x="580445" y="360460"/>
                  <a:pt x="564543" y="349858"/>
                </a:cubicBezTo>
                <a:cubicBezTo>
                  <a:pt x="556592" y="344557"/>
                  <a:pt x="549755" y="336977"/>
                  <a:pt x="540689" y="333955"/>
                </a:cubicBezTo>
                <a:lnTo>
                  <a:pt x="516835" y="326004"/>
                </a:lnTo>
                <a:cubicBezTo>
                  <a:pt x="500932" y="315402"/>
                  <a:pt x="479729" y="310102"/>
                  <a:pt x="469127" y="294199"/>
                </a:cubicBezTo>
                <a:cubicBezTo>
                  <a:pt x="458525" y="278296"/>
                  <a:pt x="443366" y="264623"/>
                  <a:pt x="437322" y="246491"/>
                </a:cubicBezTo>
                <a:lnTo>
                  <a:pt x="421419" y="198783"/>
                </a:lnTo>
                <a:cubicBezTo>
                  <a:pt x="418769" y="190832"/>
                  <a:pt x="414846" y="183196"/>
                  <a:pt x="413468" y="174929"/>
                </a:cubicBezTo>
                <a:cubicBezTo>
                  <a:pt x="408167" y="143124"/>
                  <a:pt x="400773" y="111597"/>
                  <a:pt x="397565" y="79513"/>
                </a:cubicBezTo>
                <a:lnTo>
                  <a:pt x="389614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5" name="Freeform 114"/>
          <p:cNvSpPr/>
          <p:nvPr/>
        </p:nvSpPr>
        <p:spPr>
          <a:xfrm>
            <a:off x="7265556" y="3152117"/>
            <a:ext cx="40454" cy="35665"/>
          </a:xfrm>
          <a:custGeom>
            <a:avLst/>
            <a:gdLst>
              <a:gd name="connsiteX0" fmla="*/ 0 w 87465"/>
              <a:gd name="connsiteY0" fmla="*/ 0 h 87465"/>
              <a:gd name="connsiteX1" fmla="*/ 23854 w 87465"/>
              <a:gd name="connsiteY1" fmla="*/ 39757 h 87465"/>
              <a:gd name="connsiteX2" fmla="*/ 47708 w 87465"/>
              <a:gd name="connsiteY2" fmla="*/ 55659 h 87465"/>
              <a:gd name="connsiteX3" fmla="*/ 87465 w 87465"/>
              <a:gd name="connsiteY3" fmla="*/ 87465 h 8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65" h="87465">
                <a:moveTo>
                  <a:pt x="0" y="0"/>
                </a:moveTo>
                <a:cubicBezTo>
                  <a:pt x="7951" y="13252"/>
                  <a:pt x="13796" y="28023"/>
                  <a:pt x="23854" y="39757"/>
                </a:cubicBezTo>
                <a:cubicBezTo>
                  <a:pt x="30073" y="47013"/>
                  <a:pt x="40367" y="49541"/>
                  <a:pt x="47708" y="55659"/>
                </a:cubicBezTo>
                <a:cubicBezTo>
                  <a:pt x="89778" y="90717"/>
                  <a:pt x="54112" y="70787"/>
                  <a:pt x="87465" y="874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6" name="Freeform 115"/>
          <p:cNvSpPr/>
          <p:nvPr/>
        </p:nvSpPr>
        <p:spPr>
          <a:xfrm>
            <a:off x="6188208" y="1911543"/>
            <a:ext cx="714105" cy="596577"/>
          </a:xfrm>
          <a:custGeom>
            <a:avLst/>
            <a:gdLst>
              <a:gd name="connsiteX0" fmla="*/ 1359040 w 1543942"/>
              <a:gd name="connsiteY0" fmla="*/ 1261068 h 1463060"/>
              <a:gd name="connsiteX1" fmla="*/ 1359040 w 1543942"/>
              <a:gd name="connsiteY1" fmla="*/ 1261068 h 1463060"/>
              <a:gd name="connsiteX2" fmla="*/ 1348991 w 1543942"/>
              <a:gd name="connsiteY2" fmla="*/ 1240972 h 1463060"/>
              <a:gd name="connsiteX3" fmla="*/ 1343967 w 1543942"/>
              <a:gd name="connsiteY3" fmla="*/ 1235947 h 1463060"/>
              <a:gd name="connsiteX4" fmla="*/ 1331407 w 1543942"/>
              <a:gd name="connsiteY4" fmla="*/ 1215851 h 1463060"/>
              <a:gd name="connsiteX5" fmla="*/ 1323870 w 1543942"/>
              <a:gd name="connsiteY5" fmla="*/ 1200778 h 1463060"/>
              <a:gd name="connsiteX6" fmla="*/ 1308798 w 1543942"/>
              <a:gd name="connsiteY6" fmla="*/ 1190730 h 1463060"/>
              <a:gd name="connsiteX7" fmla="*/ 1301262 w 1543942"/>
              <a:gd name="connsiteY7" fmla="*/ 1185706 h 1463060"/>
              <a:gd name="connsiteX8" fmla="*/ 1288701 w 1543942"/>
              <a:gd name="connsiteY8" fmla="*/ 1175657 h 1463060"/>
              <a:gd name="connsiteX9" fmla="*/ 1283677 w 1543942"/>
              <a:gd name="connsiteY9" fmla="*/ 1168121 h 1463060"/>
              <a:gd name="connsiteX10" fmla="*/ 1276141 w 1543942"/>
              <a:gd name="connsiteY10" fmla="*/ 1165609 h 1463060"/>
              <a:gd name="connsiteX11" fmla="*/ 1273629 w 1543942"/>
              <a:gd name="connsiteY11" fmla="*/ 1158073 h 1463060"/>
              <a:gd name="connsiteX12" fmla="*/ 1261068 w 1543942"/>
              <a:gd name="connsiteY12" fmla="*/ 1148024 h 1463060"/>
              <a:gd name="connsiteX13" fmla="*/ 1256044 w 1543942"/>
              <a:gd name="connsiteY13" fmla="*/ 1140488 h 1463060"/>
              <a:gd name="connsiteX14" fmla="*/ 1248508 w 1543942"/>
              <a:gd name="connsiteY14" fmla="*/ 1125415 h 1463060"/>
              <a:gd name="connsiteX15" fmla="*/ 1233435 w 1543942"/>
              <a:gd name="connsiteY15" fmla="*/ 1105319 h 1463060"/>
              <a:gd name="connsiteX16" fmla="*/ 1225899 w 1543942"/>
              <a:gd name="connsiteY16" fmla="*/ 1102807 h 1463060"/>
              <a:gd name="connsiteX17" fmla="*/ 1218363 w 1543942"/>
              <a:gd name="connsiteY17" fmla="*/ 1097783 h 1463060"/>
              <a:gd name="connsiteX18" fmla="*/ 1213338 w 1543942"/>
              <a:gd name="connsiteY18" fmla="*/ 1092758 h 1463060"/>
              <a:gd name="connsiteX19" fmla="*/ 1205802 w 1543942"/>
              <a:gd name="connsiteY19" fmla="*/ 1090246 h 1463060"/>
              <a:gd name="connsiteX20" fmla="*/ 1193242 w 1543942"/>
              <a:gd name="connsiteY20" fmla="*/ 1077686 h 1463060"/>
              <a:gd name="connsiteX21" fmla="*/ 1180681 w 1543942"/>
              <a:gd name="connsiteY21" fmla="*/ 1067637 h 1463060"/>
              <a:gd name="connsiteX22" fmla="*/ 1158073 w 1543942"/>
              <a:gd name="connsiteY22" fmla="*/ 1040004 h 1463060"/>
              <a:gd name="connsiteX23" fmla="*/ 1153048 w 1543942"/>
              <a:gd name="connsiteY23" fmla="*/ 1034980 h 1463060"/>
              <a:gd name="connsiteX24" fmla="*/ 1130440 w 1543942"/>
              <a:gd name="connsiteY24" fmla="*/ 1027444 h 1463060"/>
              <a:gd name="connsiteX25" fmla="*/ 1122903 w 1543942"/>
              <a:gd name="connsiteY25" fmla="*/ 1024932 h 1463060"/>
              <a:gd name="connsiteX26" fmla="*/ 1115367 w 1543942"/>
              <a:gd name="connsiteY26" fmla="*/ 1019908 h 1463060"/>
              <a:gd name="connsiteX27" fmla="*/ 1100294 w 1543942"/>
              <a:gd name="connsiteY27" fmla="*/ 1012372 h 1463060"/>
              <a:gd name="connsiteX28" fmla="*/ 1095270 w 1543942"/>
              <a:gd name="connsiteY28" fmla="*/ 1007347 h 1463060"/>
              <a:gd name="connsiteX29" fmla="*/ 1080198 w 1543942"/>
              <a:gd name="connsiteY29" fmla="*/ 997299 h 1463060"/>
              <a:gd name="connsiteX30" fmla="*/ 1072662 w 1543942"/>
              <a:gd name="connsiteY30" fmla="*/ 992275 h 1463060"/>
              <a:gd name="connsiteX31" fmla="*/ 1065125 w 1543942"/>
              <a:gd name="connsiteY31" fmla="*/ 989763 h 1463060"/>
              <a:gd name="connsiteX32" fmla="*/ 1042516 w 1543942"/>
              <a:gd name="connsiteY32" fmla="*/ 977202 h 1463060"/>
              <a:gd name="connsiteX33" fmla="*/ 1034980 w 1543942"/>
              <a:gd name="connsiteY33" fmla="*/ 972178 h 1463060"/>
              <a:gd name="connsiteX34" fmla="*/ 1027444 w 1543942"/>
              <a:gd name="connsiteY34" fmla="*/ 969666 h 1463060"/>
              <a:gd name="connsiteX35" fmla="*/ 1022420 w 1543942"/>
              <a:gd name="connsiteY35" fmla="*/ 962130 h 1463060"/>
              <a:gd name="connsiteX36" fmla="*/ 1007347 w 1543942"/>
              <a:gd name="connsiteY36" fmla="*/ 957106 h 1463060"/>
              <a:gd name="connsiteX37" fmla="*/ 1002323 w 1543942"/>
              <a:gd name="connsiteY37" fmla="*/ 949569 h 1463060"/>
              <a:gd name="connsiteX38" fmla="*/ 994787 w 1543942"/>
              <a:gd name="connsiteY38" fmla="*/ 947057 h 1463060"/>
              <a:gd name="connsiteX39" fmla="*/ 987251 w 1543942"/>
              <a:gd name="connsiteY39" fmla="*/ 942033 h 1463060"/>
              <a:gd name="connsiteX40" fmla="*/ 974690 w 1543942"/>
              <a:gd name="connsiteY40" fmla="*/ 931985 h 1463060"/>
              <a:gd name="connsiteX41" fmla="*/ 964642 w 1543942"/>
              <a:gd name="connsiteY41" fmla="*/ 919424 h 1463060"/>
              <a:gd name="connsiteX42" fmla="*/ 959618 w 1543942"/>
              <a:gd name="connsiteY42" fmla="*/ 904352 h 1463060"/>
              <a:gd name="connsiteX43" fmla="*/ 944545 w 1543942"/>
              <a:gd name="connsiteY43" fmla="*/ 884255 h 1463060"/>
              <a:gd name="connsiteX44" fmla="*/ 939521 w 1543942"/>
              <a:gd name="connsiteY44" fmla="*/ 876719 h 1463060"/>
              <a:gd name="connsiteX45" fmla="*/ 931985 w 1543942"/>
              <a:gd name="connsiteY45" fmla="*/ 869183 h 1463060"/>
              <a:gd name="connsiteX46" fmla="*/ 924448 w 1543942"/>
              <a:gd name="connsiteY46" fmla="*/ 856622 h 1463060"/>
              <a:gd name="connsiteX47" fmla="*/ 911888 w 1543942"/>
              <a:gd name="connsiteY47" fmla="*/ 844062 h 1463060"/>
              <a:gd name="connsiteX48" fmla="*/ 901840 w 1543942"/>
              <a:gd name="connsiteY48" fmla="*/ 828989 h 1463060"/>
              <a:gd name="connsiteX49" fmla="*/ 891791 w 1543942"/>
              <a:gd name="connsiteY49" fmla="*/ 813917 h 1463060"/>
              <a:gd name="connsiteX50" fmla="*/ 886767 w 1543942"/>
              <a:gd name="connsiteY50" fmla="*/ 808892 h 1463060"/>
              <a:gd name="connsiteX51" fmla="*/ 881743 w 1543942"/>
              <a:gd name="connsiteY51" fmla="*/ 801356 h 1463060"/>
              <a:gd name="connsiteX52" fmla="*/ 879231 w 1543942"/>
              <a:gd name="connsiteY52" fmla="*/ 793820 h 1463060"/>
              <a:gd name="connsiteX53" fmla="*/ 871694 w 1543942"/>
              <a:gd name="connsiteY53" fmla="*/ 788796 h 1463060"/>
              <a:gd name="connsiteX54" fmla="*/ 861646 w 1543942"/>
              <a:gd name="connsiteY54" fmla="*/ 773723 h 1463060"/>
              <a:gd name="connsiteX55" fmla="*/ 851598 w 1543942"/>
              <a:gd name="connsiteY55" fmla="*/ 758651 h 1463060"/>
              <a:gd name="connsiteX56" fmla="*/ 846574 w 1543942"/>
              <a:gd name="connsiteY56" fmla="*/ 753626 h 1463060"/>
              <a:gd name="connsiteX57" fmla="*/ 836525 w 1543942"/>
              <a:gd name="connsiteY57" fmla="*/ 738554 h 1463060"/>
              <a:gd name="connsiteX58" fmla="*/ 831501 w 1543942"/>
              <a:gd name="connsiteY58" fmla="*/ 731018 h 1463060"/>
              <a:gd name="connsiteX59" fmla="*/ 826477 w 1543942"/>
              <a:gd name="connsiteY59" fmla="*/ 725993 h 1463060"/>
              <a:gd name="connsiteX60" fmla="*/ 818941 w 1543942"/>
              <a:gd name="connsiteY60" fmla="*/ 710921 h 1463060"/>
              <a:gd name="connsiteX61" fmla="*/ 813916 w 1543942"/>
              <a:gd name="connsiteY61" fmla="*/ 705897 h 1463060"/>
              <a:gd name="connsiteX62" fmla="*/ 798844 w 1543942"/>
              <a:gd name="connsiteY62" fmla="*/ 698361 h 1463060"/>
              <a:gd name="connsiteX63" fmla="*/ 793820 w 1543942"/>
              <a:gd name="connsiteY63" fmla="*/ 693336 h 1463060"/>
              <a:gd name="connsiteX64" fmla="*/ 788796 w 1543942"/>
              <a:gd name="connsiteY64" fmla="*/ 685800 h 1463060"/>
              <a:gd name="connsiteX65" fmla="*/ 781259 w 1543942"/>
              <a:gd name="connsiteY65" fmla="*/ 683288 h 1463060"/>
              <a:gd name="connsiteX66" fmla="*/ 761163 w 1543942"/>
              <a:gd name="connsiteY66" fmla="*/ 665703 h 1463060"/>
              <a:gd name="connsiteX67" fmla="*/ 756138 w 1543942"/>
              <a:gd name="connsiteY67" fmla="*/ 660679 h 1463060"/>
              <a:gd name="connsiteX68" fmla="*/ 751114 w 1543942"/>
              <a:gd name="connsiteY68" fmla="*/ 653143 h 1463060"/>
              <a:gd name="connsiteX69" fmla="*/ 743578 w 1543942"/>
              <a:gd name="connsiteY69" fmla="*/ 645607 h 1463060"/>
              <a:gd name="connsiteX70" fmla="*/ 733530 w 1543942"/>
              <a:gd name="connsiteY70" fmla="*/ 630534 h 1463060"/>
              <a:gd name="connsiteX71" fmla="*/ 725993 w 1543942"/>
              <a:gd name="connsiteY71" fmla="*/ 617974 h 1463060"/>
              <a:gd name="connsiteX72" fmla="*/ 715945 w 1543942"/>
              <a:gd name="connsiteY72" fmla="*/ 605413 h 1463060"/>
              <a:gd name="connsiteX73" fmla="*/ 710921 w 1543942"/>
              <a:gd name="connsiteY73" fmla="*/ 597877 h 1463060"/>
              <a:gd name="connsiteX74" fmla="*/ 695848 w 1543942"/>
              <a:gd name="connsiteY74" fmla="*/ 590341 h 1463060"/>
              <a:gd name="connsiteX75" fmla="*/ 688312 w 1543942"/>
              <a:gd name="connsiteY75" fmla="*/ 585317 h 1463060"/>
              <a:gd name="connsiteX76" fmla="*/ 683288 w 1543942"/>
              <a:gd name="connsiteY76" fmla="*/ 580292 h 1463060"/>
              <a:gd name="connsiteX77" fmla="*/ 675752 w 1543942"/>
              <a:gd name="connsiteY77" fmla="*/ 577780 h 1463060"/>
              <a:gd name="connsiteX78" fmla="*/ 670727 w 1543942"/>
              <a:gd name="connsiteY78" fmla="*/ 572756 h 1463060"/>
              <a:gd name="connsiteX79" fmla="*/ 663191 w 1543942"/>
              <a:gd name="connsiteY79" fmla="*/ 570244 h 1463060"/>
              <a:gd name="connsiteX80" fmla="*/ 648119 w 1543942"/>
              <a:gd name="connsiteY80" fmla="*/ 555172 h 1463060"/>
              <a:gd name="connsiteX81" fmla="*/ 640582 w 1543942"/>
              <a:gd name="connsiteY81" fmla="*/ 552659 h 1463060"/>
              <a:gd name="connsiteX82" fmla="*/ 633046 w 1543942"/>
              <a:gd name="connsiteY82" fmla="*/ 547635 h 1463060"/>
              <a:gd name="connsiteX83" fmla="*/ 617974 w 1543942"/>
              <a:gd name="connsiteY83" fmla="*/ 542611 h 1463060"/>
              <a:gd name="connsiteX84" fmla="*/ 602901 w 1543942"/>
              <a:gd name="connsiteY84" fmla="*/ 535075 h 1463060"/>
              <a:gd name="connsiteX85" fmla="*/ 587829 w 1543942"/>
              <a:gd name="connsiteY85" fmla="*/ 530051 h 1463060"/>
              <a:gd name="connsiteX86" fmla="*/ 575268 w 1543942"/>
              <a:gd name="connsiteY86" fmla="*/ 522514 h 1463060"/>
              <a:gd name="connsiteX87" fmla="*/ 552659 w 1543942"/>
              <a:gd name="connsiteY87" fmla="*/ 509954 h 1463060"/>
              <a:gd name="connsiteX88" fmla="*/ 532563 w 1543942"/>
              <a:gd name="connsiteY88" fmla="*/ 494881 h 1463060"/>
              <a:gd name="connsiteX89" fmla="*/ 527538 w 1543942"/>
              <a:gd name="connsiteY89" fmla="*/ 489857 h 1463060"/>
              <a:gd name="connsiteX90" fmla="*/ 520002 w 1543942"/>
              <a:gd name="connsiteY90" fmla="*/ 487345 h 1463060"/>
              <a:gd name="connsiteX91" fmla="*/ 512466 w 1543942"/>
              <a:gd name="connsiteY91" fmla="*/ 482321 h 1463060"/>
              <a:gd name="connsiteX92" fmla="*/ 499905 w 1543942"/>
              <a:gd name="connsiteY92" fmla="*/ 467248 h 1463060"/>
              <a:gd name="connsiteX93" fmla="*/ 487345 w 1543942"/>
              <a:gd name="connsiteY93" fmla="*/ 454688 h 1463060"/>
              <a:gd name="connsiteX94" fmla="*/ 474785 w 1543942"/>
              <a:gd name="connsiteY94" fmla="*/ 442128 h 1463060"/>
              <a:gd name="connsiteX95" fmla="*/ 469760 w 1543942"/>
              <a:gd name="connsiteY95" fmla="*/ 437103 h 1463060"/>
              <a:gd name="connsiteX96" fmla="*/ 462224 w 1543942"/>
              <a:gd name="connsiteY96" fmla="*/ 434591 h 1463060"/>
              <a:gd name="connsiteX97" fmla="*/ 447152 w 1543942"/>
              <a:gd name="connsiteY97" fmla="*/ 424543 h 1463060"/>
              <a:gd name="connsiteX98" fmla="*/ 442127 w 1543942"/>
              <a:gd name="connsiteY98" fmla="*/ 419519 h 1463060"/>
              <a:gd name="connsiteX99" fmla="*/ 434591 w 1543942"/>
              <a:gd name="connsiteY99" fmla="*/ 417007 h 1463060"/>
              <a:gd name="connsiteX100" fmla="*/ 432079 w 1543942"/>
              <a:gd name="connsiteY100" fmla="*/ 409470 h 1463060"/>
              <a:gd name="connsiteX101" fmla="*/ 427055 w 1543942"/>
              <a:gd name="connsiteY101" fmla="*/ 401934 h 1463060"/>
              <a:gd name="connsiteX102" fmla="*/ 419519 w 1543942"/>
              <a:gd name="connsiteY102" fmla="*/ 384350 h 1463060"/>
              <a:gd name="connsiteX103" fmla="*/ 409470 w 1543942"/>
              <a:gd name="connsiteY103" fmla="*/ 361741 h 1463060"/>
              <a:gd name="connsiteX104" fmla="*/ 406958 w 1543942"/>
              <a:gd name="connsiteY104" fmla="*/ 354204 h 1463060"/>
              <a:gd name="connsiteX105" fmla="*/ 391886 w 1543942"/>
              <a:gd name="connsiteY105" fmla="*/ 344156 h 1463060"/>
              <a:gd name="connsiteX106" fmla="*/ 381837 w 1543942"/>
              <a:gd name="connsiteY106" fmla="*/ 324059 h 1463060"/>
              <a:gd name="connsiteX107" fmla="*/ 374301 w 1543942"/>
              <a:gd name="connsiteY107" fmla="*/ 308987 h 1463060"/>
              <a:gd name="connsiteX108" fmla="*/ 366765 w 1543942"/>
              <a:gd name="connsiteY108" fmla="*/ 303963 h 1463060"/>
              <a:gd name="connsiteX109" fmla="*/ 364253 w 1543942"/>
              <a:gd name="connsiteY109" fmla="*/ 296426 h 1463060"/>
              <a:gd name="connsiteX110" fmla="*/ 354204 w 1543942"/>
              <a:gd name="connsiteY110" fmla="*/ 283866 h 1463060"/>
              <a:gd name="connsiteX111" fmla="*/ 346668 w 1543942"/>
              <a:gd name="connsiteY111" fmla="*/ 278842 h 1463060"/>
              <a:gd name="connsiteX112" fmla="*/ 336620 w 1543942"/>
              <a:gd name="connsiteY112" fmla="*/ 266281 h 1463060"/>
              <a:gd name="connsiteX113" fmla="*/ 329083 w 1543942"/>
              <a:gd name="connsiteY113" fmla="*/ 263769 h 1463060"/>
              <a:gd name="connsiteX114" fmla="*/ 306475 w 1543942"/>
              <a:gd name="connsiteY114" fmla="*/ 248697 h 1463060"/>
              <a:gd name="connsiteX115" fmla="*/ 298938 w 1543942"/>
              <a:gd name="connsiteY115" fmla="*/ 243673 h 1463060"/>
              <a:gd name="connsiteX116" fmla="*/ 293914 w 1543942"/>
              <a:gd name="connsiteY116" fmla="*/ 228600 h 1463060"/>
              <a:gd name="connsiteX117" fmla="*/ 291402 w 1543942"/>
              <a:gd name="connsiteY117" fmla="*/ 221064 h 1463060"/>
              <a:gd name="connsiteX118" fmla="*/ 286378 w 1543942"/>
              <a:gd name="connsiteY118" fmla="*/ 213528 h 1463060"/>
              <a:gd name="connsiteX119" fmla="*/ 283866 w 1543942"/>
              <a:gd name="connsiteY119" fmla="*/ 205991 h 1463060"/>
              <a:gd name="connsiteX120" fmla="*/ 273818 w 1543942"/>
              <a:gd name="connsiteY120" fmla="*/ 190919 h 1463060"/>
              <a:gd name="connsiteX121" fmla="*/ 266281 w 1543942"/>
              <a:gd name="connsiteY121" fmla="*/ 168310 h 1463060"/>
              <a:gd name="connsiteX122" fmla="*/ 258745 w 1543942"/>
              <a:gd name="connsiteY122" fmla="*/ 153237 h 1463060"/>
              <a:gd name="connsiteX123" fmla="*/ 251209 w 1543942"/>
              <a:gd name="connsiteY123" fmla="*/ 148213 h 1463060"/>
              <a:gd name="connsiteX124" fmla="*/ 248697 w 1543942"/>
              <a:gd name="connsiteY124" fmla="*/ 140677 h 1463060"/>
              <a:gd name="connsiteX125" fmla="*/ 238648 w 1543942"/>
              <a:gd name="connsiteY125" fmla="*/ 128117 h 1463060"/>
              <a:gd name="connsiteX126" fmla="*/ 236136 w 1543942"/>
              <a:gd name="connsiteY126" fmla="*/ 120580 h 1463060"/>
              <a:gd name="connsiteX127" fmla="*/ 221064 w 1543942"/>
              <a:gd name="connsiteY127" fmla="*/ 110532 h 1463060"/>
              <a:gd name="connsiteX128" fmla="*/ 208503 w 1543942"/>
              <a:gd name="connsiteY128" fmla="*/ 92947 h 1463060"/>
              <a:gd name="connsiteX129" fmla="*/ 185894 w 1543942"/>
              <a:gd name="connsiteY129" fmla="*/ 75363 h 1463060"/>
              <a:gd name="connsiteX130" fmla="*/ 170822 w 1543942"/>
              <a:gd name="connsiteY130" fmla="*/ 67826 h 1463060"/>
              <a:gd name="connsiteX131" fmla="*/ 158262 w 1543942"/>
              <a:gd name="connsiteY131" fmla="*/ 55266 h 1463060"/>
              <a:gd name="connsiteX132" fmla="*/ 145701 w 1543942"/>
              <a:gd name="connsiteY132" fmla="*/ 47730 h 1463060"/>
              <a:gd name="connsiteX133" fmla="*/ 135653 w 1543942"/>
              <a:gd name="connsiteY133" fmla="*/ 37681 h 1463060"/>
              <a:gd name="connsiteX134" fmla="*/ 120580 w 1543942"/>
              <a:gd name="connsiteY134" fmla="*/ 27633 h 1463060"/>
              <a:gd name="connsiteX135" fmla="*/ 100483 w 1543942"/>
              <a:gd name="connsiteY135" fmla="*/ 15073 h 1463060"/>
              <a:gd name="connsiteX136" fmla="*/ 92947 w 1543942"/>
              <a:gd name="connsiteY136" fmla="*/ 12561 h 1463060"/>
              <a:gd name="connsiteX137" fmla="*/ 72851 w 1543942"/>
              <a:gd name="connsiteY137" fmla="*/ 2512 h 1463060"/>
              <a:gd name="connsiteX138" fmla="*/ 65314 w 1543942"/>
              <a:gd name="connsiteY138" fmla="*/ 0 h 1463060"/>
              <a:gd name="connsiteX139" fmla="*/ 42705 w 1543942"/>
              <a:gd name="connsiteY139" fmla="*/ 5024 h 1463060"/>
              <a:gd name="connsiteX140" fmla="*/ 37681 w 1543942"/>
              <a:gd name="connsiteY140" fmla="*/ 12561 h 1463060"/>
              <a:gd name="connsiteX141" fmla="*/ 22609 w 1543942"/>
              <a:gd name="connsiteY141" fmla="*/ 17585 h 1463060"/>
              <a:gd name="connsiteX142" fmla="*/ 17585 w 1543942"/>
              <a:gd name="connsiteY142" fmla="*/ 25121 h 1463060"/>
              <a:gd name="connsiteX143" fmla="*/ 10048 w 1543942"/>
              <a:gd name="connsiteY143" fmla="*/ 27633 h 1463060"/>
              <a:gd name="connsiteX144" fmla="*/ 7536 w 1543942"/>
              <a:gd name="connsiteY144" fmla="*/ 35169 h 1463060"/>
              <a:gd name="connsiteX145" fmla="*/ 2512 w 1543942"/>
              <a:gd name="connsiteY145" fmla="*/ 42706 h 1463060"/>
              <a:gd name="connsiteX146" fmla="*/ 0 w 1543942"/>
              <a:gd name="connsiteY146" fmla="*/ 57778 h 1463060"/>
              <a:gd name="connsiteX147" fmla="*/ 5024 w 1543942"/>
              <a:gd name="connsiteY147" fmla="*/ 110532 h 1463060"/>
              <a:gd name="connsiteX148" fmla="*/ 7536 w 1543942"/>
              <a:gd name="connsiteY148" fmla="*/ 138165 h 1463060"/>
              <a:gd name="connsiteX149" fmla="*/ 10048 w 1543942"/>
              <a:gd name="connsiteY149" fmla="*/ 173334 h 1463060"/>
              <a:gd name="connsiteX150" fmla="*/ 15073 w 1543942"/>
              <a:gd name="connsiteY150" fmla="*/ 193431 h 1463060"/>
              <a:gd name="connsiteX151" fmla="*/ 17585 w 1543942"/>
              <a:gd name="connsiteY151" fmla="*/ 203479 h 1463060"/>
              <a:gd name="connsiteX152" fmla="*/ 20097 w 1543942"/>
              <a:gd name="connsiteY152" fmla="*/ 211015 h 1463060"/>
              <a:gd name="connsiteX153" fmla="*/ 27633 w 1543942"/>
              <a:gd name="connsiteY153" fmla="*/ 236136 h 1463060"/>
              <a:gd name="connsiteX154" fmla="*/ 30145 w 1543942"/>
              <a:gd name="connsiteY154" fmla="*/ 243673 h 1463060"/>
              <a:gd name="connsiteX155" fmla="*/ 40193 w 1543942"/>
              <a:gd name="connsiteY155" fmla="*/ 258745 h 1463060"/>
              <a:gd name="connsiteX156" fmla="*/ 47730 w 1543942"/>
              <a:gd name="connsiteY156" fmla="*/ 271306 h 1463060"/>
              <a:gd name="connsiteX157" fmla="*/ 60290 w 1543942"/>
              <a:gd name="connsiteY157" fmla="*/ 296426 h 1463060"/>
              <a:gd name="connsiteX158" fmla="*/ 72851 w 1543942"/>
              <a:gd name="connsiteY158" fmla="*/ 308987 h 1463060"/>
              <a:gd name="connsiteX159" fmla="*/ 82899 w 1543942"/>
              <a:gd name="connsiteY159" fmla="*/ 324059 h 1463060"/>
              <a:gd name="connsiteX160" fmla="*/ 87923 w 1543942"/>
              <a:gd name="connsiteY160" fmla="*/ 329084 h 1463060"/>
              <a:gd name="connsiteX161" fmla="*/ 92947 w 1543942"/>
              <a:gd name="connsiteY161" fmla="*/ 336620 h 1463060"/>
              <a:gd name="connsiteX162" fmla="*/ 97971 w 1543942"/>
              <a:gd name="connsiteY162" fmla="*/ 351692 h 1463060"/>
              <a:gd name="connsiteX163" fmla="*/ 102996 w 1543942"/>
              <a:gd name="connsiteY163" fmla="*/ 356717 h 1463060"/>
              <a:gd name="connsiteX164" fmla="*/ 115556 w 1543942"/>
              <a:gd name="connsiteY164" fmla="*/ 379325 h 1463060"/>
              <a:gd name="connsiteX165" fmla="*/ 128116 w 1543942"/>
              <a:gd name="connsiteY165" fmla="*/ 391886 h 1463060"/>
              <a:gd name="connsiteX166" fmla="*/ 130629 w 1543942"/>
              <a:gd name="connsiteY166" fmla="*/ 399422 h 1463060"/>
              <a:gd name="connsiteX167" fmla="*/ 153237 w 1543942"/>
              <a:gd name="connsiteY167" fmla="*/ 417007 h 1463060"/>
              <a:gd name="connsiteX168" fmla="*/ 165798 w 1543942"/>
              <a:gd name="connsiteY168" fmla="*/ 424543 h 1463060"/>
              <a:gd name="connsiteX169" fmla="*/ 173334 w 1543942"/>
              <a:gd name="connsiteY169" fmla="*/ 429567 h 1463060"/>
              <a:gd name="connsiteX170" fmla="*/ 188407 w 1543942"/>
              <a:gd name="connsiteY170" fmla="*/ 434591 h 1463060"/>
              <a:gd name="connsiteX171" fmla="*/ 195943 w 1543942"/>
              <a:gd name="connsiteY171" fmla="*/ 437103 h 1463060"/>
              <a:gd name="connsiteX172" fmla="*/ 218552 w 1543942"/>
              <a:gd name="connsiteY172" fmla="*/ 444640 h 1463060"/>
              <a:gd name="connsiteX173" fmla="*/ 268793 w 1543942"/>
              <a:gd name="connsiteY173" fmla="*/ 452176 h 1463060"/>
              <a:gd name="connsiteX174" fmla="*/ 296426 w 1543942"/>
              <a:gd name="connsiteY174" fmla="*/ 457200 h 1463060"/>
              <a:gd name="connsiteX175" fmla="*/ 301451 w 1543942"/>
              <a:gd name="connsiteY175" fmla="*/ 462224 h 1463060"/>
              <a:gd name="connsiteX176" fmla="*/ 316523 w 1543942"/>
              <a:gd name="connsiteY176" fmla="*/ 467248 h 1463060"/>
              <a:gd name="connsiteX177" fmla="*/ 324059 w 1543942"/>
              <a:gd name="connsiteY177" fmla="*/ 469761 h 1463060"/>
              <a:gd name="connsiteX178" fmla="*/ 331596 w 1543942"/>
              <a:gd name="connsiteY178" fmla="*/ 472273 h 1463060"/>
              <a:gd name="connsiteX179" fmla="*/ 346668 w 1543942"/>
              <a:gd name="connsiteY179" fmla="*/ 482321 h 1463060"/>
              <a:gd name="connsiteX180" fmla="*/ 351692 w 1543942"/>
              <a:gd name="connsiteY180" fmla="*/ 489857 h 1463060"/>
              <a:gd name="connsiteX181" fmla="*/ 364253 w 1543942"/>
              <a:gd name="connsiteY181" fmla="*/ 499906 h 1463060"/>
              <a:gd name="connsiteX182" fmla="*/ 371789 w 1543942"/>
              <a:gd name="connsiteY182" fmla="*/ 514978 h 1463060"/>
              <a:gd name="connsiteX183" fmla="*/ 376813 w 1543942"/>
              <a:gd name="connsiteY183" fmla="*/ 522514 h 1463060"/>
              <a:gd name="connsiteX184" fmla="*/ 379325 w 1543942"/>
              <a:gd name="connsiteY184" fmla="*/ 530051 h 1463060"/>
              <a:gd name="connsiteX185" fmla="*/ 389374 w 1543942"/>
              <a:gd name="connsiteY185" fmla="*/ 542611 h 1463060"/>
              <a:gd name="connsiteX186" fmla="*/ 394398 w 1543942"/>
              <a:gd name="connsiteY186" fmla="*/ 557684 h 1463060"/>
              <a:gd name="connsiteX187" fmla="*/ 396910 w 1543942"/>
              <a:gd name="connsiteY187" fmla="*/ 565220 h 1463060"/>
              <a:gd name="connsiteX188" fmla="*/ 411982 w 1543942"/>
              <a:gd name="connsiteY188" fmla="*/ 585317 h 1463060"/>
              <a:gd name="connsiteX189" fmla="*/ 422031 w 1543942"/>
              <a:gd name="connsiteY189" fmla="*/ 607925 h 1463060"/>
              <a:gd name="connsiteX190" fmla="*/ 432079 w 1543942"/>
              <a:gd name="connsiteY190" fmla="*/ 630534 h 1463060"/>
              <a:gd name="connsiteX191" fmla="*/ 439615 w 1543942"/>
              <a:gd name="connsiteY191" fmla="*/ 635558 h 1463060"/>
              <a:gd name="connsiteX192" fmla="*/ 444640 w 1543942"/>
              <a:gd name="connsiteY192" fmla="*/ 640583 h 1463060"/>
              <a:gd name="connsiteX193" fmla="*/ 452176 w 1543942"/>
              <a:gd name="connsiteY193" fmla="*/ 645607 h 1463060"/>
              <a:gd name="connsiteX194" fmla="*/ 464736 w 1543942"/>
              <a:gd name="connsiteY194" fmla="*/ 660679 h 1463060"/>
              <a:gd name="connsiteX195" fmla="*/ 472273 w 1543942"/>
              <a:gd name="connsiteY195" fmla="*/ 665703 h 1463060"/>
              <a:gd name="connsiteX196" fmla="*/ 477297 w 1543942"/>
              <a:gd name="connsiteY196" fmla="*/ 670728 h 1463060"/>
              <a:gd name="connsiteX197" fmla="*/ 484833 w 1543942"/>
              <a:gd name="connsiteY197" fmla="*/ 673240 h 1463060"/>
              <a:gd name="connsiteX198" fmla="*/ 499905 w 1543942"/>
              <a:gd name="connsiteY198" fmla="*/ 680776 h 1463060"/>
              <a:gd name="connsiteX199" fmla="*/ 512466 w 1543942"/>
              <a:gd name="connsiteY199" fmla="*/ 688312 h 1463060"/>
              <a:gd name="connsiteX200" fmla="*/ 525026 w 1543942"/>
              <a:gd name="connsiteY200" fmla="*/ 698361 h 1463060"/>
              <a:gd name="connsiteX201" fmla="*/ 540099 w 1543942"/>
              <a:gd name="connsiteY201" fmla="*/ 705897 h 1463060"/>
              <a:gd name="connsiteX202" fmla="*/ 545123 w 1543942"/>
              <a:gd name="connsiteY202" fmla="*/ 713433 h 1463060"/>
              <a:gd name="connsiteX203" fmla="*/ 552659 w 1543942"/>
              <a:gd name="connsiteY203" fmla="*/ 715945 h 1463060"/>
              <a:gd name="connsiteX204" fmla="*/ 560196 w 1543942"/>
              <a:gd name="connsiteY204" fmla="*/ 720969 h 1463060"/>
              <a:gd name="connsiteX205" fmla="*/ 572756 w 1543942"/>
              <a:gd name="connsiteY205" fmla="*/ 731018 h 1463060"/>
              <a:gd name="connsiteX206" fmla="*/ 587829 w 1543942"/>
              <a:gd name="connsiteY206" fmla="*/ 741066 h 1463060"/>
              <a:gd name="connsiteX207" fmla="*/ 602901 w 1543942"/>
              <a:gd name="connsiteY207" fmla="*/ 746090 h 1463060"/>
              <a:gd name="connsiteX208" fmla="*/ 610437 w 1543942"/>
              <a:gd name="connsiteY208" fmla="*/ 748602 h 1463060"/>
              <a:gd name="connsiteX209" fmla="*/ 620486 w 1543942"/>
              <a:gd name="connsiteY209" fmla="*/ 751114 h 1463060"/>
              <a:gd name="connsiteX210" fmla="*/ 643094 w 1543942"/>
              <a:gd name="connsiteY210" fmla="*/ 758651 h 1463060"/>
              <a:gd name="connsiteX211" fmla="*/ 650631 w 1543942"/>
              <a:gd name="connsiteY211" fmla="*/ 761163 h 1463060"/>
              <a:gd name="connsiteX212" fmla="*/ 658167 w 1543942"/>
              <a:gd name="connsiteY212" fmla="*/ 766187 h 1463060"/>
              <a:gd name="connsiteX213" fmla="*/ 665703 w 1543942"/>
              <a:gd name="connsiteY213" fmla="*/ 768699 h 1463060"/>
              <a:gd name="connsiteX214" fmla="*/ 668215 w 1543942"/>
              <a:gd name="connsiteY214" fmla="*/ 776235 h 1463060"/>
              <a:gd name="connsiteX215" fmla="*/ 673240 w 1543942"/>
              <a:gd name="connsiteY215" fmla="*/ 781259 h 1463060"/>
              <a:gd name="connsiteX216" fmla="*/ 685800 w 1543942"/>
              <a:gd name="connsiteY216" fmla="*/ 803868 h 1463060"/>
              <a:gd name="connsiteX217" fmla="*/ 690824 w 1543942"/>
              <a:gd name="connsiteY217" fmla="*/ 811404 h 1463060"/>
              <a:gd name="connsiteX218" fmla="*/ 700873 w 1543942"/>
              <a:gd name="connsiteY218" fmla="*/ 821453 h 1463060"/>
              <a:gd name="connsiteX219" fmla="*/ 710921 w 1543942"/>
              <a:gd name="connsiteY219" fmla="*/ 836525 h 1463060"/>
              <a:gd name="connsiteX220" fmla="*/ 720969 w 1543942"/>
              <a:gd name="connsiteY220" fmla="*/ 851598 h 1463060"/>
              <a:gd name="connsiteX221" fmla="*/ 725993 w 1543942"/>
              <a:gd name="connsiteY221" fmla="*/ 866670 h 1463060"/>
              <a:gd name="connsiteX222" fmla="*/ 728505 w 1543942"/>
              <a:gd name="connsiteY222" fmla="*/ 874207 h 1463060"/>
              <a:gd name="connsiteX223" fmla="*/ 733530 w 1543942"/>
              <a:gd name="connsiteY223" fmla="*/ 896815 h 1463060"/>
              <a:gd name="connsiteX224" fmla="*/ 738554 w 1543942"/>
              <a:gd name="connsiteY224" fmla="*/ 901840 h 1463060"/>
              <a:gd name="connsiteX225" fmla="*/ 741066 w 1543942"/>
              <a:gd name="connsiteY225" fmla="*/ 909376 h 1463060"/>
              <a:gd name="connsiteX226" fmla="*/ 753626 w 1543942"/>
              <a:gd name="connsiteY226" fmla="*/ 924448 h 1463060"/>
              <a:gd name="connsiteX227" fmla="*/ 763675 w 1543942"/>
              <a:gd name="connsiteY227" fmla="*/ 954593 h 1463060"/>
              <a:gd name="connsiteX228" fmla="*/ 766187 w 1543942"/>
              <a:gd name="connsiteY228" fmla="*/ 962130 h 1463060"/>
              <a:gd name="connsiteX229" fmla="*/ 771211 w 1543942"/>
              <a:gd name="connsiteY229" fmla="*/ 969666 h 1463060"/>
              <a:gd name="connsiteX230" fmla="*/ 773723 w 1543942"/>
              <a:gd name="connsiteY230" fmla="*/ 977202 h 1463060"/>
              <a:gd name="connsiteX231" fmla="*/ 781259 w 1543942"/>
              <a:gd name="connsiteY231" fmla="*/ 979714 h 1463060"/>
              <a:gd name="connsiteX232" fmla="*/ 783771 w 1543942"/>
              <a:gd name="connsiteY232" fmla="*/ 987251 h 1463060"/>
              <a:gd name="connsiteX233" fmla="*/ 788796 w 1543942"/>
              <a:gd name="connsiteY233" fmla="*/ 992275 h 1463060"/>
              <a:gd name="connsiteX234" fmla="*/ 798844 w 1543942"/>
              <a:gd name="connsiteY234" fmla="*/ 1007347 h 1463060"/>
              <a:gd name="connsiteX235" fmla="*/ 808892 w 1543942"/>
              <a:gd name="connsiteY235" fmla="*/ 1022420 h 1463060"/>
              <a:gd name="connsiteX236" fmla="*/ 823965 w 1543942"/>
              <a:gd name="connsiteY236" fmla="*/ 1034980 h 1463060"/>
              <a:gd name="connsiteX237" fmla="*/ 839037 w 1543942"/>
              <a:gd name="connsiteY237" fmla="*/ 1042517 h 1463060"/>
              <a:gd name="connsiteX238" fmla="*/ 854110 w 1543942"/>
              <a:gd name="connsiteY238" fmla="*/ 1050053 h 1463060"/>
              <a:gd name="connsiteX239" fmla="*/ 866670 w 1543942"/>
              <a:gd name="connsiteY239" fmla="*/ 1062613 h 1463060"/>
              <a:gd name="connsiteX240" fmla="*/ 879231 w 1543942"/>
              <a:gd name="connsiteY240" fmla="*/ 1072662 h 1463060"/>
              <a:gd name="connsiteX241" fmla="*/ 901840 w 1543942"/>
              <a:gd name="connsiteY241" fmla="*/ 1085222 h 1463060"/>
              <a:gd name="connsiteX242" fmla="*/ 916912 w 1543942"/>
              <a:gd name="connsiteY242" fmla="*/ 1095270 h 1463060"/>
              <a:gd name="connsiteX243" fmla="*/ 924448 w 1543942"/>
              <a:gd name="connsiteY243" fmla="*/ 1100295 h 1463060"/>
              <a:gd name="connsiteX244" fmla="*/ 929473 w 1543942"/>
              <a:gd name="connsiteY244" fmla="*/ 1105319 h 1463060"/>
              <a:gd name="connsiteX245" fmla="*/ 937009 w 1543942"/>
              <a:gd name="connsiteY245" fmla="*/ 1107831 h 1463060"/>
              <a:gd name="connsiteX246" fmla="*/ 952081 w 1543942"/>
              <a:gd name="connsiteY246" fmla="*/ 1117879 h 1463060"/>
              <a:gd name="connsiteX247" fmla="*/ 959618 w 1543942"/>
              <a:gd name="connsiteY247" fmla="*/ 1122903 h 1463060"/>
              <a:gd name="connsiteX248" fmla="*/ 967154 w 1543942"/>
              <a:gd name="connsiteY248" fmla="*/ 1125415 h 1463060"/>
              <a:gd name="connsiteX249" fmla="*/ 979714 w 1543942"/>
              <a:gd name="connsiteY249" fmla="*/ 1132952 h 1463060"/>
              <a:gd name="connsiteX250" fmla="*/ 987251 w 1543942"/>
              <a:gd name="connsiteY250" fmla="*/ 1137976 h 1463060"/>
              <a:gd name="connsiteX251" fmla="*/ 994787 w 1543942"/>
              <a:gd name="connsiteY251" fmla="*/ 1140488 h 1463060"/>
              <a:gd name="connsiteX252" fmla="*/ 1009859 w 1543942"/>
              <a:gd name="connsiteY252" fmla="*/ 1150536 h 1463060"/>
              <a:gd name="connsiteX253" fmla="*/ 1014883 w 1543942"/>
              <a:gd name="connsiteY253" fmla="*/ 1158073 h 1463060"/>
              <a:gd name="connsiteX254" fmla="*/ 1022420 w 1543942"/>
              <a:gd name="connsiteY254" fmla="*/ 1160585 h 1463060"/>
              <a:gd name="connsiteX255" fmla="*/ 1029956 w 1543942"/>
              <a:gd name="connsiteY255" fmla="*/ 1165609 h 1463060"/>
              <a:gd name="connsiteX256" fmla="*/ 1037492 w 1543942"/>
              <a:gd name="connsiteY256" fmla="*/ 1168121 h 1463060"/>
              <a:gd name="connsiteX257" fmla="*/ 1052565 w 1543942"/>
              <a:gd name="connsiteY257" fmla="*/ 1178169 h 1463060"/>
              <a:gd name="connsiteX258" fmla="*/ 1060101 w 1543942"/>
              <a:gd name="connsiteY258" fmla="*/ 1183193 h 1463060"/>
              <a:gd name="connsiteX259" fmla="*/ 1065125 w 1543942"/>
              <a:gd name="connsiteY259" fmla="*/ 1188218 h 1463060"/>
              <a:gd name="connsiteX260" fmla="*/ 1072662 w 1543942"/>
              <a:gd name="connsiteY260" fmla="*/ 1190730 h 1463060"/>
              <a:gd name="connsiteX261" fmla="*/ 1087734 w 1543942"/>
              <a:gd name="connsiteY261" fmla="*/ 1198266 h 1463060"/>
              <a:gd name="connsiteX262" fmla="*/ 1105319 w 1543942"/>
              <a:gd name="connsiteY262" fmla="*/ 1205802 h 1463060"/>
              <a:gd name="connsiteX263" fmla="*/ 1110343 w 1543942"/>
              <a:gd name="connsiteY263" fmla="*/ 1213339 h 1463060"/>
              <a:gd name="connsiteX264" fmla="*/ 1125415 w 1543942"/>
              <a:gd name="connsiteY264" fmla="*/ 1218363 h 1463060"/>
              <a:gd name="connsiteX265" fmla="*/ 1145512 w 1543942"/>
              <a:gd name="connsiteY265" fmla="*/ 1228411 h 1463060"/>
              <a:gd name="connsiteX266" fmla="*/ 1153048 w 1543942"/>
              <a:gd name="connsiteY266" fmla="*/ 1230923 h 1463060"/>
              <a:gd name="connsiteX267" fmla="*/ 1165609 w 1543942"/>
              <a:gd name="connsiteY267" fmla="*/ 1238459 h 1463060"/>
              <a:gd name="connsiteX268" fmla="*/ 1170633 w 1543942"/>
              <a:gd name="connsiteY268" fmla="*/ 1243484 h 1463060"/>
              <a:gd name="connsiteX269" fmla="*/ 1190730 w 1543942"/>
              <a:gd name="connsiteY269" fmla="*/ 1258556 h 1463060"/>
              <a:gd name="connsiteX270" fmla="*/ 1193242 w 1543942"/>
              <a:gd name="connsiteY270" fmla="*/ 1266092 h 1463060"/>
              <a:gd name="connsiteX271" fmla="*/ 1213338 w 1543942"/>
              <a:gd name="connsiteY271" fmla="*/ 1276141 h 1463060"/>
              <a:gd name="connsiteX272" fmla="*/ 1230923 w 1543942"/>
              <a:gd name="connsiteY272" fmla="*/ 1281165 h 1463060"/>
              <a:gd name="connsiteX273" fmla="*/ 1245996 w 1543942"/>
              <a:gd name="connsiteY273" fmla="*/ 1286189 h 1463060"/>
              <a:gd name="connsiteX274" fmla="*/ 1251020 w 1543942"/>
              <a:gd name="connsiteY274" fmla="*/ 1293725 h 1463060"/>
              <a:gd name="connsiteX275" fmla="*/ 1263580 w 1543942"/>
              <a:gd name="connsiteY275" fmla="*/ 1306286 h 1463060"/>
              <a:gd name="connsiteX276" fmla="*/ 1273629 w 1543942"/>
              <a:gd name="connsiteY276" fmla="*/ 1326383 h 1463060"/>
              <a:gd name="connsiteX277" fmla="*/ 1276141 w 1543942"/>
              <a:gd name="connsiteY277" fmla="*/ 1366576 h 1463060"/>
              <a:gd name="connsiteX278" fmla="*/ 1263580 w 1543942"/>
              <a:gd name="connsiteY278" fmla="*/ 1379136 h 1463060"/>
              <a:gd name="connsiteX279" fmla="*/ 1251020 w 1543942"/>
              <a:gd name="connsiteY279" fmla="*/ 1389185 h 1463060"/>
              <a:gd name="connsiteX280" fmla="*/ 1235947 w 1543942"/>
              <a:gd name="connsiteY280" fmla="*/ 1399233 h 1463060"/>
              <a:gd name="connsiteX281" fmla="*/ 1228411 w 1543942"/>
              <a:gd name="connsiteY281" fmla="*/ 1404257 h 1463060"/>
              <a:gd name="connsiteX282" fmla="*/ 1220875 w 1543942"/>
              <a:gd name="connsiteY282" fmla="*/ 1406769 h 1463060"/>
              <a:gd name="connsiteX283" fmla="*/ 1198266 w 1543942"/>
              <a:gd name="connsiteY283" fmla="*/ 1419330 h 1463060"/>
              <a:gd name="connsiteX284" fmla="*/ 1175657 w 1543942"/>
              <a:gd name="connsiteY284" fmla="*/ 1434402 h 1463060"/>
              <a:gd name="connsiteX285" fmla="*/ 1168121 w 1543942"/>
              <a:gd name="connsiteY285" fmla="*/ 1439426 h 1463060"/>
              <a:gd name="connsiteX286" fmla="*/ 1153048 w 1543942"/>
              <a:gd name="connsiteY286" fmla="*/ 1446963 h 1463060"/>
              <a:gd name="connsiteX287" fmla="*/ 1163097 w 1543942"/>
              <a:gd name="connsiteY287" fmla="*/ 1457011 h 1463060"/>
              <a:gd name="connsiteX288" fmla="*/ 1313822 w 1543942"/>
              <a:gd name="connsiteY288" fmla="*/ 1459523 h 1463060"/>
              <a:gd name="connsiteX289" fmla="*/ 1419330 w 1543942"/>
              <a:gd name="connsiteY289" fmla="*/ 1459523 h 1463060"/>
              <a:gd name="connsiteX290" fmla="*/ 1426866 w 1543942"/>
              <a:gd name="connsiteY290" fmla="*/ 1457011 h 1463060"/>
              <a:gd name="connsiteX291" fmla="*/ 1444451 w 1543942"/>
              <a:gd name="connsiteY291" fmla="*/ 1451987 h 1463060"/>
              <a:gd name="connsiteX292" fmla="*/ 1474596 w 1543942"/>
              <a:gd name="connsiteY292" fmla="*/ 1457011 h 1463060"/>
              <a:gd name="connsiteX293" fmla="*/ 1489668 w 1543942"/>
              <a:gd name="connsiteY293" fmla="*/ 1462035 h 1463060"/>
              <a:gd name="connsiteX294" fmla="*/ 1494692 w 1543942"/>
              <a:gd name="connsiteY294" fmla="*/ 1454499 h 1463060"/>
              <a:gd name="connsiteX295" fmla="*/ 1499716 w 1543942"/>
              <a:gd name="connsiteY295" fmla="*/ 1439426 h 1463060"/>
              <a:gd name="connsiteX296" fmla="*/ 1502229 w 1543942"/>
              <a:gd name="connsiteY296" fmla="*/ 1431890 h 1463060"/>
              <a:gd name="connsiteX297" fmla="*/ 1504741 w 1543942"/>
              <a:gd name="connsiteY297" fmla="*/ 1424354 h 1463060"/>
              <a:gd name="connsiteX298" fmla="*/ 1507253 w 1543942"/>
              <a:gd name="connsiteY298" fmla="*/ 1416818 h 1463060"/>
              <a:gd name="connsiteX299" fmla="*/ 1509765 w 1543942"/>
              <a:gd name="connsiteY299" fmla="*/ 1394209 h 1463060"/>
              <a:gd name="connsiteX300" fmla="*/ 1514789 w 1543942"/>
              <a:gd name="connsiteY300" fmla="*/ 1366576 h 1463060"/>
              <a:gd name="connsiteX301" fmla="*/ 1517301 w 1543942"/>
              <a:gd name="connsiteY301" fmla="*/ 1328895 h 1463060"/>
              <a:gd name="connsiteX302" fmla="*/ 1522325 w 1543942"/>
              <a:gd name="connsiteY302" fmla="*/ 1311310 h 1463060"/>
              <a:gd name="connsiteX303" fmla="*/ 1527349 w 1543942"/>
              <a:gd name="connsiteY303" fmla="*/ 1288701 h 1463060"/>
              <a:gd name="connsiteX304" fmla="*/ 1529862 w 1543942"/>
              <a:gd name="connsiteY304" fmla="*/ 1281165 h 1463060"/>
              <a:gd name="connsiteX305" fmla="*/ 1532374 w 1543942"/>
              <a:gd name="connsiteY305" fmla="*/ 1248508 h 1463060"/>
              <a:gd name="connsiteX306" fmla="*/ 1534886 w 1543942"/>
              <a:gd name="connsiteY306" fmla="*/ 1240972 h 1463060"/>
              <a:gd name="connsiteX307" fmla="*/ 1537398 w 1543942"/>
              <a:gd name="connsiteY307" fmla="*/ 1220875 h 1463060"/>
              <a:gd name="connsiteX308" fmla="*/ 1542422 w 1543942"/>
              <a:gd name="connsiteY308" fmla="*/ 1205802 h 1463060"/>
              <a:gd name="connsiteX309" fmla="*/ 1527349 w 1543942"/>
              <a:gd name="connsiteY309" fmla="*/ 1210826 h 1463060"/>
              <a:gd name="connsiteX310" fmla="*/ 1517301 w 1543942"/>
              <a:gd name="connsiteY310" fmla="*/ 1213339 h 1463060"/>
              <a:gd name="connsiteX311" fmla="*/ 1502229 w 1543942"/>
              <a:gd name="connsiteY311" fmla="*/ 1218363 h 1463060"/>
              <a:gd name="connsiteX312" fmla="*/ 1492180 w 1543942"/>
              <a:gd name="connsiteY312" fmla="*/ 1220875 h 1463060"/>
              <a:gd name="connsiteX313" fmla="*/ 1477108 w 1543942"/>
              <a:gd name="connsiteY313" fmla="*/ 1225899 h 1463060"/>
              <a:gd name="connsiteX314" fmla="*/ 1464547 w 1543942"/>
              <a:gd name="connsiteY314" fmla="*/ 1228411 h 1463060"/>
              <a:gd name="connsiteX315" fmla="*/ 1457011 w 1543942"/>
              <a:gd name="connsiteY315" fmla="*/ 1230923 h 1463060"/>
              <a:gd name="connsiteX316" fmla="*/ 1441938 w 1543942"/>
              <a:gd name="connsiteY316" fmla="*/ 1233435 h 1463060"/>
              <a:gd name="connsiteX317" fmla="*/ 1426866 w 1543942"/>
              <a:gd name="connsiteY317" fmla="*/ 1238459 h 1463060"/>
              <a:gd name="connsiteX318" fmla="*/ 1416818 w 1543942"/>
              <a:gd name="connsiteY318" fmla="*/ 1240972 h 1463060"/>
              <a:gd name="connsiteX319" fmla="*/ 1401745 w 1543942"/>
              <a:gd name="connsiteY319" fmla="*/ 1245996 h 1463060"/>
              <a:gd name="connsiteX320" fmla="*/ 1394209 w 1543942"/>
              <a:gd name="connsiteY320" fmla="*/ 1248508 h 1463060"/>
              <a:gd name="connsiteX321" fmla="*/ 1359040 w 1543942"/>
              <a:gd name="connsiteY321" fmla="*/ 1261068 h 146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1543942" h="1463060">
                <a:moveTo>
                  <a:pt x="1359040" y="1261068"/>
                </a:moveTo>
                <a:lnTo>
                  <a:pt x="1359040" y="1261068"/>
                </a:lnTo>
                <a:cubicBezTo>
                  <a:pt x="1355690" y="1254369"/>
                  <a:pt x="1352844" y="1247394"/>
                  <a:pt x="1348991" y="1240972"/>
                </a:cubicBezTo>
                <a:cubicBezTo>
                  <a:pt x="1347772" y="1238941"/>
                  <a:pt x="1345026" y="1238066"/>
                  <a:pt x="1343967" y="1235947"/>
                </a:cubicBezTo>
                <a:cubicBezTo>
                  <a:pt x="1333505" y="1215022"/>
                  <a:pt x="1345905" y="1225516"/>
                  <a:pt x="1331407" y="1215851"/>
                </a:cubicBezTo>
                <a:cubicBezTo>
                  <a:pt x="1329615" y="1210476"/>
                  <a:pt x="1328453" y="1204788"/>
                  <a:pt x="1323870" y="1200778"/>
                </a:cubicBezTo>
                <a:cubicBezTo>
                  <a:pt x="1319326" y="1196802"/>
                  <a:pt x="1313822" y="1194079"/>
                  <a:pt x="1308798" y="1190730"/>
                </a:cubicBezTo>
                <a:cubicBezTo>
                  <a:pt x="1306286" y="1189055"/>
                  <a:pt x="1303397" y="1187841"/>
                  <a:pt x="1301262" y="1185706"/>
                </a:cubicBezTo>
                <a:cubicBezTo>
                  <a:pt x="1294102" y="1178546"/>
                  <a:pt x="1298208" y="1181995"/>
                  <a:pt x="1288701" y="1175657"/>
                </a:cubicBezTo>
                <a:cubicBezTo>
                  <a:pt x="1287026" y="1173145"/>
                  <a:pt x="1286034" y="1170007"/>
                  <a:pt x="1283677" y="1168121"/>
                </a:cubicBezTo>
                <a:cubicBezTo>
                  <a:pt x="1281609" y="1166467"/>
                  <a:pt x="1278013" y="1167481"/>
                  <a:pt x="1276141" y="1165609"/>
                </a:cubicBezTo>
                <a:cubicBezTo>
                  <a:pt x="1274269" y="1163737"/>
                  <a:pt x="1274991" y="1160344"/>
                  <a:pt x="1273629" y="1158073"/>
                </a:cubicBezTo>
                <a:cubicBezTo>
                  <a:pt x="1271242" y="1154095"/>
                  <a:pt x="1264492" y="1150307"/>
                  <a:pt x="1261068" y="1148024"/>
                </a:cubicBezTo>
                <a:cubicBezTo>
                  <a:pt x="1259393" y="1145512"/>
                  <a:pt x="1257233" y="1143263"/>
                  <a:pt x="1256044" y="1140488"/>
                </a:cubicBezTo>
                <a:cubicBezTo>
                  <a:pt x="1249099" y="1124283"/>
                  <a:pt x="1258620" y="1135529"/>
                  <a:pt x="1248508" y="1125415"/>
                </a:cubicBezTo>
                <a:cubicBezTo>
                  <a:pt x="1245737" y="1117102"/>
                  <a:pt x="1244260" y="1108927"/>
                  <a:pt x="1233435" y="1105319"/>
                </a:cubicBezTo>
                <a:cubicBezTo>
                  <a:pt x="1230923" y="1104482"/>
                  <a:pt x="1228267" y="1103991"/>
                  <a:pt x="1225899" y="1102807"/>
                </a:cubicBezTo>
                <a:cubicBezTo>
                  <a:pt x="1223199" y="1101457"/>
                  <a:pt x="1220720" y="1099669"/>
                  <a:pt x="1218363" y="1097783"/>
                </a:cubicBezTo>
                <a:cubicBezTo>
                  <a:pt x="1216513" y="1096303"/>
                  <a:pt x="1215369" y="1093977"/>
                  <a:pt x="1213338" y="1092758"/>
                </a:cubicBezTo>
                <a:cubicBezTo>
                  <a:pt x="1211067" y="1091396"/>
                  <a:pt x="1208314" y="1091083"/>
                  <a:pt x="1205802" y="1090246"/>
                </a:cubicBezTo>
                <a:cubicBezTo>
                  <a:pt x="1192405" y="1070150"/>
                  <a:pt x="1209989" y="1094433"/>
                  <a:pt x="1193242" y="1077686"/>
                </a:cubicBezTo>
                <a:cubicBezTo>
                  <a:pt x="1181879" y="1066323"/>
                  <a:pt x="1195354" y="1072529"/>
                  <a:pt x="1180681" y="1067637"/>
                </a:cubicBezTo>
                <a:cubicBezTo>
                  <a:pt x="1167351" y="1047642"/>
                  <a:pt x="1174900" y="1056831"/>
                  <a:pt x="1158073" y="1040004"/>
                </a:cubicBezTo>
                <a:cubicBezTo>
                  <a:pt x="1156398" y="1038329"/>
                  <a:pt x="1155295" y="1035729"/>
                  <a:pt x="1153048" y="1034980"/>
                </a:cubicBezTo>
                <a:lnTo>
                  <a:pt x="1130440" y="1027444"/>
                </a:lnTo>
                <a:lnTo>
                  <a:pt x="1122903" y="1024932"/>
                </a:lnTo>
                <a:cubicBezTo>
                  <a:pt x="1120391" y="1023257"/>
                  <a:pt x="1118067" y="1021258"/>
                  <a:pt x="1115367" y="1019908"/>
                </a:cubicBezTo>
                <a:cubicBezTo>
                  <a:pt x="1102988" y="1013719"/>
                  <a:pt x="1112290" y="1021969"/>
                  <a:pt x="1100294" y="1012372"/>
                </a:cubicBezTo>
                <a:cubicBezTo>
                  <a:pt x="1098444" y="1010892"/>
                  <a:pt x="1097165" y="1008768"/>
                  <a:pt x="1095270" y="1007347"/>
                </a:cubicBezTo>
                <a:cubicBezTo>
                  <a:pt x="1090440" y="1003724"/>
                  <a:pt x="1085222" y="1000648"/>
                  <a:pt x="1080198" y="997299"/>
                </a:cubicBezTo>
                <a:cubicBezTo>
                  <a:pt x="1077686" y="995624"/>
                  <a:pt x="1075526" y="993230"/>
                  <a:pt x="1072662" y="992275"/>
                </a:cubicBezTo>
                <a:lnTo>
                  <a:pt x="1065125" y="989763"/>
                </a:lnTo>
                <a:cubicBezTo>
                  <a:pt x="1047850" y="978245"/>
                  <a:pt x="1055781" y="981623"/>
                  <a:pt x="1042516" y="977202"/>
                </a:cubicBezTo>
                <a:cubicBezTo>
                  <a:pt x="1040004" y="975527"/>
                  <a:pt x="1037680" y="973528"/>
                  <a:pt x="1034980" y="972178"/>
                </a:cubicBezTo>
                <a:cubicBezTo>
                  <a:pt x="1032612" y="970994"/>
                  <a:pt x="1029512" y="971320"/>
                  <a:pt x="1027444" y="969666"/>
                </a:cubicBezTo>
                <a:cubicBezTo>
                  <a:pt x="1025087" y="967780"/>
                  <a:pt x="1024980" y="963730"/>
                  <a:pt x="1022420" y="962130"/>
                </a:cubicBezTo>
                <a:cubicBezTo>
                  <a:pt x="1017929" y="959323"/>
                  <a:pt x="1007347" y="957106"/>
                  <a:pt x="1007347" y="957106"/>
                </a:cubicBezTo>
                <a:cubicBezTo>
                  <a:pt x="1005672" y="954594"/>
                  <a:pt x="1004681" y="951455"/>
                  <a:pt x="1002323" y="949569"/>
                </a:cubicBezTo>
                <a:cubicBezTo>
                  <a:pt x="1000255" y="947915"/>
                  <a:pt x="997155" y="948241"/>
                  <a:pt x="994787" y="947057"/>
                </a:cubicBezTo>
                <a:cubicBezTo>
                  <a:pt x="992087" y="945707"/>
                  <a:pt x="989609" y="943919"/>
                  <a:pt x="987251" y="942033"/>
                </a:cubicBezTo>
                <a:cubicBezTo>
                  <a:pt x="969353" y="927716"/>
                  <a:pt x="997884" y="947447"/>
                  <a:pt x="974690" y="931985"/>
                </a:cubicBezTo>
                <a:cubicBezTo>
                  <a:pt x="965530" y="904500"/>
                  <a:pt x="980873" y="945393"/>
                  <a:pt x="964642" y="919424"/>
                </a:cubicBezTo>
                <a:cubicBezTo>
                  <a:pt x="961835" y="914933"/>
                  <a:pt x="963363" y="908096"/>
                  <a:pt x="959618" y="904352"/>
                </a:cubicBezTo>
                <a:cubicBezTo>
                  <a:pt x="950323" y="895058"/>
                  <a:pt x="955908" y="901300"/>
                  <a:pt x="944545" y="884255"/>
                </a:cubicBezTo>
                <a:cubicBezTo>
                  <a:pt x="942870" y="881743"/>
                  <a:pt x="941656" y="878854"/>
                  <a:pt x="939521" y="876719"/>
                </a:cubicBezTo>
                <a:lnTo>
                  <a:pt x="931985" y="869183"/>
                </a:lnTo>
                <a:cubicBezTo>
                  <a:pt x="927622" y="856093"/>
                  <a:pt x="932331" y="866475"/>
                  <a:pt x="924448" y="856622"/>
                </a:cubicBezTo>
                <a:cubicBezTo>
                  <a:pt x="914876" y="844659"/>
                  <a:pt x="924809" y="852676"/>
                  <a:pt x="911888" y="844062"/>
                </a:cubicBezTo>
                <a:cubicBezTo>
                  <a:pt x="907084" y="829649"/>
                  <a:pt x="912816" y="843100"/>
                  <a:pt x="901840" y="828989"/>
                </a:cubicBezTo>
                <a:cubicBezTo>
                  <a:pt x="898133" y="824223"/>
                  <a:pt x="896060" y="818187"/>
                  <a:pt x="891791" y="813917"/>
                </a:cubicBezTo>
                <a:cubicBezTo>
                  <a:pt x="890116" y="812242"/>
                  <a:pt x="888247" y="810742"/>
                  <a:pt x="886767" y="808892"/>
                </a:cubicBezTo>
                <a:cubicBezTo>
                  <a:pt x="884881" y="806534"/>
                  <a:pt x="883093" y="804056"/>
                  <a:pt x="881743" y="801356"/>
                </a:cubicBezTo>
                <a:cubicBezTo>
                  <a:pt x="880559" y="798988"/>
                  <a:pt x="880885" y="795888"/>
                  <a:pt x="879231" y="793820"/>
                </a:cubicBezTo>
                <a:cubicBezTo>
                  <a:pt x="877345" y="791462"/>
                  <a:pt x="874206" y="790471"/>
                  <a:pt x="871694" y="788796"/>
                </a:cubicBezTo>
                <a:cubicBezTo>
                  <a:pt x="866890" y="774382"/>
                  <a:pt x="872622" y="787835"/>
                  <a:pt x="861646" y="773723"/>
                </a:cubicBezTo>
                <a:cubicBezTo>
                  <a:pt x="857939" y="768957"/>
                  <a:pt x="855867" y="762921"/>
                  <a:pt x="851598" y="758651"/>
                </a:cubicBezTo>
                <a:cubicBezTo>
                  <a:pt x="849923" y="756976"/>
                  <a:pt x="847995" y="755521"/>
                  <a:pt x="846574" y="753626"/>
                </a:cubicBezTo>
                <a:cubicBezTo>
                  <a:pt x="842951" y="748795"/>
                  <a:pt x="839875" y="743578"/>
                  <a:pt x="836525" y="738554"/>
                </a:cubicBezTo>
                <a:cubicBezTo>
                  <a:pt x="834850" y="736042"/>
                  <a:pt x="833636" y="733153"/>
                  <a:pt x="831501" y="731018"/>
                </a:cubicBezTo>
                <a:cubicBezTo>
                  <a:pt x="829826" y="729343"/>
                  <a:pt x="827957" y="727843"/>
                  <a:pt x="826477" y="725993"/>
                </a:cubicBezTo>
                <a:cubicBezTo>
                  <a:pt x="811221" y="706921"/>
                  <a:pt x="830094" y="729506"/>
                  <a:pt x="818941" y="710921"/>
                </a:cubicBezTo>
                <a:cubicBezTo>
                  <a:pt x="817722" y="708890"/>
                  <a:pt x="815766" y="707377"/>
                  <a:pt x="813916" y="705897"/>
                </a:cubicBezTo>
                <a:cubicBezTo>
                  <a:pt x="806959" y="700331"/>
                  <a:pt x="806804" y="701014"/>
                  <a:pt x="798844" y="698361"/>
                </a:cubicBezTo>
                <a:cubicBezTo>
                  <a:pt x="797169" y="696686"/>
                  <a:pt x="795300" y="695186"/>
                  <a:pt x="793820" y="693336"/>
                </a:cubicBezTo>
                <a:cubicBezTo>
                  <a:pt x="791934" y="690978"/>
                  <a:pt x="791154" y="687686"/>
                  <a:pt x="788796" y="685800"/>
                </a:cubicBezTo>
                <a:cubicBezTo>
                  <a:pt x="786728" y="684146"/>
                  <a:pt x="783771" y="684125"/>
                  <a:pt x="781259" y="683288"/>
                </a:cubicBezTo>
                <a:cubicBezTo>
                  <a:pt x="768795" y="674978"/>
                  <a:pt x="775861" y="680401"/>
                  <a:pt x="761163" y="665703"/>
                </a:cubicBezTo>
                <a:cubicBezTo>
                  <a:pt x="759488" y="664028"/>
                  <a:pt x="757452" y="662650"/>
                  <a:pt x="756138" y="660679"/>
                </a:cubicBezTo>
                <a:cubicBezTo>
                  <a:pt x="754463" y="658167"/>
                  <a:pt x="753047" y="655462"/>
                  <a:pt x="751114" y="653143"/>
                </a:cubicBezTo>
                <a:cubicBezTo>
                  <a:pt x="748840" y="650414"/>
                  <a:pt x="745759" y="648411"/>
                  <a:pt x="743578" y="645607"/>
                </a:cubicBezTo>
                <a:cubicBezTo>
                  <a:pt x="739871" y="640841"/>
                  <a:pt x="735440" y="636263"/>
                  <a:pt x="733530" y="630534"/>
                </a:cubicBezTo>
                <a:cubicBezTo>
                  <a:pt x="730269" y="620751"/>
                  <a:pt x="732891" y="624870"/>
                  <a:pt x="725993" y="617974"/>
                </a:cubicBezTo>
                <a:cubicBezTo>
                  <a:pt x="721103" y="603302"/>
                  <a:pt x="727307" y="616775"/>
                  <a:pt x="715945" y="605413"/>
                </a:cubicBezTo>
                <a:cubicBezTo>
                  <a:pt x="713810" y="603278"/>
                  <a:pt x="713056" y="600012"/>
                  <a:pt x="710921" y="597877"/>
                </a:cubicBezTo>
                <a:cubicBezTo>
                  <a:pt x="706051" y="593007"/>
                  <a:pt x="701978" y="592384"/>
                  <a:pt x="695848" y="590341"/>
                </a:cubicBezTo>
                <a:cubicBezTo>
                  <a:pt x="693336" y="588666"/>
                  <a:pt x="690669" y="587203"/>
                  <a:pt x="688312" y="585317"/>
                </a:cubicBezTo>
                <a:cubicBezTo>
                  <a:pt x="686463" y="583837"/>
                  <a:pt x="685319" y="581511"/>
                  <a:pt x="683288" y="580292"/>
                </a:cubicBezTo>
                <a:cubicBezTo>
                  <a:pt x="681018" y="578930"/>
                  <a:pt x="678264" y="578617"/>
                  <a:pt x="675752" y="577780"/>
                </a:cubicBezTo>
                <a:cubicBezTo>
                  <a:pt x="674077" y="576105"/>
                  <a:pt x="672758" y="573975"/>
                  <a:pt x="670727" y="572756"/>
                </a:cubicBezTo>
                <a:cubicBezTo>
                  <a:pt x="668456" y="571394"/>
                  <a:pt x="665281" y="571870"/>
                  <a:pt x="663191" y="570244"/>
                </a:cubicBezTo>
                <a:cubicBezTo>
                  <a:pt x="657583" y="565882"/>
                  <a:pt x="653143" y="560196"/>
                  <a:pt x="648119" y="555172"/>
                </a:cubicBezTo>
                <a:cubicBezTo>
                  <a:pt x="646246" y="553299"/>
                  <a:pt x="642951" y="553843"/>
                  <a:pt x="640582" y="552659"/>
                </a:cubicBezTo>
                <a:cubicBezTo>
                  <a:pt x="637882" y="551309"/>
                  <a:pt x="635805" y="548861"/>
                  <a:pt x="633046" y="547635"/>
                </a:cubicBezTo>
                <a:cubicBezTo>
                  <a:pt x="628207" y="545484"/>
                  <a:pt x="617974" y="542611"/>
                  <a:pt x="617974" y="542611"/>
                </a:cubicBezTo>
                <a:cubicBezTo>
                  <a:pt x="609902" y="534541"/>
                  <a:pt x="616129" y="539043"/>
                  <a:pt x="602901" y="535075"/>
                </a:cubicBezTo>
                <a:cubicBezTo>
                  <a:pt x="597829" y="533553"/>
                  <a:pt x="587829" y="530051"/>
                  <a:pt x="587829" y="530051"/>
                </a:cubicBezTo>
                <a:cubicBezTo>
                  <a:pt x="576556" y="518778"/>
                  <a:pt x="589943" y="530667"/>
                  <a:pt x="575268" y="522514"/>
                </a:cubicBezTo>
                <a:cubicBezTo>
                  <a:pt x="549357" y="508119"/>
                  <a:pt x="569712" y="515638"/>
                  <a:pt x="552659" y="509954"/>
                </a:cubicBezTo>
                <a:cubicBezTo>
                  <a:pt x="538227" y="495521"/>
                  <a:pt x="545716" y="499265"/>
                  <a:pt x="532563" y="494881"/>
                </a:cubicBezTo>
                <a:cubicBezTo>
                  <a:pt x="530888" y="493206"/>
                  <a:pt x="529569" y="491076"/>
                  <a:pt x="527538" y="489857"/>
                </a:cubicBezTo>
                <a:cubicBezTo>
                  <a:pt x="525267" y="488495"/>
                  <a:pt x="522370" y="488529"/>
                  <a:pt x="520002" y="487345"/>
                </a:cubicBezTo>
                <a:cubicBezTo>
                  <a:pt x="517302" y="485995"/>
                  <a:pt x="514978" y="483996"/>
                  <a:pt x="512466" y="482321"/>
                </a:cubicBezTo>
                <a:cubicBezTo>
                  <a:pt x="499993" y="463611"/>
                  <a:pt x="516024" y="486590"/>
                  <a:pt x="499905" y="467248"/>
                </a:cubicBezTo>
                <a:cubicBezTo>
                  <a:pt x="489438" y="454688"/>
                  <a:pt x="501161" y="463899"/>
                  <a:pt x="487345" y="454688"/>
                </a:cubicBezTo>
                <a:cubicBezTo>
                  <a:pt x="478732" y="441769"/>
                  <a:pt x="486747" y="451698"/>
                  <a:pt x="474785" y="442128"/>
                </a:cubicBezTo>
                <a:cubicBezTo>
                  <a:pt x="472935" y="440648"/>
                  <a:pt x="471791" y="438322"/>
                  <a:pt x="469760" y="437103"/>
                </a:cubicBezTo>
                <a:cubicBezTo>
                  <a:pt x="467489" y="435741"/>
                  <a:pt x="464539" y="435877"/>
                  <a:pt x="462224" y="434591"/>
                </a:cubicBezTo>
                <a:cubicBezTo>
                  <a:pt x="456946" y="431659"/>
                  <a:pt x="451422" y="428812"/>
                  <a:pt x="447152" y="424543"/>
                </a:cubicBezTo>
                <a:cubicBezTo>
                  <a:pt x="445477" y="422868"/>
                  <a:pt x="444158" y="420738"/>
                  <a:pt x="442127" y="419519"/>
                </a:cubicBezTo>
                <a:cubicBezTo>
                  <a:pt x="439856" y="418157"/>
                  <a:pt x="437103" y="417844"/>
                  <a:pt x="434591" y="417007"/>
                </a:cubicBezTo>
                <a:cubicBezTo>
                  <a:pt x="433754" y="414495"/>
                  <a:pt x="433263" y="411839"/>
                  <a:pt x="432079" y="409470"/>
                </a:cubicBezTo>
                <a:cubicBezTo>
                  <a:pt x="430729" y="406770"/>
                  <a:pt x="428244" y="404709"/>
                  <a:pt x="427055" y="401934"/>
                </a:cubicBezTo>
                <a:cubicBezTo>
                  <a:pt x="417322" y="379224"/>
                  <a:pt x="432132" y="403270"/>
                  <a:pt x="419519" y="384350"/>
                </a:cubicBezTo>
                <a:cubicBezTo>
                  <a:pt x="413539" y="366413"/>
                  <a:pt x="417432" y="373684"/>
                  <a:pt x="409470" y="361741"/>
                </a:cubicBezTo>
                <a:cubicBezTo>
                  <a:pt x="408633" y="359229"/>
                  <a:pt x="408831" y="356077"/>
                  <a:pt x="406958" y="354204"/>
                </a:cubicBezTo>
                <a:cubicBezTo>
                  <a:pt x="402689" y="349934"/>
                  <a:pt x="391886" y="344156"/>
                  <a:pt x="391886" y="344156"/>
                </a:cubicBezTo>
                <a:cubicBezTo>
                  <a:pt x="386113" y="326837"/>
                  <a:pt x="390607" y="332829"/>
                  <a:pt x="381837" y="324059"/>
                </a:cubicBezTo>
                <a:cubicBezTo>
                  <a:pt x="379794" y="317930"/>
                  <a:pt x="379171" y="313857"/>
                  <a:pt x="374301" y="308987"/>
                </a:cubicBezTo>
                <a:cubicBezTo>
                  <a:pt x="372166" y="306852"/>
                  <a:pt x="369277" y="305638"/>
                  <a:pt x="366765" y="303963"/>
                </a:cubicBezTo>
                <a:cubicBezTo>
                  <a:pt x="365928" y="301451"/>
                  <a:pt x="365437" y="298795"/>
                  <a:pt x="364253" y="296426"/>
                </a:cubicBezTo>
                <a:cubicBezTo>
                  <a:pt x="362076" y="292072"/>
                  <a:pt x="358100" y="286982"/>
                  <a:pt x="354204" y="283866"/>
                </a:cubicBezTo>
                <a:cubicBezTo>
                  <a:pt x="351846" y="281980"/>
                  <a:pt x="349180" y="280517"/>
                  <a:pt x="346668" y="278842"/>
                </a:cubicBezTo>
                <a:cubicBezTo>
                  <a:pt x="344387" y="275421"/>
                  <a:pt x="340596" y="268666"/>
                  <a:pt x="336620" y="266281"/>
                </a:cubicBezTo>
                <a:cubicBezTo>
                  <a:pt x="334349" y="264918"/>
                  <a:pt x="331595" y="264606"/>
                  <a:pt x="329083" y="263769"/>
                </a:cubicBezTo>
                <a:lnTo>
                  <a:pt x="306475" y="248697"/>
                </a:lnTo>
                <a:lnTo>
                  <a:pt x="298938" y="243673"/>
                </a:lnTo>
                <a:lnTo>
                  <a:pt x="293914" y="228600"/>
                </a:lnTo>
                <a:cubicBezTo>
                  <a:pt x="293077" y="226088"/>
                  <a:pt x="292871" y="223267"/>
                  <a:pt x="291402" y="221064"/>
                </a:cubicBezTo>
                <a:lnTo>
                  <a:pt x="286378" y="213528"/>
                </a:lnTo>
                <a:cubicBezTo>
                  <a:pt x="285541" y="211016"/>
                  <a:pt x="285152" y="208306"/>
                  <a:pt x="283866" y="205991"/>
                </a:cubicBezTo>
                <a:cubicBezTo>
                  <a:pt x="280934" y="200713"/>
                  <a:pt x="275728" y="196647"/>
                  <a:pt x="273818" y="190919"/>
                </a:cubicBezTo>
                <a:lnTo>
                  <a:pt x="266281" y="168310"/>
                </a:lnTo>
                <a:cubicBezTo>
                  <a:pt x="264238" y="162181"/>
                  <a:pt x="263614" y="158106"/>
                  <a:pt x="258745" y="153237"/>
                </a:cubicBezTo>
                <a:cubicBezTo>
                  <a:pt x="256610" y="151102"/>
                  <a:pt x="253721" y="149888"/>
                  <a:pt x="251209" y="148213"/>
                </a:cubicBezTo>
                <a:cubicBezTo>
                  <a:pt x="250372" y="145701"/>
                  <a:pt x="249881" y="143045"/>
                  <a:pt x="248697" y="140677"/>
                </a:cubicBezTo>
                <a:cubicBezTo>
                  <a:pt x="245527" y="134338"/>
                  <a:pt x="243322" y="132790"/>
                  <a:pt x="238648" y="128117"/>
                </a:cubicBezTo>
                <a:cubicBezTo>
                  <a:pt x="237811" y="125605"/>
                  <a:pt x="238009" y="122453"/>
                  <a:pt x="236136" y="120580"/>
                </a:cubicBezTo>
                <a:cubicBezTo>
                  <a:pt x="231867" y="116310"/>
                  <a:pt x="221064" y="110532"/>
                  <a:pt x="221064" y="110532"/>
                </a:cubicBezTo>
                <a:cubicBezTo>
                  <a:pt x="217054" y="98502"/>
                  <a:pt x="220424" y="104868"/>
                  <a:pt x="208503" y="92947"/>
                </a:cubicBezTo>
                <a:cubicBezTo>
                  <a:pt x="196697" y="81141"/>
                  <a:pt x="203924" y="87382"/>
                  <a:pt x="185894" y="75363"/>
                </a:cubicBezTo>
                <a:cubicBezTo>
                  <a:pt x="176154" y="68870"/>
                  <a:pt x="181223" y="71294"/>
                  <a:pt x="170822" y="67826"/>
                </a:cubicBezTo>
                <a:cubicBezTo>
                  <a:pt x="162211" y="54909"/>
                  <a:pt x="170223" y="64834"/>
                  <a:pt x="158262" y="55266"/>
                </a:cubicBezTo>
                <a:cubicBezTo>
                  <a:pt x="148410" y="47385"/>
                  <a:pt x="158787" y="52092"/>
                  <a:pt x="145701" y="47730"/>
                </a:cubicBezTo>
                <a:cubicBezTo>
                  <a:pt x="141438" y="34941"/>
                  <a:pt x="146615" y="43770"/>
                  <a:pt x="135653" y="37681"/>
                </a:cubicBezTo>
                <a:cubicBezTo>
                  <a:pt x="130374" y="34749"/>
                  <a:pt x="120580" y="27633"/>
                  <a:pt x="120580" y="27633"/>
                </a:cubicBezTo>
                <a:cubicBezTo>
                  <a:pt x="112618" y="15690"/>
                  <a:pt x="118420" y="21052"/>
                  <a:pt x="100483" y="15073"/>
                </a:cubicBezTo>
                <a:lnTo>
                  <a:pt x="92947" y="12561"/>
                </a:lnTo>
                <a:cubicBezTo>
                  <a:pt x="84179" y="3791"/>
                  <a:pt x="90170" y="8285"/>
                  <a:pt x="72851" y="2512"/>
                </a:cubicBezTo>
                <a:lnTo>
                  <a:pt x="65314" y="0"/>
                </a:lnTo>
                <a:cubicBezTo>
                  <a:pt x="65161" y="26"/>
                  <a:pt x="45959" y="2421"/>
                  <a:pt x="42705" y="5024"/>
                </a:cubicBezTo>
                <a:cubicBezTo>
                  <a:pt x="40347" y="6910"/>
                  <a:pt x="40241" y="10961"/>
                  <a:pt x="37681" y="12561"/>
                </a:cubicBezTo>
                <a:cubicBezTo>
                  <a:pt x="33190" y="15368"/>
                  <a:pt x="22609" y="17585"/>
                  <a:pt x="22609" y="17585"/>
                </a:cubicBezTo>
                <a:cubicBezTo>
                  <a:pt x="20934" y="20097"/>
                  <a:pt x="19943" y="23235"/>
                  <a:pt x="17585" y="25121"/>
                </a:cubicBezTo>
                <a:cubicBezTo>
                  <a:pt x="15517" y="26775"/>
                  <a:pt x="11921" y="25761"/>
                  <a:pt x="10048" y="27633"/>
                </a:cubicBezTo>
                <a:cubicBezTo>
                  <a:pt x="8176" y="29505"/>
                  <a:pt x="8720" y="32801"/>
                  <a:pt x="7536" y="35169"/>
                </a:cubicBezTo>
                <a:cubicBezTo>
                  <a:pt x="6186" y="37870"/>
                  <a:pt x="4187" y="40194"/>
                  <a:pt x="2512" y="42706"/>
                </a:cubicBezTo>
                <a:cubicBezTo>
                  <a:pt x="1675" y="47730"/>
                  <a:pt x="0" y="52685"/>
                  <a:pt x="0" y="57778"/>
                </a:cubicBezTo>
                <a:cubicBezTo>
                  <a:pt x="0" y="88342"/>
                  <a:pt x="763" y="89227"/>
                  <a:pt x="5024" y="110532"/>
                </a:cubicBezTo>
                <a:cubicBezTo>
                  <a:pt x="5861" y="119743"/>
                  <a:pt x="6798" y="128945"/>
                  <a:pt x="7536" y="138165"/>
                </a:cubicBezTo>
                <a:cubicBezTo>
                  <a:pt x="8473" y="149880"/>
                  <a:pt x="8818" y="161646"/>
                  <a:pt x="10048" y="173334"/>
                </a:cubicBezTo>
                <a:cubicBezTo>
                  <a:pt x="11326" y="185474"/>
                  <a:pt x="12297" y="183716"/>
                  <a:pt x="15073" y="193431"/>
                </a:cubicBezTo>
                <a:cubicBezTo>
                  <a:pt x="16022" y="196751"/>
                  <a:pt x="16637" y="200159"/>
                  <a:pt x="17585" y="203479"/>
                </a:cubicBezTo>
                <a:cubicBezTo>
                  <a:pt x="18312" y="206025"/>
                  <a:pt x="19370" y="208469"/>
                  <a:pt x="20097" y="211015"/>
                </a:cubicBezTo>
                <a:cubicBezTo>
                  <a:pt x="27692" y="237598"/>
                  <a:pt x="15691" y="200309"/>
                  <a:pt x="27633" y="236136"/>
                </a:cubicBezTo>
                <a:cubicBezTo>
                  <a:pt x="28470" y="238648"/>
                  <a:pt x="28676" y="241470"/>
                  <a:pt x="30145" y="243673"/>
                </a:cubicBezTo>
                <a:cubicBezTo>
                  <a:pt x="33494" y="248697"/>
                  <a:pt x="38284" y="253017"/>
                  <a:pt x="40193" y="258745"/>
                </a:cubicBezTo>
                <a:cubicBezTo>
                  <a:pt x="43454" y="268528"/>
                  <a:pt x="40833" y="264409"/>
                  <a:pt x="47730" y="271306"/>
                </a:cubicBezTo>
                <a:cubicBezTo>
                  <a:pt x="50566" y="282652"/>
                  <a:pt x="50321" y="286457"/>
                  <a:pt x="60290" y="296426"/>
                </a:cubicBezTo>
                <a:cubicBezTo>
                  <a:pt x="64477" y="300613"/>
                  <a:pt x="69566" y="304060"/>
                  <a:pt x="72851" y="308987"/>
                </a:cubicBezTo>
                <a:cubicBezTo>
                  <a:pt x="76200" y="314011"/>
                  <a:pt x="78630" y="319789"/>
                  <a:pt x="82899" y="324059"/>
                </a:cubicBezTo>
                <a:cubicBezTo>
                  <a:pt x="84574" y="325734"/>
                  <a:pt x="86443" y="327234"/>
                  <a:pt x="87923" y="329084"/>
                </a:cubicBezTo>
                <a:cubicBezTo>
                  <a:pt x="89809" y="331442"/>
                  <a:pt x="91721" y="333861"/>
                  <a:pt x="92947" y="336620"/>
                </a:cubicBezTo>
                <a:cubicBezTo>
                  <a:pt x="95098" y="341459"/>
                  <a:pt x="94226" y="347947"/>
                  <a:pt x="97971" y="351692"/>
                </a:cubicBezTo>
                <a:lnTo>
                  <a:pt x="102996" y="356717"/>
                </a:lnTo>
                <a:cubicBezTo>
                  <a:pt x="106155" y="366194"/>
                  <a:pt x="106918" y="370686"/>
                  <a:pt x="115556" y="379325"/>
                </a:cubicBezTo>
                <a:lnTo>
                  <a:pt x="128116" y="391886"/>
                </a:lnTo>
                <a:cubicBezTo>
                  <a:pt x="128954" y="394398"/>
                  <a:pt x="129160" y="397219"/>
                  <a:pt x="130629" y="399422"/>
                </a:cubicBezTo>
                <a:cubicBezTo>
                  <a:pt x="137698" y="410025"/>
                  <a:pt x="143260" y="407032"/>
                  <a:pt x="153237" y="417007"/>
                </a:cubicBezTo>
                <a:cubicBezTo>
                  <a:pt x="163053" y="426821"/>
                  <a:pt x="152753" y="418020"/>
                  <a:pt x="165798" y="424543"/>
                </a:cubicBezTo>
                <a:cubicBezTo>
                  <a:pt x="168498" y="425893"/>
                  <a:pt x="170575" y="428341"/>
                  <a:pt x="173334" y="429567"/>
                </a:cubicBezTo>
                <a:cubicBezTo>
                  <a:pt x="178174" y="431718"/>
                  <a:pt x="183383" y="432916"/>
                  <a:pt x="188407" y="434591"/>
                </a:cubicBezTo>
                <a:lnTo>
                  <a:pt x="195943" y="437103"/>
                </a:lnTo>
                <a:cubicBezTo>
                  <a:pt x="209856" y="446380"/>
                  <a:pt x="196892" y="439225"/>
                  <a:pt x="218552" y="444640"/>
                </a:cubicBezTo>
                <a:cubicBezTo>
                  <a:pt x="257012" y="454255"/>
                  <a:pt x="201181" y="447347"/>
                  <a:pt x="268793" y="452176"/>
                </a:cubicBezTo>
                <a:cubicBezTo>
                  <a:pt x="269801" y="452344"/>
                  <a:pt x="294191" y="456242"/>
                  <a:pt x="296426" y="457200"/>
                </a:cubicBezTo>
                <a:cubicBezTo>
                  <a:pt x="298603" y="458133"/>
                  <a:pt x="299332" y="461165"/>
                  <a:pt x="301451" y="462224"/>
                </a:cubicBezTo>
                <a:cubicBezTo>
                  <a:pt x="306188" y="464592"/>
                  <a:pt x="311499" y="465573"/>
                  <a:pt x="316523" y="467248"/>
                </a:cubicBezTo>
                <a:lnTo>
                  <a:pt x="324059" y="469761"/>
                </a:lnTo>
                <a:lnTo>
                  <a:pt x="331596" y="472273"/>
                </a:lnTo>
                <a:cubicBezTo>
                  <a:pt x="336620" y="475622"/>
                  <a:pt x="343319" y="477297"/>
                  <a:pt x="346668" y="482321"/>
                </a:cubicBezTo>
                <a:cubicBezTo>
                  <a:pt x="348343" y="484833"/>
                  <a:pt x="349557" y="487722"/>
                  <a:pt x="351692" y="489857"/>
                </a:cubicBezTo>
                <a:cubicBezTo>
                  <a:pt x="364753" y="502917"/>
                  <a:pt x="354307" y="487473"/>
                  <a:pt x="364253" y="499906"/>
                </a:cubicBezTo>
                <a:cubicBezTo>
                  <a:pt x="373853" y="511907"/>
                  <a:pt x="365597" y="502594"/>
                  <a:pt x="371789" y="514978"/>
                </a:cubicBezTo>
                <a:cubicBezTo>
                  <a:pt x="373139" y="517678"/>
                  <a:pt x="375138" y="520002"/>
                  <a:pt x="376813" y="522514"/>
                </a:cubicBezTo>
                <a:cubicBezTo>
                  <a:pt x="377650" y="525026"/>
                  <a:pt x="378141" y="527682"/>
                  <a:pt x="379325" y="530051"/>
                </a:cubicBezTo>
                <a:cubicBezTo>
                  <a:pt x="382494" y="536390"/>
                  <a:pt x="384700" y="537938"/>
                  <a:pt x="389374" y="542611"/>
                </a:cubicBezTo>
                <a:lnTo>
                  <a:pt x="394398" y="557684"/>
                </a:lnTo>
                <a:cubicBezTo>
                  <a:pt x="395235" y="560196"/>
                  <a:pt x="395441" y="563017"/>
                  <a:pt x="396910" y="565220"/>
                </a:cubicBezTo>
                <a:cubicBezTo>
                  <a:pt x="408272" y="582263"/>
                  <a:pt x="402689" y="576022"/>
                  <a:pt x="411982" y="585317"/>
                </a:cubicBezTo>
                <a:cubicBezTo>
                  <a:pt x="417962" y="603253"/>
                  <a:pt x="414069" y="595983"/>
                  <a:pt x="422031" y="607925"/>
                </a:cubicBezTo>
                <a:cubicBezTo>
                  <a:pt x="424518" y="615388"/>
                  <a:pt x="426108" y="624563"/>
                  <a:pt x="432079" y="630534"/>
                </a:cubicBezTo>
                <a:cubicBezTo>
                  <a:pt x="434214" y="632669"/>
                  <a:pt x="437258" y="633672"/>
                  <a:pt x="439615" y="635558"/>
                </a:cubicBezTo>
                <a:cubicBezTo>
                  <a:pt x="441465" y="637038"/>
                  <a:pt x="442790" y="639103"/>
                  <a:pt x="444640" y="640583"/>
                </a:cubicBezTo>
                <a:cubicBezTo>
                  <a:pt x="446997" y="642469"/>
                  <a:pt x="449857" y="643674"/>
                  <a:pt x="452176" y="645607"/>
                </a:cubicBezTo>
                <a:cubicBezTo>
                  <a:pt x="476879" y="666192"/>
                  <a:pt x="444967" y="640911"/>
                  <a:pt x="464736" y="660679"/>
                </a:cubicBezTo>
                <a:cubicBezTo>
                  <a:pt x="466871" y="662814"/>
                  <a:pt x="469915" y="663817"/>
                  <a:pt x="472273" y="665703"/>
                </a:cubicBezTo>
                <a:cubicBezTo>
                  <a:pt x="474123" y="667183"/>
                  <a:pt x="475266" y="669509"/>
                  <a:pt x="477297" y="670728"/>
                </a:cubicBezTo>
                <a:cubicBezTo>
                  <a:pt x="479567" y="672090"/>
                  <a:pt x="482465" y="672056"/>
                  <a:pt x="484833" y="673240"/>
                </a:cubicBezTo>
                <a:cubicBezTo>
                  <a:pt x="504311" y="682979"/>
                  <a:pt x="480963" y="674462"/>
                  <a:pt x="499905" y="680776"/>
                </a:cubicBezTo>
                <a:cubicBezTo>
                  <a:pt x="509721" y="690590"/>
                  <a:pt x="499421" y="681789"/>
                  <a:pt x="512466" y="688312"/>
                </a:cubicBezTo>
                <a:cubicBezTo>
                  <a:pt x="522780" y="693469"/>
                  <a:pt x="517234" y="692128"/>
                  <a:pt x="525026" y="698361"/>
                </a:cubicBezTo>
                <a:cubicBezTo>
                  <a:pt x="531981" y="703925"/>
                  <a:pt x="532141" y="703244"/>
                  <a:pt x="540099" y="705897"/>
                </a:cubicBezTo>
                <a:cubicBezTo>
                  <a:pt x="541774" y="708409"/>
                  <a:pt x="542766" y="711547"/>
                  <a:pt x="545123" y="713433"/>
                </a:cubicBezTo>
                <a:cubicBezTo>
                  <a:pt x="547191" y="715087"/>
                  <a:pt x="550291" y="714761"/>
                  <a:pt x="552659" y="715945"/>
                </a:cubicBezTo>
                <a:cubicBezTo>
                  <a:pt x="555360" y="717295"/>
                  <a:pt x="557684" y="719294"/>
                  <a:pt x="560196" y="720969"/>
                </a:cubicBezTo>
                <a:cubicBezTo>
                  <a:pt x="569478" y="734894"/>
                  <a:pt x="559909" y="723881"/>
                  <a:pt x="572756" y="731018"/>
                </a:cubicBezTo>
                <a:cubicBezTo>
                  <a:pt x="578035" y="733950"/>
                  <a:pt x="582100" y="739156"/>
                  <a:pt x="587829" y="741066"/>
                </a:cubicBezTo>
                <a:lnTo>
                  <a:pt x="602901" y="746090"/>
                </a:lnTo>
                <a:cubicBezTo>
                  <a:pt x="605413" y="746927"/>
                  <a:pt x="607868" y="747960"/>
                  <a:pt x="610437" y="748602"/>
                </a:cubicBezTo>
                <a:cubicBezTo>
                  <a:pt x="613787" y="749439"/>
                  <a:pt x="617179" y="750122"/>
                  <a:pt x="620486" y="751114"/>
                </a:cubicBezTo>
                <a:cubicBezTo>
                  <a:pt x="628095" y="753397"/>
                  <a:pt x="635558" y="756139"/>
                  <a:pt x="643094" y="758651"/>
                </a:cubicBezTo>
                <a:lnTo>
                  <a:pt x="650631" y="761163"/>
                </a:lnTo>
                <a:cubicBezTo>
                  <a:pt x="653143" y="762838"/>
                  <a:pt x="655467" y="764837"/>
                  <a:pt x="658167" y="766187"/>
                </a:cubicBezTo>
                <a:cubicBezTo>
                  <a:pt x="660535" y="767371"/>
                  <a:pt x="663831" y="766827"/>
                  <a:pt x="665703" y="768699"/>
                </a:cubicBezTo>
                <a:cubicBezTo>
                  <a:pt x="667575" y="770571"/>
                  <a:pt x="666853" y="773965"/>
                  <a:pt x="668215" y="776235"/>
                </a:cubicBezTo>
                <a:cubicBezTo>
                  <a:pt x="669434" y="778266"/>
                  <a:pt x="671565" y="779584"/>
                  <a:pt x="673240" y="781259"/>
                </a:cubicBezTo>
                <a:cubicBezTo>
                  <a:pt x="677661" y="794524"/>
                  <a:pt x="674283" y="786593"/>
                  <a:pt x="685800" y="803868"/>
                </a:cubicBezTo>
                <a:cubicBezTo>
                  <a:pt x="687475" y="806380"/>
                  <a:pt x="688689" y="809269"/>
                  <a:pt x="690824" y="811404"/>
                </a:cubicBezTo>
                <a:cubicBezTo>
                  <a:pt x="694174" y="814754"/>
                  <a:pt x="698245" y="817511"/>
                  <a:pt x="700873" y="821453"/>
                </a:cubicBezTo>
                <a:lnTo>
                  <a:pt x="710921" y="836525"/>
                </a:lnTo>
                <a:cubicBezTo>
                  <a:pt x="719230" y="861457"/>
                  <a:pt x="705290" y="823376"/>
                  <a:pt x="720969" y="851598"/>
                </a:cubicBezTo>
                <a:cubicBezTo>
                  <a:pt x="723541" y="856227"/>
                  <a:pt x="724318" y="861646"/>
                  <a:pt x="725993" y="866670"/>
                </a:cubicBezTo>
                <a:cubicBezTo>
                  <a:pt x="726830" y="869182"/>
                  <a:pt x="728069" y="871595"/>
                  <a:pt x="728505" y="874207"/>
                </a:cubicBezTo>
                <a:cubicBezTo>
                  <a:pt x="729012" y="877249"/>
                  <a:pt x="730676" y="892059"/>
                  <a:pt x="733530" y="896815"/>
                </a:cubicBezTo>
                <a:cubicBezTo>
                  <a:pt x="734749" y="898846"/>
                  <a:pt x="736879" y="900165"/>
                  <a:pt x="738554" y="901840"/>
                </a:cubicBezTo>
                <a:cubicBezTo>
                  <a:pt x="739391" y="904352"/>
                  <a:pt x="739882" y="907008"/>
                  <a:pt x="741066" y="909376"/>
                </a:cubicBezTo>
                <a:cubicBezTo>
                  <a:pt x="744563" y="916371"/>
                  <a:pt x="748070" y="918892"/>
                  <a:pt x="753626" y="924448"/>
                </a:cubicBezTo>
                <a:lnTo>
                  <a:pt x="763675" y="954593"/>
                </a:lnTo>
                <a:cubicBezTo>
                  <a:pt x="764512" y="957105"/>
                  <a:pt x="764718" y="959927"/>
                  <a:pt x="766187" y="962130"/>
                </a:cubicBezTo>
                <a:cubicBezTo>
                  <a:pt x="767862" y="964642"/>
                  <a:pt x="769861" y="966966"/>
                  <a:pt x="771211" y="969666"/>
                </a:cubicBezTo>
                <a:cubicBezTo>
                  <a:pt x="772395" y="972034"/>
                  <a:pt x="771851" y="975330"/>
                  <a:pt x="773723" y="977202"/>
                </a:cubicBezTo>
                <a:cubicBezTo>
                  <a:pt x="775595" y="979074"/>
                  <a:pt x="778747" y="978877"/>
                  <a:pt x="781259" y="979714"/>
                </a:cubicBezTo>
                <a:cubicBezTo>
                  <a:pt x="782096" y="982226"/>
                  <a:pt x="782408" y="984980"/>
                  <a:pt x="783771" y="987251"/>
                </a:cubicBezTo>
                <a:cubicBezTo>
                  <a:pt x="784990" y="989282"/>
                  <a:pt x="787375" y="990380"/>
                  <a:pt x="788796" y="992275"/>
                </a:cubicBezTo>
                <a:cubicBezTo>
                  <a:pt x="792419" y="997105"/>
                  <a:pt x="795495" y="1002323"/>
                  <a:pt x="798844" y="1007347"/>
                </a:cubicBezTo>
                <a:cubicBezTo>
                  <a:pt x="798845" y="1007348"/>
                  <a:pt x="808890" y="1022419"/>
                  <a:pt x="808892" y="1022420"/>
                </a:cubicBezTo>
                <a:cubicBezTo>
                  <a:pt x="827600" y="1034890"/>
                  <a:pt x="804628" y="1018866"/>
                  <a:pt x="823965" y="1034980"/>
                </a:cubicBezTo>
                <a:cubicBezTo>
                  <a:pt x="834760" y="1043976"/>
                  <a:pt x="827711" y="1036854"/>
                  <a:pt x="839037" y="1042517"/>
                </a:cubicBezTo>
                <a:cubicBezTo>
                  <a:pt x="858508" y="1052253"/>
                  <a:pt x="835176" y="1043742"/>
                  <a:pt x="854110" y="1050053"/>
                </a:cubicBezTo>
                <a:cubicBezTo>
                  <a:pt x="867510" y="1070153"/>
                  <a:pt x="849921" y="1045862"/>
                  <a:pt x="866670" y="1062613"/>
                </a:cubicBezTo>
                <a:cubicBezTo>
                  <a:pt x="878033" y="1073977"/>
                  <a:pt x="864558" y="1067772"/>
                  <a:pt x="879231" y="1072662"/>
                </a:cubicBezTo>
                <a:cubicBezTo>
                  <a:pt x="896506" y="1084179"/>
                  <a:pt x="888575" y="1080801"/>
                  <a:pt x="901840" y="1085222"/>
                </a:cubicBezTo>
                <a:lnTo>
                  <a:pt x="916912" y="1095270"/>
                </a:lnTo>
                <a:cubicBezTo>
                  <a:pt x="919424" y="1096945"/>
                  <a:pt x="922313" y="1098160"/>
                  <a:pt x="924448" y="1100295"/>
                </a:cubicBezTo>
                <a:cubicBezTo>
                  <a:pt x="926123" y="1101970"/>
                  <a:pt x="927442" y="1104100"/>
                  <a:pt x="929473" y="1105319"/>
                </a:cubicBezTo>
                <a:cubicBezTo>
                  <a:pt x="931744" y="1106681"/>
                  <a:pt x="934694" y="1106545"/>
                  <a:pt x="937009" y="1107831"/>
                </a:cubicBezTo>
                <a:cubicBezTo>
                  <a:pt x="942287" y="1110763"/>
                  <a:pt x="947057" y="1114530"/>
                  <a:pt x="952081" y="1117879"/>
                </a:cubicBezTo>
                <a:cubicBezTo>
                  <a:pt x="954593" y="1119554"/>
                  <a:pt x="956754" y="1121948"/>
                  <a:pt x="959618" y="1122903"/>
                </a:cubicBezTo>
                <a:lnTo>
                  <a:pt x="967154" y="1125415"/>
                </a:lnTo>
                <a:cubicBezTo>
                  <a:pt x="976965" y="1135228"/>
                  <a:pt x="966672" y="1126431"/>
                  <a:pt x="979714" y="1132952"/>
                </a:cubicBezTo>
                <a:cubicBezTo>
                  <a:pt x="982415" y="1134302"/>
                  <a:pt x="984550" y="1136626"/>
                  <a:pt x="987251" y="1137976"/>
                </a:cubicBezTo>
                <a:cubicBezTo>
                  <a:pt x="989619" y="1139160"/>
                  <a:pt x="992472" y="1139202"/>
                  <a:pt x="994787" y="1140488"/>
                </a:cubicBezTo>
                <a:cubicBezTo>
                  <a:pt x="1000065" y="1143420"/>
                  <a:pt x="1009859" y="1150536"/>
                  <a:pt x="1009859" y="1150536"/>
                </a:cubicBezTo>
                <a:cubicBezTo>
                  <a:pt x="1011534" y="1153048"/>
                  <a:pt x="1012525" y="1156187"/>
                  <a:pt x="1014883" y="1158073"/>
                </a:cubicBezTo>
                <a:cubicBezTo>
                  <a:pt x="1016951" y="1159727"/>
                  <a:pt x="1020051" y="1159401"/>
                  <a:pt x="1022420" y="1160585"/>
                </a:cubicBezTo>
                <a:cubicBezTo>
                  <a:pt x="1025120" y="1161935"/>
                  <a:pt x="1027256" y="1164259"/>
                  <a:pt x="1029956" y="1165609"/>
                </a:cubicBezTo>
                <a:cubicBezTo>
                  <a:pt x="1032324" y="1166793"/>
                  <a:pt x="1035177" y="1166835"/>
                  <a:pt x="1037492" y="1168121"/>
                </a:cubicBezTo>
                <a:cubicBezTo>
                  <a:pt x="1042771" y="1171053"/>
                  <a:pt x="1047541" y="1174820"/>
                  <a:pt x="1052565" y="1178169"/>
                </a:cubicBezTo>
                <a:cubicBezTo>
                  <a:pt x="1055077" y="1179844"/>
                  <a:pt x="1057966" y="1181058"/>
                  <a:pt x="1060101" y="1183193"/>
                </a:cubicBezTo>
                <a:cubicBezTo>
                  <a:pt x="1061776" y="1184868"/>
                  <a:pt x="1063094" y="1186999"/>
                  <a:pt x="1065125" y="1188218"/>
                </a:cubicBezTo>
                <a:cubicBezTo>
                  <a:pt x="1067396" y="1189581"/>
                  <a:pt x="1070150" y="1189893"/>
                  <a:pt x="1072662" y="1190730"/>
                </a:cubicBezTo>
                <a:cubicBezTo>
                  <a:pt x="1087144" y="1200385"/>
                  <a:pt x="1073174" y="1192026"/>
                  <a:pt x="1087734" y="1198266"/>
                </a:cubicBezTo>
                <a:cubicBezTo>
                  <a:pt x="1109459" y="1207577"/>
                  <a:pt x="1087647" y="1199912"/>
                  <a:pt x="1105319" y="1205802"/>
                </a:cubicBezTo>
                <a:cubicBezTo>
                  <a:pt x="1106994" y="1208314"/>
                  <a:pt x="1107783" y="1211739"/>
                  <a:pt x="1110343" y="1213339"/>
                </a:cubicBezTo>
                <a:cubicBezTo>
                  <a:pt x="1114834" y="1216146"/>
                  <a:pt x="1125415" y="1218363"/>
                  <a:pt x="1125415" y="1218363"/>
                </a:cubicBezTo>
                <a:cubicBezTo>
                  <a:pt x="1134185" y="1227131"/>
                  <a:pt x="1128193" y="1222638"/>
                  <a:pt x="1145512" y="1228411"/>
                </a:cubicBezTo>
                <a:lnTo>
                  <a:pt x="1153048" y="1230923"/>
                </a:lnTo>
                <a:cubicBezTo>
                  <a:pt x="1165785" y="1243658"/>
                  <a:pt x="1149297" y="1228671"/>
                  <a:pt x="1165609" y="1238459"/>
                </a:cubicBezTo>
                <a:cubicBezTo>
                  <a:pt x="1167640" y="1239678"/>
                  <a:pt x="1168738" y="1242063"/>
                  <a:pt x="1170633" y="1243484"/>
                </a:cubicBezTo>
                <a:cubicBezTo>
                  <a:pt x="1193366" y="1260535"/>
                  <a:pt x="1179203" y="1247031"/>
                  <a:pt x="1190730" y="1258556"/>
                </a:cubicBezTo>
                <a:cubicBezTo>
                  <a:pt x="1191567" y="1261068"/>
                  <a:pt x="1191880" y="1263821"/>
                  <a:pt x="1193242" y="1266092"/>
                </a:cubicBezTo>
                <a:cubicBezTo>
                  <a:pt x="1197627" y="1273401"/>
                  <a:pt x="1205819" y="1273635"/>
                  <a:pt x="1213338" y="1276141"/>
                </a:cubicBezTo>
                <a:cubicBezTo>
                  <a:pt x="1238656" y="1284580"/>
                  <a:pt x="1199396" y="1271707"/>
                  <a:pt x="1230923" y="1281165"/>
                </a:cubicBezTo>
                <a:cubicBezTo>
                  <a:pt x="1235996" y="1282687"/>
                  <a:pt x="1245996" y="1286189"/>
                  <a:pt x="1245996" y="1286189"/>
                </a:cubicBezTo>
                <a:cubicBezTo>
                  <a:pt x="1247671" y="1288701"/>
                  <a:pt x="1249032" y="1291453"/>
                  <a:pt x="1251020" y="1293725"/>
                </a:cubicBezTo>
                <a:cubicBezTo>
                  <a:pt x="1254919" y="1298181"/>
                  <a:pt x="1263580" y="1306286"/>
                  <a:pt x="1263580" y="1306286"/>
                </a:cubicBezTo>
                <a:cubicBezTo>
                  <a:pt x="1269353" y="1323605"/>
                  <a:pt x="1264859" y="1317613"/>
                  <a:pt x="1273629" y="1326383"/>
                </a:cubicBezTo>
                <a:cubicBezTo>
                  <a:pt x="1278706" y="1341615"/>
                  <a:pt x="1283324" y="1348619"/>
                  <a:pt x="1276141" y="1366576"/>
                </a:cubicBezTo>
                <a:cubicBezTo>
                  <a:pt x="1273942" y="1372074"/>
                  <a:pt x="1267767" y="1374949"/>
                  <a:pt x="1263580" y="1379136"/>
                </a:cubicBezTo>
                <a:cubicBezTo>
                  <a:pt x="1256417" y="1386299"/>
                  <a:pt x="1260532" y="1382844"/>
                  <a:pt x="1251020" y="1389185"/>
                </a:cubicBezTo>
                <a:cubicBezTo>
                  <a:pt x="1242190" y="1402431"/>
                  <a:pt x="1251088" y="1392744"/>
                  <a:pt x="1235947" y="1399233"/>
                </a:cubicBezTo>
                <a:cubicBezTo>
                  <a:pt x="1233172" y="1400422"/>
                  <a:pt x="1231111" y="1402907"/>
                  <a:pt x="1228411" y="1404257"/>
                </a:cubicBezTo>
                <a:cubicBezTo>
                  <a:pt x="1226043" y="1405441"/>
                  <a:pt x="1223387" y="1405932"/>
                  <a:pt x="1220875" y="1406769"/>
                </a:cubicBezTo>
                <a:cubicBezTo>
                  <a:pt x="1197223" y="1430421"/>
                  <a:pt x="1235146" y="1394745"/>
                  <a:pt x="1198266" y="1419330"/>
                </a:cubicBezTo>
                <a:lnTo>
                  <a:pt x="1175657" y="1434402"/>
                </a:lnTo>
                <a:cubicBezTo>
                  <a:pt x="1173145" y="1436077"/>
                  <a:pt x="1170985" y="1438471"/>
                  <a:pt x="1168121" y="1439426"/>
                </a:cubicBezTo>
                <a:cubicBezTo>
                  <a:pt x="1157721" y="1442894"/>
                  <a:pt x="1162788" y="1440470"/>
                  <a:pt x="1153048" y="1446963"/>
                </a:cubicBezTo>
                <a:cubicBezTo>
                  <a:pt x="1149711" y="1456975"/>
                  <a:pt x="1147093" y="1456519"/>
                  <a:pt x="1163097" y="1457011"/>
                </a:cubicBezTo>
                <a:cubicBezTo>
                  <a:pt x="1213322" y="1458556"/>
                  <a:pt x="1263580" y="1458686"/>
                  <a:pt x="1313822" y="1459523"/>
                </a:cubicBezTo>
                <a:cubicBezTo>
                  <a:pt x="1360147" y="1464670"/>
                  <a:pt x="1342561" y="1463788"/>
                  <a:pt x="1419330" y="1459523"/>
                </a:cubicBezTo>
                <a:cubicBezTo>
                  <a:pt x="1421974" y="1459376"/>
                  <a:pt x="1424320" y="1457738"/>
                  <a:pt x="1426866" y="1457011"/>
                </a:cubicBezTo>
                <a:cubicBezTo>
                  <a:pt x="1448955" y="1450700"/>
                  <a:pt x="1426373" y="1458012"/>
                  <a:pt x="1444451" y="1451987"/>
                </a:cubicBezTo>
                <a:cubicBezTo>
                  <a:pt x="1458698" y="1453768"/>
                  <a:pt x="1462742" y="1453455"/>
                  <a:pt x="1474596" y="1457011"/>
                </a:cubicBezTo>
                <a:cubicBezTo>
                  <a:pt x="1479668" y="1458533"/>
                  <a:pt x="1489668" y="1462035"/>
                  <a:pt x="1489668" y="1462035"/>
                </a:cubicBezTo>
                <a:cubicBezTo>
                  <a:pt x="1491343" y="1459523"/>
                  <a:pt x="1493466" y="1457258"/>
                  <a:pt x="1494692" y="1454499"/>
                </a:cubicBezTo>
                <a:cubicBezTo>
                  <a:pt x="1496843" y="1449659"/>
                  <a:pt x="1498041" y="1444450"/>
                  <a:pt x="1499716" y="1439426"/>
                </a:cubicBezTo>
                <a:lnTo>
                  <a:pt x="1502229" y="1431890"/>
                </a:lnTo>
                <a:lnTo>
                  <a:pt x="1504741" y="1424354"/>
                </a:lnTo>
                <a:lnTo>
                  <a:pt x="1507253" y="1416818"/>
                </a:lnTo>
                <a:cubicBezTo>
                  <a:pt x="1508090" y="1409282"/>
                  <a:pt x="1508763" y="1401725"/>
                  <a:pt x="1509765" y="1394209"/>
                </a:cubicBezTo>
                <a:cubicBezTo>
                  <a:pt x="1511051" y="1384565"/>
                  <a:pt x="1512894" y="1376050"/>
                  <a:pt x="1514789" y="1366576"/>
                </a:cubicBezTo>
                <a:cubicBezTo>
                  <a:pt x="1515626" y="1354016"/>
                  <a:pt x="1515983" y="1341414"/>
                  <a:pt x="1517301" y="1328895"/>
                </a:cubicBezTo>
                <a:cubicBezTo>
                  <a:pt x="1517956" y="1322676"/>
                  <a:pt x="1520638" y="1317214"/>
                  <a:pt x="1522325" y="1311310"/>
                </a:cubicBezTo>
                <a:cubicBezTo>
                  <a:pt x="1527489" y="1293236"/>
                  <a:pt x="1522161" y="1309451"/>
                  <a:pt x="1527349" y="1288701"/>
                </a:cubicBezTo>
                <a:cubicBezTo>
                  <a:pt x="1527991" y="1286132"/>
                  <a:pt x="1529024" y="1283677"/>
                  <a:pt x="1529862" y="1281165"/>
                </a:cubicBezTo>
                <a:cubicBezTo>
                  <a:pt x="1530699" y="1270279"/>
                  <a:pt x="1531020" y="1259342"/>
                  <a:pt x="1532374" y="1248508"/>
                </a:cubicBezTo>
                <a:cubicBezTo>
                  <a:pt x="1532702" y="1245881"/>
                  <a:pt x="1534412" y="1243577"/>
                  <a:pt x="1534886" y="1240972"/>
                </a:cubicBezTo>
                <a:cubicBezTo>
                  <a:pt x="1536094" y="1234330"/>
                  <a:pt x="1535984" y="1227476"/>
                  <a:pt x="1537398" y="1220875"/>
                </a:cubicBezTo>
                <a:cubicBezTo>
                  <a:pt x="1538508" y="1215696"/>
                  <a:pt x="1547446" y="1204127"/>
                  <a:pt x="1542422" y="1205802"/>
                </a:cubicBezTo>
                <a:cubicBezTo>
                  <a:pt x="1537398" y="1207477"/>
                  <a:pt x="1532487" y="1209541"/>
                  <a:pt x="1527349" y="1210826"/>
                </a:cubicBezTo>
                <a:cubicBezTo>
                  <a:pt x="1524000" y="1211664"/>
                  <a:pt x="1520608" y="1212347"/>
                  <a:pt x="1517301" y="1213339"/>
                </a:cubicBezTo>
                <a:cubicBezTo>
                  <a:pt x="1512229" y="1214861"/>
                  <a:pt x="1507367" y="1217079"/>
                  <a:pt x="1502229" y="1218363"/>
                </a:cubicBezTo>
                <a:cubicBezTo>
                  <a:pt x="1498879" y="1219200"/>
                  <a:pt x="1495487" y="1219883"/>
                  <a:pt x="1492180" y="1220875"/>
                </a:cubicBezTo>
                <a:cubicBezTo>
                  <a:pt x="1487108" y="1222397"/>
                  <a:pt x="1482301" y="1224860"/>
                  <a:pt x="1477108" y="1225899"/>
                </a:cubicBezTo>
                <a:cubicBezTo>
                  <a:pt x="1472921" y="1226736"/>
                  <a:pt x="1468689" y="1227375"/>
                  <a:pt x="1464547" y="1228411"/>
                </a:cubicBezTo>
                <a:cubicBezTo>
                  <a:pt x="1461978" y="1229053"/>
                  <a:pt x="1459596" y="1230349"/>
                  <a:pt x="1457011" y="1230923"/>
                </a:cubicBezTo>
                <a:cubicBezTo>
                  <a:pt x="1452039" y="1232028"/>
                  <a:pt x="1446962" y="1232598"/>
                  <a:pt x="1441938" y="1233435"/>
                </a:cubicBezTo>
                <a:cubicBezTo>
                  <a:pt x="1436914" y="1235110"/>
                  <a:pt x="1432004" y="1237174"/>
                  <a:pt x="1426866" y="1238459"/>
                </a:cubicBezTo>
                <a:cubicBezTo>
                  <a:pt x="1423517" y="1239297"/>
                  <a:pt x="1420125" y="1239980"/>
                  <a:pt x="1416818" y="1240972"/>
                </a:cubicBezTo>
                <a:cubicBezTo>
                  <a:pt x="1411745" y="1242494"/>
                  <a:pt x="1406769" y="1244321"/>
                  <a:pt x="1401745" y="1245996"/>
                </a:cubicBezTo>
                <a:cubicBezTo>
                  <a:pt x="1399233" y="1246833"/>
                  <a:pt x="1396836" y="1248180"/>
                  <a:pt x="1394209" y="1248508"/>
                </a:cubicBezTo>
                <a:cubicBezTo>
                  <a:pt x="1371619" y="1251332"/>
                  <a:pt x="1364901" y="1258975"/>
                  <a:pt x="1359040" y="1261068"/>
                </a:cubicBezTo>
                <a:close/>
              </a:path>
            </a:pathLst>
          </a:custGeom>
          <a:solidFill>
            <a:srgbClr val="B9CDE5"/>
          </a:solidFill>
          <a:ln w="127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pic>
        <p:nvPicPr>
          <p:cNvPr id="118" name="Picture 2" descr="C:\Users\Sotod\AppData\Local\Microsoft\Windows\Temporary Internet Files\Content.Outlook\0PG0VNZU\Sketches - 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9" y="4254595"/>
            <a:ext cx="2768316" cy="23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2" descr="C:\Users\Sotod\AppData\Local\Microsoft\Windows\Temporary Internet Files\Content.Outlook\0PG0VNZU\Sketches - 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22" y="4260631"/>
            <a:ext cx="2768316" cy="23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162">
            <a:off x="3559989" y="5365626"/>
            <a:ext cx="302053" cy="7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01" y="4600724"/>
            <a:ext cx="262924" cy="6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" name="Rectangle 161"/>
          <p:cNvSpPr/>
          <p:nvPr/>
        </p:nvSpPr>
        <p:spPr>
          <a:xfrm rot="1646713">
            <a:off x="4105259" y="5181573"/>
            <a:ext cx="100229" cy="22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4575997" y="6041858"/>
            <a:ext cx="216188" cy="27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</a:t>
            </a:r>
          </a:p>
        </p:txBody>
      </p:sp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40" y="5589421"/>
            <a:ext cx="414770" cy="5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" name="Rectangle 164"/>
          <p:cNvSpPr/>
          <p:nvPr/>
        </p:nvSpPr>
        <p:spPr>
          <a:xfrm>
            <a:off x="4819209" y="6041858"/>
            <a:ext cx="216188" cy="27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5494796" y="4996953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67" name="Rounded Rectangle 166"/>
          <p:cNvSpPr/>
          <p:nvPr/>
        </p:nvSpPr>
        <p:spPr>
          <a:xfrm>
            <a:off x="5648493" y="5162735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68" name="Rounded Rectangle 167"/>
          <p:cNvSpPr/>
          <p:nvPr/>
        </p:nvSpPr>
        <p:spPr>
          <a:xfrm>
            <a:off x="5481267" y="5263326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69" name="Rounded Rectangle 168"/>
          <p:cNvSpPr/>
          <p:nvPr/>
        </p:nvSpPr>
        <p:spPr>
          <a:xfrm>
            <a:off x="5646590" y="4904087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0" name="Rounded Rectangle 169"/>
          <p:cNvSpPr/>
          <p:nvPr/>
        </p:nvSpPr>
        <p:spPr>
          <a:xfrm>
            <a:off x="5330323" y="5283219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1" name="Rounded Rectangle 170"/>
          <p:cNvSpPr/>
          <p:nvPr/>
        </p:nvSpPr>
        <p:spPr>
          <a:xfrm>
            <a:off x="5191192" y="5283907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2" name="Rounded Rectangle 171"/>
          <p:cNvSpPr/>
          <p:nvPr/>
        </p:nvSpPr>
        <p:spPr>
          <a:xfrm>
            <a:off x="5346149" y="5025245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3" name="Rounded Rectangle 172"/>
          <p:cNvSpPr/>
          <p:nvPr/>
        </p:nvSpPr>
        <p:spPr>
          <a:xfrm>
            <a:off x="5191192" y="5103857"/>
            <a:ext cx="135117" cy="1720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4" name="Rectangle 173"/>
          <p:cNvSpPr/>
          <p:nvPr/>
        </p:nvSpPr>
        <p:spPr>
          <a:xfrm>
            <a:off x="4596223" y="4785621"/>
            <a:ext cx="162141" cy="236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5" name="Rectangle 174"/>
          <p:cNvSpPr/>
          <p:nvPr/>
        </p:nvSpPr>
        <p:spPr>
          <a:xfrm>
            <a:off x="4595690" y="5056107"/>
            <a:ext cx="162141" cy="236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6" name="Rectangle 175"/>
          <p:cNvSpPr/>
          <p:nvPr/>
        </p:nvSpPr>
        <p:spPr>
          <a:xfrm>
            <a:off x="4791680" y="4785621"/>
            <a:ext cx="162141" cy="236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7" name="Rounded Rectangle 176"/>
          <p:cNvSpPr/>
          <p:nvPr/>
        </p:nvSpPr>
        <p:spPr>
          <a:xfrm>
            <a:off x="5008373" y="4776748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8" name="Rounded Rectangle 177"/>
          <p:cNvSpPr/>
          <p:nvPr/>
        </p:nvSpPr>
        <p:spPr>
          <a:xfrm>
            <a:off x="4999378" y="4501503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79" name="Rounded Rectangle 178"/>
          <p:cNvSpPr/>
          <p:nvPr/>
        </p:nvSpPr>
        <p:spPr>
          <a:xfrm>
            <a:off x="4805192" y="4501503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180" name="Freeform 179"/>
          <p:cNvSpPr/>
          <p:nvPr/>
        </p:nvSpPr>
        <p:spPr>
          <a:xfrm rot="19322070">
            <a:off x="3803035" y="5099264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1" name="Freeform 180"/>
          <p:cNvSpPr/>
          <p:nvPr/>
        </p:nvSpPr>
        <p:spPr>
          <a:xfrm>
            <a:off x="3898546" y="5409130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2" name="Freeform 181"/>
          <p:cNvSpPr/>
          <p:nvPr/>
        </p:nvSpPr>
        <p:spPr>
          <a:xfrm rot="20001844">
            <a:off x="3789150" y="6064218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3" name="Freeform 182"/>
          <p:cNvSpPr/>
          <p:nvPr/>
        </p:nvSpPr>
        <p:spPr>
          <a:xfrm rot="19322070">
            <a:off x="4581455" y="4510085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4" name="Freeform 183"/>
          <p:cNvSpPr/>
          <p:nvPr/>
        </p:nvSpPr>
        <p:spPr>
          <a:xfrm>
            <a:off x="4622137" y="5282222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5" name="Freeform 184"/>
          <p:cNvSpPr/>
          <p:nvPr/>
        </p:nvSpPr>
        <p:spPr>
          <a:xfrm rot="9440766">
            <a:off x="5016128" y="6285761"/>
            <a:ext cx="96950" cy="118330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6" name="Freeform 185"/>
          <p:cNvSpPr/>
          <p:nvPr/>
        </p:nvSpPr>
        <p:spPr>
          <a:xfrm>
            <a:off x="4413856" y="6269561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7" name="Freeform 186"/>
          <p:cNvSpPr/>
          <p:nvPr/>
        </p:nvSpPr>
        <p:spPr>
          <a:xfrm rot="20998684">
            <a:off x="5339462" y="4813449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8" name="Freeform 187"/>
          <p:cNvSpPr/>
          <p:nvPr/>
        </p:nvSpPr>
        <p:spPr>
          <a:xfrm rot="20549231">
            <a:off x="5471660" y="5529313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9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692">
            <a:off x="3894057" y="4519972"/>
            <a:ext cx="229607" cy="58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" name="Freeform 197"/>
          <p:cNvSpPr/>
          <p:nvPr/>
        </p:nvSpPr>
        <p:spPr>
          <a:xfrm rot="749797">
            <a:off x="3871031" y="4937344"/>
            <a:ext cx="100005" cy="164704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00" name="Picture 2" descr="C:\Users\Sotod\AppData\Local\Microsoft\Windows\Temporary Internet Files\Content.Outlook\0PG0VNZU\Sketches - 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26" y="4240560"/>
            <a:ext cx="2768316" cy="230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8162">
            <a:off x="6544493" y="5345555"/>
            <a:ext cx="302053" cy="76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05" y="4580653"/>
            <a:ext cx="262924" cy="6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" name="Rectangle 202"/>
          <p:cNvSpPr/>
          <p:nvPr/>
        </p:nvSpPr>
        <p:spPr>
          <a:xfrm rot="1646713">
            <a:off x="7089763" y="5161502"/>
            <a:ext cx="100229" cy="226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7560501" y="6021787"/>
            <a:ext cx="216188" cy="27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</a:t>
            </a:r>
          </a:p>
        </p:txBody>
      </p:sp>
      <p:pic>
        <p:nvPicPr>
          <p:cNvPr id="20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44" y="5569350"/>
            <a:ext cx="414770" cy="58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" name="Rectangle 205"/>
          <p:cNvSpPr/>
          <p:nvPr/>
        </p:nvSpPr>
        <p:spPr>
          <a:xfrm>
            <a:off x="7803713" y="6021787"/>
            <a:ext cx="216188" cy="27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F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8479300" y="4976882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08" name="Rounded Rectangle 207"/>
          <p:cNvSpPr/>
          <p:nvPr/>
        </p:nvSpPr>
        <p:spPr>
          <a:xfrm>
            <a:off x="8632997" y="5142664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09" name="Rounded Rectangle 208"/>
          <p:cNvSpPr/>
          <p:nvPr/>
        </p:nvSpPr>
        <p:spPr>
          <a:xfrm>
            <a:off x="8465771" y="5243255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0" name="Rounded Rectangle 209"/>
          <p:cNvSpPr/>
          <p:nvPr/>
        </p:nvSpPr>
        <p:spPr>
          <a:xfrm>
            <a:off x="8631094" y="4884016"/>
            <a:ext cx="135117" cy="2404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1" name="Rounded Rectangle 210"/>
          <p:cNvSpPr/>
          <p:nvPr/>
        </p:nvSpPr>
        <p:spPr>
          <a:xfrm>
            <a:off x="8314827" y="5263148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2" name="Rounded Rectangle 211"/>
          <p:cNvSpPr/>
          <p:nvPr/>
        </p:nvSpPr>
        <p:spPr>
          <a:xfrm>
            <a:off x="8175696" y="5263836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3" name="Rounded Rectangle 212"/>
          <p:cNvSpPr/>
          <p:nvPr/>
        </p:nvSpPr>
        <p:spPr>
          <a:xfrm>
            <a:off x="8330653" y="5005174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4" name="Rounded Rectangle 213"/>
          <p:cNvSpPr/>
          <p:nvPr/>
        </p:nvSpPr>
        <p:spPr>
          <a:xfrm>
            <a:off x="8175696" y="5083786"/>
            <a:ext cx="135117" cy="17209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5" name="Rectangle 214"/>
          <p:cNvSpPr/>
          <p:nvPr/>
        </p:nvSpPr>
        <p:spPr>
          <a:xfrm>
            <a:off x="7580727" y="4765550"/>
            <a:ext cx="162141" cy="236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6" name="Rectangle 215"/>
          <p:cNvSpPr/>
          <p:nvPr/>
        </p:nvSpPr>
        <p:spPr>
          <a:xfrm>
            <a:off x="7580194" y="5036036"/>
            <a:ext cx="162141" cy="236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7" name="Rectangle 216"/>
          <p:cNvSpPr/>
          <p:nvPr/>
        </p:nvSpPr>
        <p:spPr>
          <a:xfrm>
            <a:off x="7776184" y="4765550"/>
            <a:ext cx="162141" cy="236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8" name="Rounded Rectangle 217"/>
          <p:cNvSpPr/>
          <p:nvPr/>
        </p:nvSpPr>
        <p:spPr>
          <a:xfrm>
            <a:off x="7992877" y="4756677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19" name="Rounded Rectangle 218"/>
          <p:cNvSpPr/>
          <p:nvPr/>
        </p:nvSpPr>
        <p:spPr>
          <a:xfrm>
            <a:off x="7983882" y="4481432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20" name="Rounded Rectangle 219"/>
          <p:cNvSpPr/>
          <p:nvPr/>
        </p:nvSpPr>
        <p:spPr>
          <a:xfrm>
            <a:off x="7789696" y="4481432"/>
            <a:ext cx="135117" cy="2404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</a:t>
            </a:r>
            <a:endParaRPr lang="en-US" sz="900" dirty="0"/>
          </a:p>
        </p:txBody>
      </p:sp>
      <p:sp>
        <p:nvSpPr>
          <p:cNvPr id="221" name="Freeform 220"/>
          <p:cNvSpPr/>
          <p:nvPr/>
        </p:nvSpPr>
        <p:spPr>
          <a:xfrm rot="19322070">
            <a:off x="6787539" y="5079193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2" name="Freeform 221"/>
          <p:cNvSpPr/>
          <p:nvPr/>
        </p:nvSpPr>
        <p:spPr>
          <a:xfrm>
            <a:off x="6883050" y="5389059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3" name="Freeform 222"/>
          <p:cNvSpPr/>
          <p:nvPr/>
        </p:nvSpPr>
        <p:spPr>
          <a:xfrm rot="20001844">
            <a:off x="6773654" y="6044147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4" name="Freeform 223"/>
          <p:cNvSpPr/>
          <p:nvPr/>
        </p:nvSpPr>
        <p:spPr>
          <a:xfrm rot="19322070">
            <a:off x="7565959" y="4490014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5" name="Freeform 224"/>
          <p:cNvSpPr/>
          <p:nvPr/>
        </p:nvSpPr>
        <p:spPr>
          <a:xfrm>
            <a:off x="7606641" y="5262151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6" name="Freeform 225"/>
          <p:cNvSpPr/>
          <p:nvPr/>
        </p:nvSpPr>
        <p:spPr>
          <a:xfrm rot="9440766">
            <a:off x="8000632" y="6265690"/>
            <a:ext cx="96950" cy="118330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7" name="Freeform 226"/>
          <p:cNvSpPr/>
          <p:nvPr/>
        </p:nvSpPr>
        <p:spPr>
          <a:xfrm>
            <a:off x="7398360" y="6249490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8" name="Freeform 227"/>
          <p:cNvSpPr/>
          <p:nvPr/>
        </p:nvSpPr>
        <p:spPr>
          <a:xfrm rot="20998684">
            <a:off x="8323966" y="4793378"/>
            <a:ext cx="135118" cy="181278"/>
          </a:xfrm>
          <a:custGeom>
            <a:avLst/>
            <a:gdLst>
              <a:gd name="connsiteX0" fmla="*/ 3243 w 523943"/>
              <a:gd name="connsiteY0" fmla="*/ 165278 h 584378"/>
              <a:gd name="connsiteX1" fmla="*/ 3243 w 523943"/>
              <a:gd name="connsiteY1" fmla="*/ 165278 h 584378"/>
              <a:gd name="connsiteX2" fmla="*/ 34993 w 523943"/>
              <a:gd name="connsiteY2" fmla="*/ 209728 h 584378"/>
              <a:gd name="connsiteX3" fmla="*/ 54043 w 523943"/>
              <a:gd name="connsiteY3" fmla="*/ 222428 h 584378"/>
              <a:gd name="connsiteX4" fmla="*/ 98493 w 523943"/>
              <a:gd name="connsiteY4" fmla="*/ 254178 h 584378"/>
              <a:gd name="connsiteX5" fmla="*/ 111193 w 523943"/>
              <a:gd name="connsiteY5" fmla="*/ 273228 h 584378"/>
              <a:gd name="connsiteX6" fmla="*/ 149293 w 523943"/>
              <a:gd name="connsiteY6" fmla="*/ 298628 h 584378"/>
              <a:gd name="connsiteX7" fmla="*/ 161993 w 523943"/>
              <a:gd name="connsiteY7" fmla="*/ 317678 h 584378"/>
              <a:gd name="connsiteX8" fmla="*/ 200093 w 523943"/>
              <a:gd name="connsiteY8" fmla="*/ 349428 h 584378"/>
              <a:gd name="connsiteX9" fmla="*/ 219143 w 523943"/>
              <a:gd name="connsiteY9" fmla="*/ 387528 h 584378"/>
              <a:gd name="connsiteX10" fmla="*/ 231843 w 523943"/>
              <a:gd name="connsiteY10" fmla="*/ 406578 h 584378"/>
              <a:gd name="connsiteX11" fmla="*/ 238193 w 523943"/>
              <a:gd name="connsiteY11" fmla="*/ 425628 h 584378"/>
              <a:gd name="connsiteX12" fmla="*/ 257243 w 523943"/>
              <a:gd name="connsiteY12" fmla="*/ 431978 h 584378"/>
              <a:gd name="connsiteX13" fmla="*/ 219143 w 523943"/>
              <a:gd name="connsiteY13" fmla="*/ 444678 h 584378"/>
              <a:gd name="connsiteX14" fmla="*/ 200093 w 523943"/>
              <a:gd name="connsiteY14" fmla="*/ 457378 h 584378"/>
              <a:gd name="connsiteX15" fmla="*/ 174693 w 523943"/>
              <a:gd name="connsiteY15" fmla="*/ 463728 h 584378"/>
              <a:gd name="connsiteX16" fmla="*/ 149293 w 523943"/>
              <a:gd name="connsiteY16" fmla="*/ 476428 h 584378"/>
              <a:gd name="connsiteX17" fmla="*/ 111193 w 523943"/>
              <a:gd name="connsiteY17" fmla="*/ 489128 h 584378"/>
              <a:gd name="connsiteX18" fmla="*/ 187393 w 523943"/>
              <a:gd name="connsiteY18" fmla="*/ 508178 h 584378"/>
              <a:gd name="connsiteX19" fmla="*/ 225493 w 523943"/>
              <a:gd name="connsiteY19" fmla="*/ 514528 h 584378"/>
              <a:gd name="connsiteX20" fmla="*/ 282643 w 523943"/>
              <a:gd name="connsiteY20" fmla="*/ 520878 h 584378"/>
              <a:gd name="connsiteX21" fmla="*/ 365193 w 523943"/>
              <a:gd name="connsiteY21" fmla="*/ 539928 h 584378"/>
              <a:gd name="connsiteX22" fmla="*/ 384243 w 523943"/>
              <a:gd name="connsiteY22" fmla="*/ 546278 h 584378"/>
              <a:gd name="connsiteX23" fmla="*/ 403293 w 523943"/>
              <a:gd name="connsiteY23" fmla="*/ 558978 h 584378"/>
              <a:gd name="connsiteX24" fmla="*/ 447743 w 523943"/>
              <a:gd name="connsiteY24" fmla="*/ 584378 h 584378"/>
              <a:gd name="connsiteX25" fmla="*/ 460443 w 523943"/>
              <a:gd name="connsiteY25" fmla="*/ 565328 h 584378"/>
              <a:gd name="connsiteX26" fmla="*/ 466793 w 523943"/>
              <a:gd name="connsiteY26" fmla="*/ 539928 h 584378"/>
              <a:gd name="connsiteX27" fmla="*/ 473143 w 523943"/>
              <a:gd name="connsiteY27" fmla="*/ 520878 h 584378"/>
              <a:gd name="connsiteX28" fmla="*/ 479493 w 523943"/>
              <a:gd name="connsiteY28" fmla="*/ 495478 h 584378"/>
              <a:gd name="connsiteX29" fmla="*/ 492193 w 523943"/>
              <a:gd name="connsiteY29" fmla="*/ 457378 h 584378"/>
              <a:gd name="connsiteX30" fmla="*/ 504893 w 523943"/>
              <a:gd name="connsiteY30" fmla="*/ 419278 h 584378"/>
              <a:gd name="connsiteX31" fmla="*/ 511243 w 523943"/>
              <a:gd name="connsiteY31" fmla="*/ 400228 h 584378"/>
              <a:gd name="connsiteX32" fmla="*/ 517593 w 523943"/>
              <a:gd name="connsiteY32" fmla="*/ 381178 h 584378"/>
              <a:gd name="connsiteX33" fmla="*/ 523943 w 523943"/>
              <a:gd name="connsiteY33" fmla="*/ 343078 h 584378"/>
              <a:gd name="connsiteX34" fmla="*/ 517593 w 523943"/>
              <a:gd name="connsiteY34" fmla="*/ 317678 h 584378"/>
              <a:gd name="connsiteX35" fmla="*/ 479493 w 523943"/>
              <a:gd name="connsiteY35" fmla="*/ 324028 h 584378"/>
              <a:gd name="connsiteX36" fmla="*/ 396943 w 523943"/>
              <a:gd name="connsiteY36" fmla="*/ 336728 h 584378"/>
              <a:gd name="connsiteX37" fmla="*/ 377893 w 523943"/>
              <a:gd name="connsiteY37" fmla="*/ 343078 h 584378"/>
              <a:gd name="connsiteX38" fmla="*/ 358843 w 523943"/>
              <a:gd name="connsiteY38" fmla="*/ 324028 h 584378"/>
              <a:gd name="connsiteX39" fmla="*/ 339793 w 523943"/>
              <a:gd name="connsiteY39" fmla="*/ 260528 h 584378"/>
              <a:gd name="connsiteX40" fmla="*/ 327093 w 523943"/>
              <a:gd name="connsiteY40" fmla="*/ 241478 h 584378"/>
              <a:gd name="connsiteX41" fmla="*/ 314393 w 523943"/>
              <a:gd name="connsiteY41" fmla="*/ 203378 h 584378"/>
              <a:gd name="connsiteX42" fmla="*/ 295343 w 523943"/>
              <a:gd name="connsiteY42" fmla="*/ 177978 h 584378"/>
              <a:gd name="connsiteX43" fmla="*/ 269943 w 523943"/>
              <a:gd name="connsiteY43" fmla="*/ 139878 h 584378"/>
              <a:gd name="connsiteX44" fmla="*/ 244543 w 523943"/>
              <a:gd name="connsiteY44" fmla="*/ 101778 h 584378"/>
              <a:gd name="connsiteX45" fmla="*/ 231843 w 523943"/>
              <a:gd name="connsiteY45" fmla="*/ 82728 h 584378"/>
              <a:gd name="connsiteX46" fmla="*/ 219143 w 523943"/>
              <a:gd name="connsiteY46" fmla="*/ 63678 h 584378"/>
              <a:gd name="connsiteX47" fmla="*/ 212793 w 523943"/>
              <a:gd name="connsiteY47" fmla="*/ 44628 h 584378"/>
              <a:gd name="connsiteX48" fmla="*/ 193743 w 523943"/>
              <a:gd name="connsiteY48" fmla="*/ 31928 h 584378"/>
              <a:gd name="connsiteX49" fmla="*/ 161993 w 523943"/>
              <a:gd name="connsiteY49" fmla="*/ 178 h 584378"/>
              <a:gd name="connsiteX50" fmla="*/ 142943 w 523943"/>
              <a:gd name="connsiteY50" fmla="*/ 6528 h 584378"/>
              <a:gd name="connsiteX51" fmla="*/ 104843 w 523943"/>
              <a:gd name="connsiteY51" fmla="*/ 31928 h 584378"/>
              <a:gd name="connsiteX52" fmla="*/ 85793 w 523943"/>
              <a:gd name="connsiteY52" fmla="*/ 44628 h 584378"/>
              <a:gd name="connsiteX53" fmla="*/ 28643 w 523943"/>
              <a:gd name="connsiteY53" fmla="*/ 95428 h 584378"/>
              <a:gd name="connsiteX54" fmla="*/ 3243 w 523943"/>
              <a:gd name="connsiteY54" fmla="*/ 133528 h 584378"/>
              <a:gd name="connsiteX55" fmla="*/ 3243 w 523943"/>
              <a:gd name="connsiteY55" fmla="*/ 165278 h 58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23943" h="584378">
                <a:moveTo>
                  <a:pt x="3243" y="165278"/>
                </a:moveTo>
                <a:lnTo>
                  <a:pt x="3243" y="165278"/>
                </a:lnTo>
                <a:cubicBezTo>
                  <a:pt x="13826" y="180095"/>
                  <a:pt x="22896" y="196119"/>
                  <a:pt x="34993" y="209728"/>
                </a:cubicBezTo>
                <a:cubicBezTo>
                  <a:pt x="40063" y="215432"/>
                  <a:pt x="47833" y="217992"/>
                  <a:pt x="54043" y="222428"/>
                </a:cubicBezTo>
                <a:cubicBezTo>
                  <a:pt x="109177" y="261810"/>
                  <a:pt x="53598" y="224248"/>
                  <a:pt x="98493" y="254178"/>
                </a:cubicBezTo>
                <a:cubicBezTo>
                  <a:pt x="102726" y="260528"/>
                  <a:pt x="105450" y="268202"/>
                  <a:pt x="111193" y="273228"/>
                </a:cubicBezTo>
                <a:cubicBezTo>
                  <a:pt x="122680" y="283279"/>
                  <a:pt x="149293" y="298628"/>
                  <a:pt x="149293" y="298628"/>
                </a:cubicBezTo>
                <a:cubicBezTo>
                  <a:pt x="153526" y="304978"/>
                  <a:pt x="156597" y="312282"/>
                  <a:pt x="161993" y="317678"/>
                </a:cubicBezTo>
                <a:cubicBezTo>
                  <a:pt x="211943" y="367628"/>
                  <a:pt x="148079" y="287011"/>
                  <a:pt x="200093" y="349428"/>
                </a:cubicBezTo>
                <a:cubicBezTo>
                  <a:pt x="222841" y="376725"/>
                  <a:pt x="204824" y="358889"/>
                  <a:pt x="219143" y="387528"/>
                </a:cubicBezTo>
                <a:cubicBezTo>
                  <a:pt x="222556" y="394354"/>
                  <a:pt x="228430" y="399752"/>
                  <a:pt x="231843" y="406578"/>
                </a:cubicBezTo>
                <a:cubicBezTo>
                  <a:pt x="234836" y="412565"/>
                  <a:pt x="233460" y="420895"/>
                  <a:pt x="238193" y="425628"/>
                </a:cubicBezTo>
                <a:cubicBezTo>
                  <a:pt x="242926" y="430361"/>
                  <a:pt x="250893" y="429861"/>
                  <a:pt x="257243" y="431978"/>
                </a:cubicBezTo>
                <a:cubicBezTo>
                  <a:pt x="244543" y="436211"/>
                  <a:pt x="230282" y="437252"/>
                  <a:pt x="219143" y="444678"/>
                </a:cubicBezTo>
                <a:cubicBezTo>
                  <a:pt x="212793" y="448911"/>
                  <a:pt x="207108" y="454372"/>
                  <a:pt x="200093" y="457378"/>
                </a:cubicBezTo>
                <a:cubicBezTo>
                  <a:pt x="192071" y="460816"/>
                  <a:pt x="182865" y="460664"/>
                  <a:pt x="174693" y="463728"/>
                </a:cubicBezTo>
                <a:cubicBezTo>
                  <a:pt x="165830" y="467052"/>
                  <a:pt x="158082" y="472912"/>
                  <a:pt x="149293" y="476428"/>
                </a:cubicBezTo>
                <a:cubicBezTo>
                  <a:pt x="136864" y="481400"/>
                  <a:pt x="111193" y="489128"/>
                  <a:pt x="111193" y="489128"/>
                </a:cubicBezTo>
                <a:cubicBezTo>
                  <a:pt x="147265" y="513176"/>
                  <a:pt x="119961" y="499187"/>
                  <a:pt x="187393" y="508178"/>
                </a:cubicBezTo>
                <a:cubicBezTo>
                  <a:pt x="200155" y="509880"/>
                  <a:pt x="212731" y="512826"/>
                  <a:pt x="225493" y="514528"/>
                </a:cubicBezTo>
                <a:cubicBezTo>
                  <a:pt x="244492" y="517061"/>
                  <a:pt x="263668" y="518167"/>
                  <a:pt x="282643" y="520878"/>
                </a:cubicBezTo>
                <a:cubicBezTo>
                  <a:pt x="300274" y="523397"/>
                  <a:pt x="354436" y="536342"/>
                  <a:pt x="365193" y="539928"/>
                </a:cubicBezTo>
                <a:cubicBezTo>
                  <a:pt x="371543" y="542045"/>
                  <a:pt x="378256" y="543285"/>
                  <a:pt x="384243" y="546278"/>
                </a:cubicBezTo>
                <a:cubicBezTo>
                  <a:pt x="391069" y="549691"/>
                  <a:pt x="396667" y="555192"/>
                  <a:pt x="403293" y="558978"/>
                </a:cubicBezTo>
                <a:cubicBezTo>
                  <a:pt x="459689" y="591204"/>
                  <a:pt x="401331" y="553436"/>
                  <a:pt x="447743" y="584378"/>
                </a:cubicBezTo>
                <a:cubicBezTo>
                  <a:pt x="451976" y="578028"/>
                  <a:pt x="457437" y="572343"/>
                  <a:pt x="460443" y="565328"/>
                </a:cubicBezTo>
                <a:cubicBezTo>
                  <a:pt x="463881" y="557306"/>
                  <a:pt x="464395" y="548319"/>
                  <a:pt x="466793" y="539928"/>
                </a:cubicBezTo>
                <a:cubicBezTo>
                  <a:pt x="468632" y="533492"/>
                  <a:pt x="471304" y="527314"/>
                  <a:pt x="473143" y="520878"/>
                </a:cubicBezTo>
                <a:cubicBezTo>
                  <a:pt x="475541" y="512487"/>
                  <a:pt x="476985" y="503837"/>
                  <a:pt x="479493" y="495478"/>
                </a:cubicBezTo>
                <a:cubicBezTo>
                  <a:pt x="483340" y="482656"/>
                  <a:pt x="487960" y="470078"/>
                  <a:pt x="492193" y="457378"/>
                </a:cubicBezTo>
                <a:lnTo>
                  <a:pt x="504893" y="419278"/>
                </a:lnTo>
                <a:lnTo>
                  <a:pt x="511243" y="400228"/>
                </a:lnTo>
                <a:cubicBezTo>
                  <a:pt x="513360" y="393878"/>
                  <a:pt x="516493" y="387780"/>
                  <a:pt x="517593" y="381178"/>
                </a:cubicBezTo>
                <a:lnTo>
                  <a:pt x="523943" y="343078"/>
                </a:lnTo>
                <a:cubicBezTo>
                  <a:pt x="521826" y="334611"/>
                  <a:pt x="525615" y="321116"/>
                  <a:pt x="517593" y="317678"/>
                </a:cubicBezTo>
                <a:cubicBezTo>
                  <a:pt x="505759" y="312606"/>
                  <a:pt x="492239" y="322207"/>
                  <a:pt x="479493" y="324028"/>
                </a:cubicBezTo>
                <a:cubicBezTo>
                  <a:pt x="443506" y="329169"/>
                  <a:pt x="429285" y="328643"/>
                  <a:pt x="396943" y="336728"/>
                </a:cubicBezTo>
                <a:cubicBezTo>
                  <a:pt x="390449" y="338351"/>
                  <a:pt x="384243" y="340961"/>
                  <a:pt x="377893" y="343078"/>
                </a:cubicBezTo>
                <a:cubicBezTo>
                  <a:pt x="371543" y="336728"/>
                  <a:pt x="363298" y="331825"/>
                  <a:pt x="358843" y="324028"/>
                </a:cubicBezTo>
                <a:cubicBezTo>
                  <a:pt x="323346" y="261908"/>
                  <a:pt x="394982" y="343311"/>
                  <a:pt x="339793" y="260528"/>
                </a:cubicBezTo>
                <a:cubicBezTo>
                  <a:pt x="335560" y="254178"/>
                  <a:pt x="330193" y="248452"/>
                  <a:pt x="327093" y="241478"/>
                </a:cubicBezTo>
                <a:cubicBezTo>
                  <a:pt x="321656" y="229245"/>
                  <a:pt x="322425" y="214088"/>
                  <a:pt x="314393" y="203378"/>
                </a:cubicBezTo>
                <a:cubicBezTo>
                  <a:pt x="308043" y="194911"/>
                  <a:pt x="301412" y="186648"/>
                  <a:pt x="295343" y="177978"/>
                </a:cubicBezTo>
                <a:cubicBezTo>
                  <a:pt x="286590" y="165474"/>
                  <a:pt x="278410" y="152578"/>
                  <a:pt x="269943" y="139878"/>
                </a:cubicBezTo>
                <a:lnTo>
                  <a:pt x="244543" y="101778"/>
                </a:lnTo>
                <a:lnTo>
                  <a:pt x="231843" y="82728"/>
                </a:lnTo>
                <a:cubicBezTo>
                  <a:pt x="227610" y="76378"/>
                  <a:pt x="221556" y="70918"/>
                  <a:pt x="219143" y="63678"/>
                </a:cubicBezTo>
                <a:cubicBezTo>
                  <a:pt x="217026" y="57328"/>
                  <a:pt x="216974" y="49855"/>
                  <a:pt x="212793" y="44628"/>
                </a:cubicBezTo>
                <a:cubicBezTo>
                  <a:pt x="208025" y="38669"/>
                  <a:pt x="200093" y="36161"/>
                  <a:pt x="193743" y="31928"/>
                </a:cubicBezTo>
                <a:cubicBezTo>
                  <a:pt x="186335" y="20816"/>
                  <a:pt x="177868" y="2824"/>
                  <a:pt x="161993" y="178"/>
                </a:cubicBezTo>
                <a:cubicBezTo>
                  <a:pt x="155391" y="-922"/>
                  <a:pt x="148794" y="3277"/>
                  <a:pt x="142943" y="6528"/>
                </a:cubicBezTo>
                <a:cubicBezTo>
                  <a:pt x="129600" y="13941"/>
                  <a:pt x="117543" y="23461"/>
                  <a:pt x="104843" y="31928"/>
                </a:cubicBezTo>
                <a:lnTo>
                  <a:pt x="85793" y="44628"/>
                </a:lnTo>
                <a:cubicBezTo>
                  <a:pt x="62888" y="59898"/>
                  <a:pt x="46042" y="69330"/>
                  <a:pt x="28643" y="95428"/>
                </a:cubicBezTo>
                <a:cubicBezTo>
                  <a:pt x="20176" y="108128"/>
                  <a:pt x="8070" y="119048"/>
                  <a:pt x="3243" y="133528"/>
                </a:cubicBezTo>
                <a:cubicBezTo>
                  <a:pt x="-4054" y="155418"/>
                  <a:pt x="3243" y="159986"/>
                  <a:pt x="3243" y="1652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29" name="Freeform 228"/>
          <p:cNvSpPr/>
          <p:nvPr/>
        </p:nvSpPr>
        <p:spPr>
          <a:xfrm rot="20549231">
            <a:off x="8456164" y="5509242"/>
            <a:ext cx="110314" cy="120216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0" name="Oval 229"/>
          <p:cNvSpPr/>
          <p:nvPr/>
        </p:nvSpPr>
        <p:spPr>
          <a:xfrm rot="591869">
            <a:off x="6286002" y="4398184"/>
            <a:ext cx="939587" cy="1784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1" name="Oval 230"/>
          <p:cNvSpPr/>
          <p:nvPr/>
        </p:nvSpPr>
        <p:spPr>
          <a:xfrm rot="1647994">
            <a:off x="7511891" y="4359575"/>
            <a:ext cx="626489" cy="960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2" name="Oval 231"/>
          <p:cNvSpPr/>
          <p:nvPr/>
        </p:nvSpPr>
        <p:spPr>
          <a:xfrm rot="1885449">
            <a:off x="8191628" y="4726777"/>
            <a:ext cx="555473" cy="921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3" name="Oval 232"/>
          <p:cNvSpPr/>
          <p:nvPr/>
        </p:nvSpPr>
        <p:spPr>
          <a:xfrm rot="21048615">
            <a:off x="7179773" y="5445091"/>
            <a:ext cx="882152" cy="999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4" name="TextBox 233"/>
          <p:cNvSpPr txBox="1"/>
          <p:nvPr/>
        </p:nvSpPr>
        <p:spPr>
          <a:xfrm>
            <a:off x="7774911" y="5009779"/>
            <a:ext cx="415498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AMA 1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8468376" y="4781984"/>
            <a:ext cx="415498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AMA 2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6425514" y="5245606"/>
            <a:ext cx="415498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AMA 3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7818064" y="5878500"/>
            <a:ext cx="415498" cy="1846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AMA 4</a:t>
            </a:r>
            <a:endParaRPr lang="en-US" sz="600" dirty="0">
              <a:solidFill>
                <a:srgbClr val="FF0000"/>
              </a:solidFill>
            </a:endParaRPr>
          </a:p>
        </p:txBody>
      </p:sp>
      <p:pic>
        <p:nvPicPr>
          <p:cNvPr id="2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9692">
            <a:off x="6878561" y="4499901"/>
            <a:ext cx="229607" cy="58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Freeform 238"/>
          <p:cNvSpPr/>
          <p:nvPr/>
        </p:nvSpPr>
        <p:spPr>
          <a:xfrm rot="749797">
            <a:off x="6855535" y="4917273"/>
            <a:ext cx="100005" cy="164704"/>
          </a:xfrm>
          <a:custGeom>
            <a:avLst/>
            <a:gdLst>
              <a:gd name="connsiteX0" fmla="*/ 190500 w 336550"/>
              <a:gd name="connsiteY0" fmla="*/ 0 h 470824"/>
              <a:gd name="connsiteX1" fmla="*/ 190500 w 336550"/>
              <a:gd name="connsiteY1" fmla="*/ 0 h 470824"/>
              <a:gd name="connsiteX2" fmla="*/ 184150 w 336550"/>
              <a:gd name="connsiteY2" fmla="*/ 120650 h 470824"/>
              <a:gd name="connsiteX3" fmla="*/ 177800 w 336550"/>
              <a:gd name="connsiteY3" fmla="*/ 139700 h 470824"/>
              <a:gd name="connsiteX4" fmla="*/ 171450 w 336550"/>
              <a:gd name="connsiteY4" fmla="*/ 165100 h 470824"/>
              <a:gd name="connsiteX5" fmla="*/ 152400 w 336550"/>
              <a:gd name="connsiteY5" fmla="*/ 222250 h 470824"/>
              <a:gd name="connsiteX6" fmla="*/ 120650 w 336550"/>
              <a:gd name="connsiteY6" fmla="*/ 279400 h 470824"/>
              <a:gd name="connsiteX7" fmla="*/ 101600 w 336550"/>
              <a:gd name="connsiteY7" fmla="*/ 285750 h 470824"/>
              <a:gd name="connsiteX8" fmla="*/ 82550 w 336550"/>
              <a:gd name="connsiteY8" fmla="*/ 260350 h 470824"/>
              <a:gd name="connsiteX9" fmla="*/ 44450 w 336550"/>
              <a:gd name="connsiteY9" fmla="*/ 234950 h 470824"/>
              <a:gd name="connsiteX10" fmla="*/ 31750 w 336550"/>
              <a:gd name="connsiteY10" fmla="*/ 254000 h 470824"/>
              <a:gd name="connsiteX11" fmla="*/ 19050 w 336550"/>
              <a:gd name="connsiteY11" fmla="*/ 349250 h 470824"/>
              <a:gd name="connsiteX12" fmla="*/ 12700 w 336550"/>
              <a:gd name="connsiteY12" fmla="*/ 374650 h 470824"/>
              <a:gd name="connsiteX13" fmla="*/ 0 w 336550"/>
              <a:gd name="connsiteY13" fmla="*/ 450850 h 470824"/>
              <a:gd name="connsiteX14" fmla="*/ 6350 w 336550"/>
              <a:gd name="connsiteY14" fmla="*/ 469900 h 470824"/>
              <a:gd name="connsiteX15" fmla="*/ 273050 w 336550"/>
              <a:gd name="connsiteY15" fmla="*/ 457200 h 470824"/>
              <a:gd name="connsiteX16" fmla="*/ 279400 w 336550"/>
              <a:gd name="connsiteY16" fmla="*/ 419100 h 470824"/>
              <a:gd name="connsiteX17" fmla="*/ 254000 w 336550"/>
              <a:gd name="connsiteY17" fmla="*/ 412750 h 470824"/>
              <a:gd name="connsiteX18" fmla="*/ 234950 w 336550"/>
              <a:gd name="connsiteY18" fmla="*/ 406400 h 470824"/>
              <a:gd name="connsiteX19" fmla="*/ 184150 w 336550"/>
              <a:gd name="connsiteY19" fmla="*/ 393700 h 470824"/>
              <a:gd name="connsiteX20" fmla="*/ 165100 w 336550"/>
              <a:gd name="connsiteY20" fmla="*/ 381000 h 470824"/>
              <a:gd name="connsiteX21" fmla="*/ 184150 w 336550"/>
              <a:gd name="connsiteY21" fmla="*/ 311150 h 470824"/>
              <a:gd name="connsiteX22" fmla="*/ 215900 w 336550"/>
              <a:gd name="connsiteY22" fmla="*/ 273050 h 470824"/>
              <a:gd name="connsiteX23" fmla="*/ 241300 w 336550"/>
              <a:gd name="connsiteY23" fmla="*/ 228600 h 470824"/>
              <a:gd name="connsiteX24" fmla="*/ 260350 w 336550"/>
              <a:gd name="connsiteY24" fmla="*/ 184150 h 470824"/>
              <a:gd name="connsiteX25" fmla="*/ 292100 w 336550"/>
              <a:gd name="connsiteY25" fmla="*/ 139700 h 470824"/>
              <a:gd name="connsiteX26" fmla="*/ 298450 w 336550"/>
              <a:gd name="connsiteY26" fmla="*/ 120650 h 470824"/>
              <a:gd name="connsiteX27" fmla="*/ 323850 w 336550"/>
              <a:gd name="connsiteY27" fmla="*/ 82550 h 470824"/>
              <a:gd name="connsiteX28" fmla="*/ 336550 w 336550"/>
              <a:gd name="connsiteY28" fmla="*/ 44450 h 470824"/>
              <a:gd name="connsiteX29" fmla="*/ 190500 w 336550"/>
              <a:gd name="connsiteY29" fmla="*/ 0 h 47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6550" h="470824">
                <a:moveTo>
                  <a:pt x="190500" y="0"/>
                </a:moveTo>
                <a:lnTo>
                  <a:pt x="190500" y="0"/>
                </a:lnTo>
                <a:cubicBezTo>
                  <a:pt x="188383" y="40217"/>
                  <a:pt x="187796" y="80543"/>
                  <a:pt x="184150" y="120650"/>
                </a:cubicBezTo>
                <a:cubicBezTo>
                  <a:pt x="183544" y="127316"/>
                  <a:pt x="179639" y="133264"/>
                  <a:pt x="177800" y="139700"/>
                </a:cubicBezTo>
                <a:cubicBezTo>
                  <a:pt x="175402" y="148091"/>
                  <a:pt x="173958" y="156741"/>
                  <a:pt x="171450" y="165100"/>
                </a:cubicBezTo>
                <a:cubicBezTo>
                  <a:pt x="165680" y="184334"/>
                  <a:pt x="158750" y="203200"/>
                  <a:pt x="152400" y="222250"/>
                </a:cubicBezTo>
                <a:cubicBezTo>
                  <a:pt x="146809" y="239024"/>
                  <a:pt x="137026" y="273941"/>
                  <a:pt x="120650" y="279400"/>
                </a:cubicBezTo>
                <a:lnTo>
                  <a:pt x="101600" y="285750"/>
                </a:lnTo>
                <a:cubicBezTo>
                  <a:pt x="95250" y="277283"/>
                  <a:pt x="90460" y="267381"/>
                  <a:pt x="82550" y="260350"/>
                </a:cubicBezTo>
                <a:cubicBezTo>
                  <a:pt x="71142" y="250209"/>
                  <a:pt x="44450" y="234950"/>
                  <a:pt x="44450" y="234950"/>
                </a:cubicBezTo>
                <a:cubicBezTo>
                  <a:pt x="40217" y="241300"/>
                  <a:pt x="34430" y="246854"/>
                  <a:pt x="31750" y="254000"/>
                </a:cubicBezTo>
                <a:cubicBezTo>
                  <a:pt x="24286" y="273904"/>
                  <a:pt x="20447" y="339471"/>
                  <a:pt x="19050" y="349250"/>
                </a:cubicBezTo>
                <a:cubicBezTo>
                  <a:pt x="17816" y="357890"/>
                  <a:pt x="14135" y="366042"/>
                  <a:pt x="12700" y="374650"/>
                </a:cubicBezTo>
                <a:cubicBezTo>
                  <a:pt x="-2165" y="463840"/>
                  <a:pt x="14290" y="393690"/>
                  <a:pt x="0" y="450850"/>
                </a:cubicBezTo>
                <a:cubicBezTo>
                  <a:pt x="2117" y="457200"/>
                  <a:pt x="-329" y="469455"/>
                  <a:pt x="6350" y="469900"/>
                </a:cubicBezTo>
                <a:cubicBezTo>
                  <a:pt x="68931" y="474072"/>
                  <a:pt x="196279" y="463105"/>
                  <a:pt x="273050" y="457200"/>
                </a:cubicBezTo>
                <a:cubicBezTo>
                  <a:pt x="279906" y="446917"/>
                  <a:pt x="296546" y="432817"/>
                  <a:pt x="279400" y="419100"/>
                </a:cubicBezTo>
                <a:cubicBezTo>
                  <a:pt x="272585" y="413648"/>
                  <a:pt x="262391" y="415148"/>
                  <a:pt x="254000" y="412750"/>
                </a:cubicBezTo>
                <a:cubicBezTo>
                  <a:pt x="247564" y="410911"/>
                  <a:pt x="241444" y="408023"/>
                  <a:pt x="234950" y="406400"/>
                </a:cubicBezTo>
                <a:cubicBezTo>
                  <a:pt x="220459" y="402777"/>
                  <a:pt x="198665" y="400958"/>
                  <a:pt x="184150" y="393700"/>
                </a:cubicBezTo>
                <a:cubicBezTo>
                  <a:pt x="177324" y="390287"/>
                  <a:pt x="171450" y="385233"/>
                  <a:pt x="165100" y="381000"/>
                </a:cubicBezTo>
                <a:cubicBezTo>
                  <a:pt x="167580" y="368600"/>
                  <a:pt x="176093" y="319207"/>
                  <a:pt x="184150" y="311150"/>
                </a:cubicBezTo>
                <a:cubicBezTo>
                  <a:pt x="198194" y="297106"/>
                  <a:pt x="207059" y="290731"/>
                  <a:pt x="215900" y="273050"/>
                </a:cubicBezTo>
                <a:cubicBezTo>
                  <a:pt x="240142" y="224566"/>
                  <a:pt x="195236" y="290019"/>
                  <a:pt x="241300" y="228600"/>
                </a:cubicBezTo>
                <a:cubicBezTo>
                  <a:pt x="247473" y="210081"/>
                  <a:pt x="249140" y="202085"/>
                  <a:pt x="260350" y="184150"/>
                </a:cubicBezTo>
                <a:cubicBezTo>
                  <a:pt x="267541" y="172645"/>
                  <a:pt x="285383" y="153134"/>
                  <a:pt x="292100" y="139700"/>
                </a:cubicBezTo>
                <a:cubicBezTo>
                  <a:pt x="295093" y="133713"/>
                  <a:pt x="295199" y="126501"/>
                  <a:pt x="298450" y="120650"/>
                </a:cubicBezTo>
                <a:cubicBezTo>
                  <a:pt x="305863" y="107307"/>
                  <a:pt x="319023" y="97030"/>
                  <a:pt x="323850" y="82550"/>
                </a:cubicBezTo>
                <a:lnTo>
                  <a:pt x="336550" y="44450"/>
                </a:lnTo>
                <a:cubicBezTo>
                  <a:pt x="298019" y="-13346"/>
                  <a:pt x="214842" y="7408"/>
                  <a:pt x="19050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47" y="50177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Figure 1: potential steps in the spatial planning and management process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60740" y="6418198"/>
            <a:ext cx="19529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Inland aquaculture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1538909" y="3717032"/>
            <a:ext cx="20443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Marine aquaculture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22046" y="1826206"/>
            <a:ext cx="7200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zones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5032804" y="2172703"/>
            <a:ext cx="60234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sites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089941" y="2734260"/>
            <a:ext cx="64793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AMA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0040"/>
            <a:ext cx="2232248" cy="27089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Figure 2: suitability for </a:t>
            </a:r>
            <a:r>
              <a:rPr lang="en-US" i="1" dirty="0" smtClean="0"/>
              <a:t>Tilapia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3: Output from a fish farm particulate waste deposition model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5774"/>
            <a:ext cx="4038600" cy="387481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72629"/>
            <a:ext cx="4038600" cy="3781105"/>
          </a:xfrm>
        </p:spPr>
      </p:pic>
    </p:spTree>
    <p:extLst>
      <p:ext uri="{BB962C8B-B14F-4D97-AF65-F5344CB8AC3E}">
        <p14:creationId xmlns:p14="http://schemas.microsoft.com/office/powerpoint/2010/main" val="16341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390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Figure 4: Fish production in overcrowded (pre-2009) and optimal densities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913731"/>
            <a:ext cx="5842000" cy="3898900"/>
          </a:xfrm>
        </p:spPr>
      </p:pic>
    </p:spTree>
    <p:extLst>
      <p:ext uri="{BB962C8B-B14F-4D97-AF65-F5344CB8AC3E}">
        <p14:creationId xmlns:p14="http://schemas.microsoft.com/office/powerpoint/2010/main" val="11364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63181" y="662319"/>
            <a:ext cx="5985283" cy="5662814"/>
            <a:chOff x="596245" y="662319"/>
            <a:chExt cx="5985283" cy="5662814"/>
          </a:xfrm>
        </p:grpSpPr>
        <p:pic>
          <p:nvPicPr>
            <p:cNvPr id="5" name="Picture 4" descr="C:\Users\Sotod\AppData\Local\Microsoft\Windows\Temporary Internet Files\Content.Outlook\0PG0VNZU\Ideas - 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245" y="662319"/>
              <a:ext cx="5985283" cy="566281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2339752" y="764704"/>
              <a:ext cx="2022446" cy="4841109"/>
            </a:xfrm>
            <a:custGeom>
              <a:avLst/>
              <a:gdLst>
                <a:gd name="connsiteX0" fmla="*/ 1706335 w 2475599"/>
                <a:gd name="connsiteY0" fmla="*/ 322060 h 4963717"/>
                <a:gd name="connsiteX1" fmla="*/ 1706335 w 2475599"/>
                <a:gd name="connsiteY1" fmla="*/ 322060 h 4963717"/>
                <a:gd name="connsiteX2" fmla="*/ 1681842 w 2475599"/>
                <a:gd name="connsiteY2" fmla="*/ 697617 h 4963717"/>
                <a:gd name="connsiteX3" fmla="*/ 1673678 w 2475599"/>
                <a:gd name="connsiteY3" fmla="*/ 762931 h 4963717"/>
                <a:gd name="connsiteX4" fmla="*/ 1665514 w 2475599"/>
                <a:gd name="connsiteY4" fmla="*/ 787424 h 4963717"/>
                <a:gd name="connsiteX5" fmla="*/ 1657350 w 2475599"/>
                <a:gd name="connsiteY5" fmla="*/ 820081 h 4963717"/>
                <a:gd name="connsiteX6" fmla="*/ 1649185 w 2475599"/>
                <a:gd name="connsiteY6" fmla="*/ 844574 h 4963717"/>
                <a:gd name="connsiteX7" fmla="*/ 1632857 w 2475599"/>
                <a:gd name="connsiteY7" fmla="*/ 909888 h 4963717"/>
                <a:gd name="connsiteX8" fmla="*/ 1624692 w 2475599"/>
                <a:gd name="connsiteY8" fmla="*/ 983367 h 4963717"/>
                <a:gd name="connsiteX9" fmla="*/ 1592035 w 2475599"/>
                <a:gd name="connsiteY9" fmla="*/ 1065010 h 4963717"/>
                <a:gd name="connsiteX10" fmla="*/ 1583871 w 2475599"/>
                <a:gd name="connsiteY10" fmla="*/ 1089503 h 4963717"/>
                <a:gd name="connsiteX11" fmla="*/ 1567542 w 2475599"/>
                <a:gd name="connsiteY11" fmla="*/ 1130324 h 4963717"/>
                <a:gd name="connsiteX12" fmla="*/ 1551214 w 2475599"/>
                <a:gd name="connsiteY12" fmla="*/ 1179310 h 4963717"/>
                <a:gd name="connsiteX13" fmla="*/ 1534885 w 2475599"/>
                <a:gd name="connsiteY13" fmla="*/ 1203803 h 4963717"/>
                <a:gd name="connsiteX14" fmla="*/ 1518557 w 2475599"/>
                <a:gd name="connsiteY14" fmla="*/ 1252788 h 4963717"/>
                <a:gd name="connsiteX15" fmla="*/ 1534885 w 2475599"/>
                <a:gd name="connsiteY15" fmla="*/ 1399745 h 4963717"/>
                <a:gd name="connsiteX16" fmla="*/ 1543050 w 2475599"/>
                <a:gd name="connsiteY16" fmla="*/ 1465060 h 4963717"/>
                <a:gd name="connsiteX17" fmla="*/ 1559378 w 2475599"/>
                <a:gd name="connsiteY17" fmla="*/ 1514045 h 4963717"/>
                <a:gd name="connsiteX18" fmla="*/ 1551214 w 2475599"/>
                <a:gd name="connsiteY18" fmla="*/ 1677331 h 4963717"/>
                <a:gd name="connsiteX19" fmla="*/ 1567542 w 2475599"/>
                <a:gd name="connsiteY19" fmla="*/ 1799795 h 4963717"/>
                <a:gd name="connsiteX20" fmla="*/ 1575707 w 2475599"/>
                <a:gd name="connsiteY20" fmla="*/ 1824288 h 4963717"/>
                <a:gd name="connsiteX21" fmla="*/ 1592035 w 2475599"/>
                <a:gd name="connsiteY21" fmla="*/ 1848781 h 4963717"/>
                <a:gd name="connsiteX22" fmla="*/ 1641021 w 2475599"/>
                <a:gd name="connsiteY22" fmla="*/ 1938588 h 4963717"/>
                <a:gd name="connsiteX23" fmla="*/ 1649185 w 2475599"/>
                <a:gd name="connsiteY23" fmla="*/ 1963081 h 4963717"/>
                <a:gd name="connsiteX24" fmla="*/ 1665514 w 2475599"/>
                <a:gd name="connsiteY24" fmla="*/ 1987574 h 4963717"/>
                <a:gd name="connsiteX25" fmla="*/ 1624692 w 2475599"/>
                <a:gd name="connsiteY25" fmla="*/ 1995738 h 4963717"/>
                <a:gd name="connsiteX26" fmla="*/ 1567542 w 2475599"/>
                <a:gd name="connsiteY26" fmla="*/ 2003903 h 4963717"/>
                <a:gd name="connsiteX27" fmla="*/ 1485900 w 2475599"/>
                <a:gd name="connsiteY27" fmla="*/ 2020231 h 4963717"/>
                <a:gd name="connsiteX28" fmla="*/ 1461407 w 2475599"/>
                <a:gd name="connsiteY28" fmla="*/ 2028395 h 4963717"/>
                <a:gd name="connsiteX29" fmla="*/ 1338942 w 2475599"/>
                <a:gd name="connsiteY29" fmla="*/ 2036560 h 4963717"/>
                <a:gd name="connsiteX30" fmla="*/ 1314450 w 2475599"/>
                <a:gd name="connsiteY30" fmla="*/ 2044724 h 4963717"/>
                <a:gd name="connsiteX31" fmla="*/ 1273628 w 2475599"/>
                <a:gd name="connsiteY31" fmla="*/ 2093710 h 4963717"/>
                <a:gd name="connsiteX32" fmla="*/ 1298121 w 2475599"/>
                <a:gd name="connsiteY32" fmla="*/ 2199845 h 4963717"/>
                <a:gd name="connsiteX33" fmla="*/ 1322614 w 2475599"/>
                <a:gd name="connsiteY33" fmla="*/ 2216174 h 4963717"/>
                <a:gd name="connsiteX34" fmla="*/ 1347107 w 2475599"/>
                <a:gd name="connsiteY34" fmla="*/ 2224338 h 4963717"/>
                <a:gd name="connsiteX35" fmla="*/ 1420585 w 2475599"/>
                <a:gd name="connsiteY35" fmla="*/ 2256995 h 4963717"/>
                <a:gd name="connsiteX36" fmla="*/ 1445078 w 2475599"/>
                <a:gd name="connsiteY36" fmla="*/ 2265160 h 4963717"/>
                <a:gd name="connsiteX37" fmla="*/ 1445078 w 2475599"/>
                <a:gd name="connsiteY37" fmla="*/ 2550910 h 4963717"/>
                <a:gd name="connsiteX38" fmla="*/ 1420585 w 2475599"/>
                <a:gd name="connsiteY38" fmla="*/ 2567238 h 4963717"/>
                <a:gd name="connsiteX39" fmla="*/ 1355271 w 2475599"/>
                <a:gd name="connsiteY39" fmla="*/ 2599895 h 4963717"/>
                <a:gd name="connsiteX40" fmla="*/ 1330778 w 2475599"/>
                <a:gd name="connsiteY40" fmla="*/ 2616224 h 4963717"/>
                <a:gd name="connsiteX41" fmla="*/ 1257300 w 2475599"/>
                <a:gd name="connsiteY41" fmla="*/ 2640717 h 4963717"/>
                <a:gd name="connsiteX42" fmla="*/ 1232807 w 2475599"/>
                <a:gd name="connsiteY42" fmla="*/ 2648881 h 4963717"/>
                <a:gd name="connsiteX43" fmla="*/ 1208314 w 2475599"/>
                <a:gd name="connsiteY43" fmla="*/ 2657045 h 4963717"/>
                <a:gd name="connsiteX44" fmla="*/ 1118507 w 2475599"/>
                <a:gd name="connsiteY44" fmla="*/ 2665210 h 4963717"/>
                <a:gd name="connsiteX45" fmla="*/ 1020535 w 2475599"/>
                <a:gd name="connsiteY45" fmla="*/ 2657045 h 4963717"/>
                <a:gd name="connsiteX46" fmla="*/ 996042 w 2475599"/>
                <a:gd name="connsiteY46" fmla="*/ 2632553 h 4963717"/>
                <a:gd name="connsiteX47" fmla="*/ 971550 w 2475599"/>
                <a:gd name="connsiteY47" fmla="*/ 2616224 h 4963717"/>
                <a:gd name="connsiteX48" fmla="*/ 914400 w 2475599"/>
                <a:gd name="connsiteY48" fmla="*/ 2575403 h 4963717"/>
                <a:gd name="connsiteX49" fmla="*/ 881742 w 2475599"/>
                <a:gd name="connsiteY49" fmla="*/ 2526417 h 4963717"/>
                <a:gd name="connsiteX50" fmla="*/ 783771 w 2475599"/>
                <a:gd name="connsiteY50" fmla="*/ 2444774 h 4963717"/>
                <a:gd name="connsiteX51" fmla="*/ 759278 w 2475599"/>
                <a:gd name="connsiteY51" fmla="*/ 2436610 h 4963717"/>
                <a:gd name="connsiteX52" fmla="*/ 702128 w 2475599"/>
                <a:gd name="connsiteY52" fmla="*/ 2403953 h 4963717"/>
                <a:gd name="connsiteX53" fmla="*/ 677635 w 2475599"/>
                <a:gd name="connsiteY53" fmla="*/ 2395788 h 4963717"/>
                <a:gd name="connsiteX54" fmla="*/ 628650 w 2475599"/>
                <a:gd name="connsiteY54" fmla="*/ 2354967 h 4963717"/>
                <a:gd name="connsiteX55" fmla="*/ 604157 w 2475599"/>
                <a:gd name="connsiteY55" fmla="*/ 2346803 h 4963717"/>
                <a:gd name="connsiteX56" fmla="*/ 571500 w 2475599"/>
                <a:gd name="connsiteY56" fmla="*/ 2314145 h 4963717"/>
                <a:gd name="connsiteX57" fmla="*/ 522514 w 2475599"/>
                <a:gd name="connsiteY57" fmla="*/ 2281488 h 4963717"/>
                <a:gd name="connsiteX58" fmla="*/ 465364 w 2475599"/>
                <a:gd name="connsiteY58" fmla="*/ 2256995 h 4963717"/>
                <a:gd name="connsiteX59" fmla="*/ 408214 w 2475599"/>
                <a:gd name="connsiteY59" fmla="*/ 2248831 h 4963717"/>
                <a:gd name="connsiteX60" fmla="*/ 383721 w 2475599"/>
                <a:gd name="connsiteY60" fmla="*/ 2240667 h 4963717"/>
                <a:gd name="connsiteX61" fmla="*/ 293914 w 2475599"/>
                <a:gd name="connsiteY61" fmla="*/ 2224338 h 4963717"/>
                <a:gd name="connsiteX62" fmla="*/ 244928 w 2475599"/>
                <a:gd name="connsiteY62" fmla="*/ 2208010 h 4963717"/>
                <a:gd name="connsiteX63" fmla="*/ 171450 w 2475599"/>
                <a:gd name="connsiteY63" fmla="*/ 2167188 h 4963717"/>
                <a:gd name="connsiteX64" fmla="*/ 81642 w 2475599"/>
                <a:gd name="connsiteY64" fmla="*/ 2159024 h 4963717"/>
                <a:gd name="connsiteX65" fmla="*/ 40821 w 2475599"/>
                <a:gd name="connsiteY65" fmla="*/ 2167188 h 4963717"/>
                <a:gd name="connsiteX66" fmla="*/ 16328 w 2475599"/>
                <a:gd name="connsiteY66" fmla="*/ 2240667 h 4963717"/>
                <a:gd name="connsiteX67" fmla="*/ 0 w 2475599"/>
                <a:gd name="connsiteY67" fmla="*/ 2289653 h 4963717"/>
                <a:gd name="connsiteX68" fmla="*/ 8164 w 2475599"/>
                <a:gd name="connsiteY68" fmla="*/ 2338638 h 4963717"/>
                <a:gd name="connsiteX69" fmla="*/ 32657 w 2475599"/>
                <a:gd name="connsiteY69" fmla="*/ 2346803 h 4963717"/>
                <a:gd name="connsiteX70" fmla="*/ 179614 w 2475599"/>
                <a:gd name="connsiteY70" fmla="*/ 2354967 h 4963717"/>
                <a:gd name="connsiteX71" fmla="*/ 204107 w 2475599"/>
                <a:gd name="connsiteY71" fmla="*/ 2363131 h 4963717"/>
                <a:gd name="connsiteX72" fmla="*/ 220435 w 2475599"/>
                <a:gd name="connsiteY72" fmla="*/ 2387624 h 4963717"/>
                <a:gd name="connsiteX73" fmla="*/ 269421 w 2475599"/>
                <a:gd name="connsiteY73" fmla="*/ 2403953 h 4963717"/>
                <a:gd name="connsiteX74" fmla="*/ 293914 w 2475599"/>
                <a:gd name="connsiteY74" fmla="*/ 2412117 h 4963717"/>
                <a:gd name="connsiteX75" fmla="*/ 318407 w 2475599"/>
                <a:gd name="connsiteY75" fmla="*/ 2420281 h 4963717"/>
                <a:gd name="connsiteX76" fmla="*/ 359228 w 2475599"/>
                <a:gd name="connsiteY76" fmla="*/ 2461103 h 4963717"/>
                <a:gd name="connsiteX77" fmla="*/ 383721 w 2475599"/>
                <a:gd name="connsiteY77" fmla="*/ 2477431 h 4963717"/>
                <a:gd name="connsiteX78" fmla="*/ 400050 w 2475599"/>
                <a:gd name="connsiteY78" fmla="*/ 2501924 h 4963717"/>
                <a:gd name="connsiteX79" fmla="*/ 416378 w 2475599"/>
                <a:gd name="connsiteY79" fmla="*/ 2567238 h 4963717"/>
                <a:gd name="connsiteX80" fmla="*/ 432707 w 2475599"/>
                <a:gd name="connsiteY80" fmla="*/ 2616224 h 4963717"/>
                <a:gd name="connsiteX81" fmla="*/ 481692 w 2475599"/>
                <a:gd name="connsiteY81" fmla="*/ 2665210 h 4963717"/>
                <a:gd name="connsiteX82" fmla="*/ 506185 w 2475599"/>
                <a:gd name="connsiteY82" fmla="*/ 2681538 h 4963717"/>
                <a:gd name="connsiteX83" fmla="*/ 563335 w 2475599"/>
                <a:gd name="connsiteY83" fmla="*/ 2714195 h 4963717"/>
                <a:gd name="connsiteX84" fmla="*/ 587828 w 2475599"/>
                <a:gd name="connsiteY84" fmla="*/ 2738688 h 4963717"/>
                <a:gd name="connsiteX85" fmla="*/ 612321 w 2475599"/>
                <a:gd name="connsiteY85" fmla="*/ 2746853 h 4963717"/>
                <a:gd name="connsiteX86" fmla="*/ 661307 w 2475599"/>
                <a:gd name="connsiteY86" fmla="*/ 2771345 h 4963717"/>
                <a:gd name="connsiteX87" fmla="*/ 742950 w 2475599"/>
                <a:gd name="connsiteY87" fmla="*/ 2812167 h 4963717"/>
                <a:gd name="connsiteX88" fmla="*/ 767442 w 2475599"/>
                <a:gd name="connsiteY88" fmla="*/ 2820331 h 4963717"/>
                <a:gd name="connsiteX89" fmla="*/ 791935 w 2475599"/>
                <a:gd name="connsiteY89" fmla="*/ 2836660 h 4963717"/>
                <a:gd name="connsiteX90" fmla="*/ 840921 w 2475599"/>
                <a:gd name="connsiteY90" fmla="*/ 2852988 h 4963717"/>
                <a:gd name="connsiteX91" fmla="*/ 898071 w 2475599"/>
                <a:gd name="connsiteY91" fmla="*/ 2885645 h 4963717"/>
                <a:gd name="connsiteX92" fmla="*/ 922564 w 2475599"/>
                <a:gd name="connsiteY92" fmla="*/ 2893810 h 4963717"/>
                <a:gd name="connsiteX93" fmla="*/ 987878 w 2475599"/>
                <a:gd name="connsiteY93" fmla="*/ 2991781 h 4963717"/>
                <a:gd name="connsiteX94" fmla="*/ 1020535 w 2475599"/>
                <a:gd name="connsiteY94" fmla="*/ 3040767 h 4963717"/>
                <a:gd name="connsiteX95" fmla="*/ 1036864 w 2475599"/>
                <a:gd name="connsiteY95" fmla="*/ 3065260 h 4963717"/>
                <a:gd name="connsiteX96" fmla="*/ 1061357 w 2475599"/>
                <a:gd name="connsiteY96" fmla="*/ 3081588 h 4963717"/>
                <a:gd name="connsiteX97" fmla="*/ 1069521 w 2475599"/>
                <a:gd name="connsiteY97" fmla="*/ 3106081 h 4963717"/>
                <a:gd name="connsiteX98" fmla="*/ 1102178 w 2475599"/>
                <a:gd name="connsiteY98" fmla="*/ 3155067 h 4963717"/>
                <a:gd name="connsiteX99" fmla="*/ 1110342 w 2475599"/>
                <a:gd name="connsiteY99" fmla="*/ 3220381 h 4963717"/>
                <a:gd name="connsiteX100" fmla="*/ 1134835 w 2475599"/>
                <a:gd name="connsiteY100" fmla="*/ 3244874 h 4963717"/>
                <a:gd name="connsiteX101" fmla="*/ 1143000 w 2475599"/>
                <a:gd name="connsiteY101" fmla="*/ 3342845 h 4963717"/>
                <a:gd name="connsiteX102" fmla="*/ 1134835 w 2475599"/>
                <a:gd name="connsiteY102" fmla="*/ 3465310 h 4963717"/>
                <a:gd name="connsiteX103" fmla="*/ 1118507 w 2475599"/>
                <a:gd name="connsiteY103" fmla="*/ 3514295 h 4963717"/>
                <a:gd name="connsiteX104" fmla="*/ 1094014 w 2475599"/>
                <a:gd name="connsiteY104" fmla="*/ 3653088 h 4963717"/>
                <a:gd name="connsiteX105" fmla="*/ 1077685 w 2475599"/>
                <a:gd name="connsiteY105" fmla="*/ 3685745 h 4963717"/>
                <a:gd name="connsiteX106" fmla="*/ 1028700 w 2475599"/>
                <a:gd name="connsiteY106" fmla="*/ 3726567 h 4963717"/>
                <a:gd name="connsiteX107" fmla="*/ 996042 w 2475599"/>
                <a:gd name="connsiteY107" fmla="*/ 3759224 h 4963717"/>
                <a:gd name="connsiteX108" fmla="*/ 963385 w 2475599"/>
                <a:gd name="connsiteY108" fmla="*/ 3775553 h 4963717"/>
                <a:gd name="connsiteX109" fmla="*/ 922564 w 2475599"/>
                <a:gd name="connsiteY109" fmla="*/ 3824538 h 4963717"/>
                <a:gd name="connsiteX110" fmla="*/ 914400 w 2475599"/>
                <a:gd name="connsiteY110" fmla="*/ 3849031 h 4963717"/>
                <a:gd name="connsiteX111" fmla="*/ 906235 w 2475599"/>
                <a:gd name="connsiteY111" fmla="*/ 3930674 h 4963717"/>
                <a:gd name="connsiteX112" fmla="*/ 889907 w 2475599"/>
                <a:gd name="connsiteY112" fmla="*/ 4151110 h 4963717"/>
                <a:gd name="connsiteX113" fmla="*/ 840921 w 2475599"/>
                <a:gd name="connsiteY113" fmla="*/ 4175603 h 4963717"/>
                <a:gd name="connsiteX114" fmla="*/ 767442 w 2475599"/>
                <a:gd name="connsiteY114" fmla="*/ 4183767 h 4963717"/>
                <a:gd name="connsiteX115" fmla="*/ 685800 w 2475599"/>
                <a:gd name="connsiteY115" fmla="*/ 4200095 h 4963717"/>
                <a:gd name="connsiteX116" fmla="*/ 612321 w 2475599"/>
                <a:gd name="connsiteY116" fmla="*/ 4208260 h 4963717"/>
                <a:gd name="connsiteX117" fmla="*/ 498021 w 2475599"/>
                <a:gd name="connsiteY117" fmla="*/ 4232753 h 4963717"/>
                <a:gd name="connsiteX118" fmla="*/ 440871 w 2475599"/>
                <a:gd name="connsiteY118" fmla="*/ 4240917 h 4963717"/>
                <a:gd name="connsiteX119" fmla="*/ 400050 w 2475599"/>
                <a:gd name="connsiteY119" fmla="*/ 4298067 h 4963717"/>
                <a:gd name="connsiteX120" fmla="*/ 391885 w 2475599"/>
                <a:gd name="connsiteY120" fmla="*/ 4322560 h 4963717"/>
                <a:gd name="connsiteX121" fmla="*/ 416378 w 2475599"/>
                <a:gd name="connsiteY121" fmla="*/ 4453188 h 4963717"/>
                <a:gd name="connsiteX122" fmla="*/ 424542 w 2475599"/>
                <a:gd name="connsiteY122" fmla="*/ 4485845 h 4963717"/>
                <a:gd name="connsiteX123" fmla="*/ 449035 w 2475599"/>
                <a:gd name="connsiteY123" fmla="*/ 4502174 h 4963717"/>
                <a:gd name="connsiteX124" fmla="*/ 465364 w 2475599"/>
                <a:gd name="connsiteY124" fmla="*/ 4526667 h 4963717"/>
                <a:gd name="connsiteX125" fmla="*/ 530678 w 2475599"/>
                <a:gd name="connsiteY125" fmla="*/ 4551160 h 4963717"/>
                <a:gd name="connsiteX126" fmla="*/ 571500 w 2475599"/>
                <a:gd name="connsiteY126" fmla="*/ 4583817 h 4963717"/>
                <a:gd name="connsiteX127" fmla="*/ 587828 w 2475599"/>
                <a:gd name="connsiteY127" fmla="*/ 4608310 h 4963717"/>
                <a:gd name="connsiteX128" fmla="*/ 644978 w 2475599"/>
                <a:gd name="connsiteY128" fmla="*/ 4632803 h 4963717"/>
                <a:gd name="connsiteX129" fmla="*/ 677635 w 2475599"/>
                <a:gd name="connsiteY129" fmla="*/ 4657295 h 4963717"/>
                <a:gd name="connsiteX130" fmla="*/ 710292 w 2475599"/>
                <a:gd name="connsiteY130" fmla="*/ 4689953 h 4963717"/>
                <a:gd name="connsiteX131" fmla="*/ 734785 w 2475599"/>
                <a:gd name="connsiteY131" fmla="*/ 4698117 h 4963717"/>
                <a:gd name="connsiteX132" fmla="*/ 751114 w 2475599"/>
                <a:gd name="connsiteY132" fmla="*/ 4722610 h 4963717"/>
                <a:gd name="connsiteX133" fmla="*/ 791935 w 2475599"/>
                <a:gd name="connsiteY133" fmla="*/ 4804253 h 4963717"/>
                <a:gd name="connsiteX134" fmla="*/ 849085 w 2475599"/>
                <a:gd name="connsiteY134" fmla="*/ 4828745 h 4963717"/>
                <a:gd name="connsiteX135" fmla="*/ 865414 w 2475599"/>
                <a:gd name="connsiteY135" fmla="*/ 4853238 h 4963717"/>
                <a:gd name="connsiteX136" fmla="*/ 873578 w 2475599"/>
                <a:gd name="connsiteY136" fmla="*/ 4959374 h 4963717"/>
                <a:gd name="connsiteX137" fmla="*/ 914400 w 2475599"/>
                <a:gd name="connsiteY137" fmla="*/ 4951210 h 4963717"/>
                <a:gd name="connsiteX138" fmla="*/ 971550 w 2475599"/>
                <a:gd name="connsiteY138" fmla="*/ 4885895 h 4963717"/>
                <a:gd name="connsiteX139" fmla="*/ 1004207 w 2475599"/>
                <a:gd name="connsiteY139" fmla="*/ 4869567 h 4963717"/>
                <a:gd name="connsiteX140" fmla="*/ 1012371 w 2475599"/>
                <a:gd name="connsiteY140" fmla="*/ 4845074 h 4963717"/>
                <a:gd name="connsiteX141" fmla="*/ 996042 w 2475599"/>
                <a:gd name="connsiteY141" fmla="*/ 4796088 h 4963717"/>
                <a:gd name="connsiteX142" fmla="*/ 1004207 w 2475599"/>
                <a:gd name="connsiteY142" fmla="*/ 4755267 h 4963717"/>
                <a:gd name="connsiteX143" fmla="*/ 1126671 w 2475599"/>
                <a:gd name="connsiteY143" fmla="*/ 4763431 h 4963717"/>
                <a:gd name="connsiteX144" fmla="*/ 1257300 w 2475599"/>
                <a:gd name="connsiteY144" fmla="*/ 4755267 h 4963717"/>
                <a:gd name="connsiteX145" fmla="*/ 1281792 w 2475599"/>
                <a:gd name="connsiteY145" fmla="*/ 4747103 h 4963717"/>
                <a:gd name="connsiteX146" fmla="*/ 1338942 w 2475599"/>
                <a:gd name="connsiteY146" fmla="*/ 4657295 h 4963717"/>
                <a:gd name="connsiteX147" fmla="*/ 1347107 w 2475599"/>
                <a:gd name="connsiteY147" fmla="*/ 4624638 h 4963717"/>
                <a:gd name="connsiteX148" fmla="*/ 1371600 w 2475599"/>
                <a:gd name="connsiteY148" fmla="*/ 4600145 h 4963717"/>
                <a:gd name="connsiteX149" fmla="*/ 1379764 w 2475599"/>
                <a:gd name="connsiteY149" fmla="*/ 4567488 h 4963717"/>
                <a:gd name="connsiteX150" fmla="*/ 1396092 w 2475599"/>
                <a:gd name="connsiteY150" fmla="*/ 4542995 h 4963717"/>
                <a:gd name="connsiteX151" fmla="*/ 1404257 w 2475599"/>
                <a:gd name="connsiteY151" fmla="*/ 4518503 h 4963717"/>
                <a:gd name="connsiteX152" fmla="*/ 1420585 w 2475599"/>
                <a:gd name="connsiteY152" fmla="*/ 4485845 h 4963717"/>
                <a:gd name="connsiteX153" fmla="*/ 1428750 w 2475599"/>
                <a:gd name="connsiteY153" fmla="*/ 4453188 h 4963717"/>
                <a:gd name="connsiteX154" fmla="*/ 1445078 w 2475599"/>
                <a:gd name="connsiteY154" fmla="*/ 4428695 h 4963717"/>
                <a:gd name="connsiteX155" fmla="*/ 1469571 w 2475599"/>
                <a:gd name="connsiteY155" fmla="*/ 4379710 h 4963717"/>
                <a:gd name="connsiteX156" fmla="*/ 1485900 w 2475599"/>
                <a:gd name="connsiteY156" fmla="*/ 4322560 h 4963717"/>
                <a:gd name="connsiteX157" fmla="*/ 1494064 w 2475599"/>
                <a:gd name="connsiteY157" fmla="*/ 4265410 h 4963717"/>
                <a:gd name="connsiteX158" fmla="*/ 1510392 w 2475599"/>
                <a:gd name="connsiteY158" fmla="*/ 4240917 h 4963717"/>
                <a:gd name="connsiteX159" fmla="*/ 1526721 w 2475599"/>
                <a:gd name="connsiteY159" fmla="*/ 4159274 h 4963717"/>
                <a:gd name="connsiteX160" fmla="*/ 1543050 w 2475599"/>
                <a:gd name="connsiteY160" fmla="*/ 4102124 h 4963717"/>
                <a:gd name="connsiteX161" fmla="*/ 1567542 w 2475599"/>
                <a:gd name="connsiteY161" fmla="*/ 4044974 h 4963717"/>
                <a:gd name="connsiteX162" fmla="*/ 1575707 w 2475599"/>
                <a:gd name="connsiteY162" fmla="*/ 4004153 h 4963717"/>
                <a:gd name="connsiteX163" fmla="*/ 1592035 w 2475599"/>
                <a:gd name="connsiteY163" fmla="*/ 3955167 h 4963717"/>
                <a:gd name="connsiteX164" fmla="*/ 1616528 w 2475599"/>
                <a:gd name="connsiteY164" fmla="*/ 3898017 h 4963717"/>
                <a:gd name="connsiteX165" fmla="*/ 1632857 w 2475599"/>
                <a:gd name="connsiteY165" fmla="*/ 3873524 h 4963717"/>
                <a:gd name="connsiteX166" fmla="*/ 1681842 w 2475599"/>
                <a:gd name="connsiteY166" fmla="*/ 3783717 h 4963717"/>
                <a:gd name="connsiteX167" fmla="*/ 1698171 w 2475599"/>
                <a:gd name="connsiteY167" fmla="*/ 3751060 h 4963717"/>
                <a:gd name="connsiteX168" fmla="*/ 1722664 w 2475599"/>
                <a:gd name="connsiteY168" fmla="*/ 3718403 h 4963717"/>
                <a:gd name="connsiteX169" fmla="*/ 1755321 w 2475599"/>
                <a:gd name="connsiteY169" fmla="*/ 3661253 h 4963717"/>
                <a:gd name="connsiteX170" fmla="*/ 1763485 w 2475599"/>
                <a:gd name="connsiteY170" fmla="*/ 3636760 h 4963717"/>
                <a:gd name="connsiteX171" fmla="*/ 1787978 w 2475599"/>
                <a:gd name="connsiteY171" fmla="*/ 3604103 h 4963717"/>
                <a:gd name="connsiteX172" fmla="*/ 1812471 w 2475599"/>
                <a:gd name="connsiteY172" fmla="*/ 3546953 h 4963717"/>
                <a:gd name="connsiteX173" fmla="*/ 1861457 w 2475599"/>
                <a:gd name="connsiteY173" fmla="*/ 3473474 h 4963717"/>
                <a:gd name="connsiteX174" fmla="*/ 1885950 w 2475599"/>
                <a:gd name="connsiteY174" fmla="*/ 3457145 h 4963717"/>
                <a:gd name="connsiteX175" fmla="*/ 1902278 w 2475599"/>
                <a:gd name="connsiteY175" fmla="*/ 3424488 h 4963717"/>
                <a:gd name="connsiteX176" fmla="*/ 1926771 w 2475599"/>
                <a:gd name="connsiteY176" fmla="*/ 3391831 h 4963717"/>
                <a:gd name="connsiteX177" fmla="*/ 1943100 w 2475599"/>
                <a:gd name="connsiteY177" fmla="*/ 3367338 h 4963717"/>
                <a:gd name="connsiteX178" fmla="*/ 1967592 w 2475599"/>
                <a:gd name="connsiteY178" fmla="*/ 3318353 h 4963717"/>
                <a:gd name="connsiteX179" fmla="*/ 1992085 w 2475599"/>
                <a:gd name="connsiteY179" fmla="*/ 3293860 h 4963717"/>
                <a:gd name="connsiteX180" fmla="*/ 2032907 w 2475599"/>
                <a:gd name="connsiteY180" fmla="*/ 3236710 h 4963717"/>
                <a:gd name="connsiteX181" fmla="*/ 2057400 w 2475599"/>
                <a:gd name="connsiteY181" fmla="*/ 3179560 h 4963717"/>
                <a:gd name="connsiteX182" fmla="*/ 2081892 w 2475599"/>
                <a:gd name="connsiteY182" fmla="*/ 3138738 h 4963717"/>
                <a:gd name="connsiteX183" fmla="*/ 2090057 w 2475599"/>
                <a:gd name="connsiteY183" fmla="*/ 3114245 h 4963717"/>
                <a:gd name="connsiteX184" fmla="*/ 2114550 w 2475599"/>
                <a:gd name="connsiteY184" fmla="*/ 3073424 h 4963717"/>
                <a:gd name="connsiteX185" fmla="*/ 2122714 w 2475599"/>
                <a:gd name="connsiteY185" fmla="*/ 3048931 h 4963717"/>
                <a:gd name="connsiteX186" fmla="*/ 2147207 w 2475599"/>
                <a:gd name="connsiteY186" fmla="*/ 2999945 h 4963717"/>
                <a:gd name="connsiteX187" fmla="*/ 2179864 w 2475599"/>
                <a:gd name="connsiteY187" fmla="*/ 2893810 h 4963717"/>
                <a:gd name="connsiteX188" fmla="*/ 2212521 w 2475599"/>
                <a:gd name="connsiteY188" fmla="*/ 2795838 h 4963717"/>
                <a:gd name="connsiteX189" fmla="*/ 2228850 w 2475599"/>
                <a:gd name="connsiteY189" fmla="*/ 2746853 h 4963717"/>
                <a:gd name="connsiteX190" fmla="*/ 2253342 w 2475599"/>
                <a:gd name="connsiteY190" fmla="*/ 2648881 h 4963717"/>
                <a:gd name="connsiteX191" fmla="*/ 2261507 w 2475599"/>
                <a:gd name="connsiteY191" fmla="*/ 2624388 h 4963717"/>
                <a:gd name="connsiteX192" fmla="*/ 2277835 w 2475599"/>
                <a:gd name="connsiteY192" fmla="*/ 2599895 h 4963717"/>
                <a:gd name="connsiteX193" fmla="*/ 2286000 w 2475599"/>
                <a:gd name="connsiteY193" fmla="*/ 2534581 h 4963717"/>
                <a:gd name="connsiteX194" fmla="*/ 2310492 w 2475599"/>
                <a:gd name="connsiteY194" fmla="*/ 2461103 h 4963717"/>
                <a:gd name="connsiteX195" fmla="*/ 2326821 w 2475599"/>
                <a:gd name="connsiteY195" fmla="*/ 2371295 h 4963717"/>
                <a:gd name="connsiteX196" fmla="*/ 2343150 w 2475599"/>
                <a:gd name="connsiteY196" fmla="*/ 2330474 h 4963717"/>
                <a:gd name="connsiteX197" fmla="*/ 2359478 w 2475599"/>
                <a:gd name="connsiteY197" fmla="*/ 2208010 h 4963717"/>
                <a:gd name="connsiteX198" fmla="*/ 2375807 w 2475599"/>
                <a:gd name="connsiteY198" fmla="*/ 2159024 h 4963717"/>
                <a:gd name="connsiteX199" fmla="*/ 2383971 w 2475599"/>
                <a:gd name="connsiteY199" fmla="*/ 2028395 h 4963717"/>
                <a:gd name="connsiteX200" fmla="*/ 2392135 w 2475599"/>
                <a:gd name="connsiteY200" fmla="*/ 1987574 h 4963717"/>
                <a:gd name="connsiteX201" fmla="*/ 2400300 w 2475599"/>
                <a:gd name="connsiteY201" fmla="*/ 1767138 h 4963717"/>
                <a:gd name="connsiteX202" fmla="*/ 2392135 w 2475599"/>
                <a:gd name="connsiteY202" fmla="*/ 1342595 h 4963717"/>
                <a:gd name="connsiteX203" fmla="*/ 2383971 w 2475599"/>
                <a:gd name="connsiteY203" fmla="*/ 1309938 h 4963717"/>
                <a:gd name="connsiteX204" fmla="*/ 2392135 w 2475599"/>
                <a:gd name="connsiteY204" fmla="*/ 730274 h 4963717"/>
                <a:gd name="connsiteX205" fmla="*/ 2400300 w 2475599"/>
                <a:gd name="connsiteY205" fmla="*/ 689453 h 4963717"/>
                <a:gd name="connsiteX206" fmla="*/ 2424792 w 2475599"/>
                <a:gd name="connsiteY206" fmla="*/ 509838 h 4963717"/>
                <a:gd name="connsiteX207" fmla="*/ 2441121 w 2475599"/>
                <a:gd name="connsiteY207" fmla="*/ 313895 h 4963717"/>
                <a:gd name="connsiteX208" fmla="*/ 2449285 w 2475599"/>
                <a:gd name="connsiteY208" fmla="*/ 240417 h 4963717"/>
                <a:gd name="connsiteX209" fmla="*/ 2465614 w 2475599"/>
                <a:gd name="connsiteY209" fmla="*/ 183267 h 4963717"/>
                <a:gd name="connsiteX210" fmla="*/ 2457450 w 2475599"/>
                <a:gd name="connsiteY210" fmla="*/ 11817 h 4963717"/>
                <a:gd name="connsiteX211" fmla="*/ 2294164 w 2475599"/>
                <a:gd name="connsiteY211" fmla="*/ 28145 h 4963717"/>
                <a:gd name="connsiteX212" fmla="*/ 2196192 w 2475599"/>
                <a:gd name="connsiteY212" fmla="*/ 44474 h 4963717"/>
                <a:gd name="connsiteX213" fmla="*/ 2098221 w 2475599"/>
                <a:gd name="connsiteY213" fmla="*/ 60803 h 4963717"/>
                <a:gd name="connsiteX214" fmla="*/ 1992085 w 2475599"/>
                <a:gd name="connsiteY214" fmla="*/ 77131 h 4963717"/>
                <a:gd name="connsiteX215" fmla="*/ 1943100 w 2475599"/>
                <a:gd name="connsiteY215" fmla="*/ 85295 h 4963717"/>
                <a:gd name="connsiteX216" fmla="*/ 1845128 w 2475599"/>
                <a:gd name="connsiteY216" fmla="*/ 93460 h 4963717"/>
                <a:gd name="connsiteX217" fmla="*/ 1763485 w 2475599"/>
                <a:gd name="connsiteY217" fmla="*/ 109788 h 4963717"/>
                <a:gd name="connsiteX218" fmla="*/ 1681842 w 2475599"/>
                <a:gd name="connsiteY218" fmla="*/ 93460 h 4963717"/>
                <a:gd name="connsiteX219" fmla="*/ 1649185 w 2475599"/>
                <a:gd name="connsiteY219" fmla="*/ 77131 h 4963717"/>
                <a:gd name="connsiteX220" fmla="*/ 1608364 w 2475599"/>
                <a:gd name="connsiteY220" fmla="*/ 60803 h 4963717"/>
                <a:gd name="connsiteX221" fmla="*/ 1575707 w 2475599"/>
                <a:gd name="connsiteY221" fmla="*/ 44474 h 4963717"/>
                <a:gd name="connsiteX222" fmla="*/ 1534885 w 2475599"/>
                <a:gd name="connsiteY222" fmla="*/ 36310 h 4963717"/>
                <a:gd name="connsiteX223" fmla="*/ 1494064 w 2475599"/>
                <a:gd name="connsiteY223" fmla="*/ 44474 h 4963717"/>
                <a:gd name="connsiteX224" fmla="*/ 1477735 w 2475599"/>
                <a:gd name="connsiteY224" fmla="*/ 93460 h 4963717"/>
                <a:gd name="connsiteX225" fmla="*/ 1485900 w 2475599"/>
                <a:gd name="connsiteY225" fmla="*/ 158774 h 4963717"/>
                <a:gd name="connsiteX226" fmla="*/ 1551214 w 2475599"/>
                <a:gd name="connsiteY226" fmla="*/ 215924 h 4963717"/>
                <a:gd name="connsiteX227" fmla="*/ 1575707 w 2475599"/>
                <a:gd name="connsiteY227" fmla="*/ 232253 h 4963717"/>
                <a:gd name="connsiteX228" fmla="*/ 1600200 w 2475599"/>
                <a:gd name="connsiteY228" fmla="*/ 256745 h 4963717"/>
                <a:gd name="connsiteX229" fmla="*/ 1657350 w 2475599"/>
                <a:gd name="connsiteY229" fmla="*/ 297567 h 4963717"/>
                <a:gd name="connsiteX230" fmla="*/ 1665514 w 2475599"/>
                <a:gd name="connsiteY230" fmla="*/ 322060 h 4963717"/>
                <a:gd name="connsiteX231" fmla="*/ 1681842 w 2475599"/>
                <a:gd name="connsiteY231" fmla="*/ 346553 h 4963717"/>
                <a:gd name="connsiteX232" fmla="*/ 1690007 w 2475599"/>
                <a:gd name="connsiteY232" fmla="*/ 379210 h 4963717"/>
                <a:gd name="connsiteX233" fmla="*/ 1706335 w 2475599"/>
                <a:gd name="connsiteY233" fmla="*/ 420031 h 496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2475599" h="4963717">
                  <a:moveTo>
                    <a:pt x="1706335" y="322060"/>
                  </a:moveTo>
                  <a:lnTo>
                    <a:pt x="1706335" y="322060"/>
                  </a:lnTo>
                  <a:cubicBezTo>
                    <a:pt x="1666382" y="501853"/>
                    <a:pt x="1697807" y="338405"/>
                    <a:pt x="1681842" y="697617"/>
                  </a:cubicBezTo>
                  <a:cubicBezTo>
                    <a:pt x="1680868" y="719536"/>
                    <a:pt x="1677603" y="741344"/>
                    <a:pt x="1673678" y="762931"/>
                  </a:cubicBezTo>
                  <a:cubicBezTo>
                    <a:pt x="1672139" y="771398"/>
                    <a:pt x="1667878" y="779149"/>
                    <a:pt x="1665514" y="787424"/>
                  </a:cubicBezTo>
                  <a:cubicBezTo>
                    <a:pt x="1662432" y="798213"/>
                    <a:pt x="1660433" y="809292"/>
                    <a:pt x="1657350" y="820081"/>
                  </a:cubicBezTo>
                  <a:cubicBezTo>
                    <a:pt x="1654986" y="828356"/>
                    <a:pt x="1651272" y="836225"/>
                    <a:pt x="1649185" y="844574"/>
                  </a:cubicBezTo>
                  <a:cubicBezTo>
                    <a:pt x="1629477" y="923405"/>
                    <a:pt x="1651522" y="853891"/>
                    <a:pt x="1632857" y="909888"/>
                  </a:cubicBezTo>
                  <a:cubicBezTo>
                    <a:pt x="1630135" y="934381"/>
                    <a:pt x="1629525" y="959202"/>
                    <a:pt x="1624692" y="983367"/>
                  </a:cubicBezTo>
                  <a:cubicBezTo>
                    <a:pt x="1615399" y="1029832"/>
                    <a:pt x="1608366" y="1026905"/>
                    <a:pt x="1592035" y="1065010"/>
                  </a:cubicBezTo>
                  <a:cubicBezTo>
                    <a:pt x="1588645" y="1072920"/>
                    <a:pt x="1586893" y="1081445"/>
                    <a:pt x="1583871" y="1089503"/>
                  </a:cubicBezTo>
                  <a:cubicBezTo>
                    <a:pt x="1578725" y="1103225"/>
                    <a:pt x="1572550" y="1116551"/>
                    <a:pt x="1567542" y="1130324"/>
                  </a:cubicBezTo>
                  <a:cubicBezTo>
                    <a:pt x="1561660" y="1146500"/>
                    <a:pt x="1560762" y="1164989"/>
                    <a:pt x="1551214" y="1179310"/>
                  </a:cubicBezTo>
                  <a:lnTo>
                    <a:pt x="1534885" y="1203803"/>
                  </a:lnTo>
                  <a:cubicBezTo>
                    <a:pt x="1529442" y="1220131"/>
                    <a:pt x="1517412" y="1235615"/>
                    <a:pt x="1518557" y="1252788"/>
                  </a:cubicBezTo>
                  <a:cubicBezTo>
                    <a:pt x="1527293" y="1383840"/>
                    <a:pt x="1513783" y="1336440"/>
                    <a:pt x="1534885" y="1399745"/>
                  </a:cubicBezTo>
                  <a:cubicBezTo>
                    <a:pt x="1537607" y="1421517"/>
                    <a:pt x="1538453" y="1443606"/>
                    <a:pt x="1543050" y="1465060"/>
                  </a:cubicBezTo>
                  <a:cubicBezTo>
                    <a:pt x="1546656" y="1481889"/>
                    <a:pt x="1559378" y="1514045"/>
                    <a:pt x="1559378" y="1514045"/>
                  </a:cubicBezTo>
                  <a:cubicBezTo>
                    <a:pt x="1556657" y="1568474"/>
                    <a:pt x="1551214" y="1622834"/>
                    <a:pt x="1551214" y="1677331"/>
                  </a:cubicBezTo>
                  <a:cubicBezTo>
                    <a:pt x="1551214" y="1707935"/>
                    <a:pt x="1558857" y="1765056"/>
                    <a:pt x="1567542" y="1799795"/>
                  </a:cubicBezTo>
                  <a:cubicBezTo>
                    <a:pt x="1569629" y="1808144"/>
                    <a:pt x="1571858" y="1816591"/>
                    <a:pt x="1575707" y="1824288"/>
                  </a:cubicBezTo>
                  <a:cubicBezTo>
                    <a:pt x="1580095" y="1833064"/>
                    <a:pt x="1587336" y="1840167"/>
                    <a:pt x="1592035" y="1848781"/>
                  </a:cubicBezTo>
                  <a:cubicBezTo>
                    <a:pt x="1647597" y="1950646"/>
                    <a:pt x="1603725" y="1882646"/>
                    <a:pt x="1641021" y="1938588"/>
                  </a:cubicBezTo>
                  <a:cubicBezTo>
                    <a:pt x="1643742" y="1946752"/>
                    <a:pt x="1645336" y="1955384"/>
                    <a:pt x="1649185" y="1963081"/>
                  </a:cubicBezTo>
                  <a:cubicBezTo>
                    <a:pt x="1653573" y="1971857"/>
                    <a:pt x="1671401" y="1979724"/>
                    <a:pt x="1665514" y="1987574"/>
                  </a:cubicBezTo>
                  <a:cubicBezTo>
                    <a:pt x="1657188" y="1998675"/>
                    <a:pt x="1638380" y="1993457"/>
                    <a:pt x="1624692" y="1995738"/>
                  </a:cubicBezTo>
                  <a:cubicBezTo>
                    <a:pt x="1605710" y="1998902"/>
                    <a:pt x="1586562" y="2000977"/>
                    <a:pt x="1567542" y="2003903"/>
                  </a:cubicBezTo>
                  <a:cubicBezTo>
                    <a:pt x="1532790" y="2009250"/>
                    <a:pt x="1517466" y="2011212"/>
                    <a:pt x="1485900" y="2020231"/>
                  </a:cubicBezTo>
                  <a:cubicBezTo>
                    <a:pt x="1477625" y="2022595"/>
                    <a:pt x="1469960" y="2027445"/>
                    <a:pt x="1461407" y="2028395"/>
                  </a:cubicBezTo>
                  <a:cubicBezTo>
                    <a:pt x="1420745" y="2032913"/>
                    <a:pt x="1379764" y="2033838"/>
                    <a:pt x="1338942" y="2036560"/>
                  </a:cubicBezTo>
                  <a:cubicBezTo>
                    <a:pt x="1330778" y="2039281"/>
                    <a:pt x="1321610" y="2039950"/>
                    <a:pt x="1314450" y="2044724"/>
                  </a:cubicBezTo>
                  <a:cubicBezTo>
                    <a:pt x="1295591" y="2057296"/>
                    <a:pt x="1285677" y="2075637"/>
                    <a:pt x="1273628" y="2093710"/>
                  </a:cubicBezTo>
                  <a:cubicBezTo>
                    <a:pt x="1277891" y="2136343"/>
                    <a:pt x="1268370" y="2170095"/>
                    <a:pt x="1298121" y="2199845"/>
                  </a:cubicBezTo>
                  <a:cubicBezTo>
                    <a:pt x="1305059" y="2206783"/>
                    <a:pt x="1313838" y="2211786"/>
                    <a:pt x="1322614" y="2216174"/>
                  </a:cubicBezTo>
                  <a:cubicBezTo>
                    <a:pt x="1330311" y="2220023"/>
                    <a:pt x="1338943" y="2221617"/>
                    <a:pt x="1347107" y="2224338"/>
                  </a:cubicBezTo>
                  <a:cubicBezTo>
                    <a:pt x="1385922" y="2250215"/>
                    <a:pt x="1362289" y="2237563"/>
                    <a:pt x="1420585" y="2256995"/>
                  </a:cubicBezTo>
                  <a:lnTo>
                    <a:pt x="1445078" y="2265160"/>
                  </a:lnTo>
                  <a:cubicBezTo>
                    <a:pt x="1479091" y="2367204"/>
                    <a:pt x="1470744" y="2332752"/>
                    <a:pt x="1445078" y="2550910"/>
                  </a:cubicBezTo>
                  <a:cubicBezTo>
                    <a:pt x="1443932" y="2560655"/>
                    <a:pt x="1428570" y="2561535"/>
                    <a:pt x="1420585" y="2567238"/>
                  </a:cubicBezTo>
                  <a:cubicBezTo>
                    <a:pt x="1375748" y="2599264"/>
                    <a:pt x="1403771" y="2587770"/>
                    <a:pt x="1355271" y="2599895"/>
                  </a:cubicBezTo>
                  <a:cubicBezTo>
                    <a:pt x="1347107" y="2605338"/>
                    <a:pt x="1339745" y="2612239"/>
                    <a:pt x="1330778" y="2616224"/>
                  </a:cubicBezTo>
                  <a:cubicBezTo>
                    <a:pt x="1330776" y="2616225"/>
                    <a:pt x="1269548" y="2636634"/>
                    <a:pt x="1257300" y="2640717"/>
                  </a:cubicBezTo>
                  <a:lnTo>
                    <a:pt x="1232807" y="2648881"/>
                  </a:lnTo>
                  <a:cubicBezTo>
                    <a:pt x="1224643" y="2651602"/>
                    <a:pt x="1216885" y="2656266"/>
                    <a:pt x="1208314" y="2657045"/>
                  </a:cubicBezTo>
                  <a:lnTo>
                    <a:pt x="1118507" y="2665210"/>
                  </a:lnTo>
                  <a:cubicBezTo>
                    <a:pt x="1085850" y="2662488"/>
                    <a:pt x="1052199" y="2665489"/>
                    <a:pt x="1020535" y="2657045"/>
                  </a:cubicBezTo>
                  <a:cubicBezTo>
                    <a:pt x="1009379" y="2654070"/>
                    <a:pt x="1004912" y="2639945"/>
                    <a:pt x="996042" y="2632553"/>
                  </a:cubicBezTo>
                  <a:cubicBezTo>
                    <a:pt x="988504" y="2626271"/>
                    <a:pt x="979534" y="2621927"/>
                    <a:pt x="971550" y="2616224"/>
                  </a:cubicBezTo>
                  <a:cubicBezTo>
                    <a:pt x="900690" y="2565609"/>
                    <a:pt x="972101" y="2613870"/>
                    <a:pt x="914400" y="2575403"/>
                  </a:cubicBezTo>
                  <a:cubicBezTo>
                    <a:pt x="903514" y="2559074"/>
                    <a:pt x="895619" y="2540294"/>
                    <a:pt x="881742" y="2526417"/>
                  </a:cubicBezTo>
                  <a:cubicBezTo>
                    <a:pt x="859004" y="2503679"/>
                    <a:pt x="817872" y="2456141"/>
                    <a:pt x="783771" y="2444774"/>
                  </a:cubicBezTo>
                  <a:lnTo>
                    <a:pt x="759278" y="2436610"/>
                  </a:lnTo>
                  <a:cubicBezTo>
                    <a:pt x="734677" y="2420209"/>
                    <a:pt x="731135" y="2416385"/>
                    <a:pt x="702128" y="2403953"/>
                  </a:cubicBezTo>
                  <a:cubicBezTo>
                    <a:pt x="694218" y="2400563"/>
                    <a:pt x="685332" y="2399637"/>
                    <a:pt x="677635" y="2395788"/>
                  </a:cubicBezTo>
                  <a:cubicBezTo>
                    <a:pt x="624203" y="2369072"/>
                    <a:pt x="682828" y="2391086"/>
                    <a:pt x="628650" y="2354967"/>
                  </a:cubicBezTo>
                  <a:cubicBezTo>
                    <a:pt x="621489" y="2350193"/>
                    <a:pt x="612321" y="2349524"/>
                    <a:pt x="604157" y="2346803"/>
                  </a:cubicBezTo>
                  <a:cubicBezTo>
                    <a:pt x="593271" y="2335917"/>
                    <a:pt x="583521" y="2323762"/>
                    <a:pt x="571500" y="2314145"/>
                  </a:cubicBezTo>
                  <a:cubicBezTo>
                    <a:pt x="556176" y="2301886"/>
                    <a:pt x="538843" y="2292374"/>
                    <a:pt x="522514" y="2281488"/>
                  </a:cubicBezTo>
                  <a:cubicBezTo>
                    <a:pt x="493874" y="2262395"/>
                    <a:pt x="501606" y="2263585"/>
                    <a:pt x="465364" y="2256995"/>
                  </a:cubicBezTo>
                  <a:cubicBezTo>
                    <a:pt x="446431" y="2253553"/>
                    <a:pt x="427264" y="2251552"/>
                    <a:pt x="408214" y="2248831"/>
                  </a:cubicBezTo>
                  <a:cubicBezTo>
                    <a:pt x="400050" y="2246110"/>
                    <a:pt x="392160" y="2242355"/>
                    <a:pt x="383721" y="2240667"/>
                  </a:cubicBezTo>
                  <a:cubicBezTo>
                    <a:pt x="320452" y="2228014"/>
                    <a:pt x="342331" y="2238863"/>
                    <a:pt x="293914" y="2224338"/>
                  </a:cubicBezTo>
                  <a:cubicBezTo>
                    <a:pt x="277428" y="2219392"/>
                    <a:pt x="244928" y="2208010"/>
                    <a:pt x="244928" y="2208010"/>
                  </a:cubicBezTo>
                  <a:cubicBezTo>
                    <a:pt x="224537" y="2194416"/>
                    <a:pt x="198880" y="2171107"/>
                    <a:pt x="171450" y="2167188"/>
                  </a:cubicBezTo>
                  <a:cubicBezTo>
                    <a:pt x="141693" y="2162937"/>
                    <a:pt x="111578" y="2161745"/>
                    <a:pt x="81642" y="2159024"/>
                  </a:cubicBezTo>
                  <a:cubicBezTo>
                    <a:pt x="68035" y="2161745"/>
                    <a:pt x="52869" y="2160303"/>
                    <a:pt x="40821" y="2167188"/>
                  </a:cubicBezTo>
                  <a:cubicBezTo>
                    <a:pt x="18838" y="2179750"/>
                    <a:pt x="20153" y="2225367"/>
                    <a:pt x="16328" y="2240667"/>
                  </a:cubicBezTo>
                  <a:cubicBezTo>
                    <a:pt x="12154" y="2257365"/>
                    <a:pt x="0" y="2289653"/>
                    <a:pt x="0" y="2289653"/>
                  </a:cubicBezTo>
                  <a:cubicBezTo>
                    <a:pt x="2721" y="2305981"/>
                    <a:pt x="-49" y="2324265"/>
                    <a:pt x="8164" y="2338638"/>
                  </a:cubicBezTo>
                  <a:cubicBezTo>
                    <a:pt x="12434" y="2346110"/>
                    <a:pt x="24090" y="2345987"/>
                    <a:pt x="32657" y="2346803"/>
                  </a:cubicBezTo>
                  <a:cubicBezTo>
                    <a:pt x="81497" y="2351455"/>
                    <a:pt x="130628" y="2352246"/>
                    <a:pt x="179614" y="2354967"/>
                  </a:cubicBezTo>
                  <a:cubicBezTo>
                    <a:pt x="187778" y="2357688"/>
                    <a:pt x="197387" y="2357755"/>
                    <a:pt x="204107" y="2363131"/>
                  </a:cubicBezTo>
                  <a:cubicBezTo>
                    <a:pt x="211769" y="2369261"/>
                    <a:pt x="212114" y="2382423"/>
                    <a:pt x="220435" y="2387624"/>
                  </a:cubicBezTo>
                  <a:cubicBezTo>
                    <a:pt x="235031" y="2396746"/>
                    <a:pt x="253092" y="2398510"/>
                    <a:pt x="269421" y="2403953"/>
                  </a:cubicBezTo>
                  <a:lnTo>
                    <a:pt x="293914" y="2412117"/>
                  </a:lnTo>
                  <a:lnTo>
                    <a:pt x="318407" y="2420281"/>
                  </a:lnTo>
                  <a:cubicBezTo>
                    <a:pt x="383726" y="2463828"/>
                    <a:pt x="304796" y="2406671"/>
                    <a:pt x="359228" y="2461103"/>
                  </a:cubicBezTo>
                  <a:cubicBezTo>
                    <a:pt x="366166" y="2468041"/>
                    <a:pt x="375557" y="2471988"/>
                    <a:pt x="383721" y="2477431"/>
                  </a:cubicBezTo>
                  <a:cubicBezTo>
                    <a:pt x="389164" y="2485595"/>
                    <a:pt x="395662" y="2493148"/>
                    <a:pt x="400050" y="2501924"/>
                  </a:cubicBezTo>
                  <a:cubicBezTo>
                    <a:pt x="409958" y="2521741"/>
                    <a:pt x="410789" y="2546745"/>
                    <a:pt x="416378" y="2567238"/>
                  </a:cubicBezTo>
                  <a:cubicBezTo>
                    <a:pt x="420907" y="2583843"/>
                    <a:pt x="420536" y="2604053"/>
                    <a:pt x="432707" y="2616224"/>
                  </a:cubicBezTo>
                  <a:cubicBezTo>
                    <a:pt x="449035" y="2632553"/>
                    <a:pt x="462478" y="2652401"/>
                    <a:pt x="481692" y="2665210"/>
                  </a:cubicBezTo>
                  <a:cubicBezTo>
                    <a:pt x="489856" y="2670653"/>
                    <a:pt x="497666" y="2676670"/>
                    <a:pt x="506185" y="2681538"/>
                  </a:cubicBezTo>
                  <a:cubicBezTo>
                    <a:pt x="531587" y="2696053"/>
                    <a:pt x="541640" y="2696116"/>
                    <a:pt x="563335" y="2714195"/>
                  </a:cubicBezTo>
                  <a:cubicBezTo>
                    <a:pt x="572205" y="2721587"/>
                    <a:pt x="578221" y="2732283"/>
                    <a:pt x="587828" y="2738688"/>
                  </a:cubicBezTo>
                  <a:cubicBezTo>
                    <a:pt x="594989" y="2743462"/>
                    <a:pt x="604624" y="2743004"/>
                    <a:pt x="612321" y="2746853"/>
                  </a:cubicBezTo>
                  <a:cubicBezTo>
                    <a:pt x="675621" y="2778503"/>
                    <a:pt x="599750" y="2750827"/>
                    <a:pt x="661307" y="2771345"/>
                  </a:cubicBezTo>
                  <a:cubicBezTo>
                    <a:pt x="707733" y="2806165"/>
                    <a:pt x="681056" y="2791535"/>
                    <a:pt x="742950" y="2812167"/>
                  </a:cubicBezTo>
                  <a:lnTo>
                    <a:pt x="767442" y="2820331"/>
                  </a:lnTo>
                  <a:cubicBezTo>
                    <a:pt x="775606" y="2825774"/>
                    <a:pt x="782968" y="2832675"/>
                    <a:pt x="791935" y="2836660"/>
                  </a:cubicBezTo>
                  <a:cubicBezTo>
                    <a:pt x="807663" y="2843650"/>
                    <a:pt x="840921" y="2852988"/>
                    <a:pt x="840921" y="2852988"/>
                  </a:cubicBezTo>
                  <a:cubicBezTo>
                    <a:pt x="865522" y="2869389"/>
                    <a:pt x="869064" y="2873213"/>
                    <a:pt x="898071" y="2885645"/>
                  </a:cubicBezTo>
                  <a:cubicBezTo>
                    <a:pt x="905981" y="2889035"/>
                    <a:pt x="914400" y="2891088"/>
                    <a:pt x="922564" y="2893810"/>
                  </a:cubicBezTo>
                  <a:lnTo>
                    <a:pt x="987878" y="2991781"/>
                  </a:lnTo>
                  <a:lnTo>
                    <a:pt x="1020535" y="3040767"/>
                  </a:lnTo>
                  <a:cubicBezTo>
                    <a:pt x="1025978" y="3048931"/>
                    <a:pt x="1028700" y="3059817"/>
                    <a:pt x="1036864" y="3065260"/>
                  </a:cubicBezTo>
                  <a:lnTo>
                    <a:pt x="1061357" y="3081588"/>
                  </a:lnTo>
                  <a:cubicBezTo>
                    <a:pt x="1064078" y="3089752"/>
                    <a:pt x="1065342" y="3098558"/>
                    <a:pt x="1069521" y="3106081"/>
                  </a:cubicBezTo>
                  <a:cubicBezTo>
                    <a:pt x="1079051" y="3123236"/>
                    <a:pt x="1102178" y="3155067"/>
                    <a:pt x="1102178" y="3155067"/>
                  </a:cubicBezTo>
                  <a:cubicBezTo>
                    <a:pt x="1104899" y="3176838"/>
                    <a:pt x="1102844" y="3199761"/>
                    <a:pt x="1110342" y="3220381"/>
                  </a:cubicBezTo>
                  <a:cubicBezTo>
                    <a:pt x="1114288" y="3231232"/>
                    <a:pt x="1131860" y="3233718"/>
                    <a:pt x="1134835" y="3244874"/>
                  </a:cubicBezTo>
                  <a:cubicBezTo>
                    <a:pt x="1143279" y="3276538"/>
                    <a:pt x="1140278" y="3310188"/>
                    <a:pt x="1143000" y="3342845"/>
                  </a:cubicBezTo>
                  <a:cubicBezTo>
                    <a:pt x="1140278" y="3383667"/>
                    <a:pt x="1140621" y="3424809"/>
                    <a:pt x="1134835" y="3465310"/>
                  </a:cubicBezTo>
                  <a:cubicBezTo>
                    <a:pt x="1132401" y="3482349"/>
                    <a:pt x="1118507" y="3514295"/>
                    <a:pt x="1118507" y="3514295"/>
                  </a:cubicBezTo>
                  <a:cubicBezTo>
                    <a:pt x="1113798" y="3566093"/>
                    <a:pt x="1116976" y="3607164"/>
                    <a:pt x="1094014" y="3653088"/>
                  </a:cubicBezTo>
                  <a:cubicBezTo>
                    <a:pt x="1088571" y="3663974"/>
                    <a:pt x="1084759" y="3675841"/>
                    <a:pt x="1077685" y="3685745"/>
                  </a:cubicBezTo>
                  <a:cubicBezTo>
                    <a:pt x="1055337" y="3717032"/>
                    <a:pt x="1055080" y="3703955"/>
                    <a:pt x="1028700" y="3726567"/>
                  </a:cubicBezTo>
                  <a:cubicBezTo>
                    <a:pt x="1017011" y="3736586"/>
                    <a:pt x="1008358" y="3749987"/>
                    <a:pt x="996042" y="3759224"/>
                  </a:cubicBezTo>
                  <a:cubicBezTo>
                    <a:pt x="986305" y="3766526"/>
                    <a:pt x="973289" y="3768479"/>
                    <a:pt x="963385" y="3775553"/>
                  </a:cubicBezTo>
                  <a:cubicBezTo>
                    <a:pt x="949339" y="3785586"/>
                    <a:pt x="930521" y="3808623"/>
                    <a:pt x="922564" y="3824538"/>
                  </a:cubicBezTo>
                  <a:cubicBezTo>
                    <a:pt x="918715" y="3832235"/>
                    <a:pt x="917121" y="3840867"/>
                    <a:pt x="914400" y="3849031"/>
                  </a:cubicBezTo>
                  <a:cubicBezTo>
                    <a:pt x="911678" y="3876245"/>
                    <a:pt x="908445" y="3903413"/>
                    <a:pt x="906235" y="3930674"/>
                  </a:cubicBezTo>
                  <a:cubicBezTo>
                    <a:pt x="900280" y="4004113"/>
                    <a:pt x="902426" y="4078501"/>
                    <a:pt x="889907" y="4151110"/>
                  </a:cubicBezTo>
                  <a:cubicBezTo>
                    <a:pt x="888238" y="4160790"/>
                    <a:pt x="848424" y="4174353"/>
                    <a:pt x="840921" y="4175603"/>
                  </a:cubicBezTo>
                  <a:cubicBezTo>
                    <a:pt x="816613" y="4179654"/>
                    <a:pt x="791935" y="4181046"/>
                    <a:pt x="767442" y="4183767"/>
                  </a:cubicBezTo>
                  <a:cubicBezTo>
                    <a:pt x="730355" y="4193039"/>
                    <a:pt x="728697" y="4194375"/>
                    <a:pt x="685800" y="4200095"/>
                  </a:cubicBezTo>
                  <a:cubicBezTo>
                    <a:pt x="661372" y="4203352"/>
                    <a:pt x="636600" y="4204037"/>
                    <a:pt x="612321" y="4208260"/>
                  </a:cubicBezTo>
                  <a:cubicBezTo>
                    <a:pt x="573932" y="4214936"/>
                    <a:pt x="536594" y="4227243"/>
                    <a:pt x="498021" y="4232753"/>
                  </a:cubicBezTo>
                  <a:lnTo>
                    <a:pt x="440871" y="4240917"/>
                  </a:lnTo>
                  <a:cubicBezTo>
                    <a:pt x="435319" y="4248319"/>
                    <a:pt x="406021" y="4286124"/>
                    <a:pt x="400050" y="4298067"/>
                  </a:cubicBezTo>
                  <a:cubicBezTo>
                    <a:pt x="396201" y="4305764"/>
                    <a:pt x="394607" y="4314396"/>
                    <a:pt x="391885" y="4322560"/>
                  </a:cubicBezTo>
                  <a:cubicBezTo>
                    <a:pt x="402834" y="4410142"/>
                    <a:pt x="394729" y="4366588"/>
                    <a:pt x="416378" y="4453188"/>
                  </a:cubicBezTo>
                  <a:cubicBezTo>
                    <a:pt x="419099" y="4464074"/>
                    <a:pt x="415206" y="4479621"/>
                    <a:pt x="424542" y="4485845"/>
                  </a:cubicBezTo>
                  <a:lnTo>
                    <a:pt x="449035" y="4502174"/>
                  </a:lnTo>
                  <a:cubicBezTo>
                    <a:pt x="454478" y="4510338"/>
                    <a:pt x="458426" y="4519729"/>
                    <a:pt x="465364" y="4526667"/>
                  </a:cubicBezTo>
                  <a:cubicBezTo>
                    <a:pt x="486386" y="4547688"/>
                    <a:pt x="501473" y="4545318"/>
                    <a:pt x="530678" y="4551160"/>
                  </a:cubicBezTo>
                  <a:cubicBezTo>
                    <a:pt x="544285" y="4562046"/>
                    <a:pt x="559178" y="4571495"/>
                    <a:pt x="571500" y="4583817"/>
                  </a:cubicBezTo>
                  <a:cubicBezTo>
                    <a:pt x="578438" y="4590755"/>
                    <a:pt x="580290" y="4602028"/>
                    <a:pt x="587828" y="4608310"/>
                  </a:cubicBezTo>
                  <a:cubicBezTo>
                    <a:pt x="601277" y="4619517"/>
                    <a:pt x="627965" y="4627132"/>
                    <a:pt x="644978" y="4632803"/>
                  </a:cubicBezTo>
                  <a:cubicBezTo>
                    <a:pt x="655864" y="4640967"/>
                    <a:pt x="667395" y="4648335"/>
                    <a:pt x="677635" y="4657295"/>
                  </a:cubicBezTo>
                  <a:cubicBezTo>
                    <a:pt x="689221" y="4667433"/>
                    <a:pt x="697765" y="4681005"/>
                    <a:pt x="710292" y="4689953"/>
                  </a:cubicBezTo>
                  <a:cubicBezTo>
                    <a:pt x="717295" y="4694955"/>
                    <a:pt x="726621" y="4695396"/>
                    <a:pt x="734785" y="4698117"/>
                  </a:cubicBezTo>
                  <a:cubicBezTo>
                    <a:pt x="740228" y="4706281"/>
                    <a:pt x="747129" y="4713643"/>
                    <a:pt x="751114" y="4722610"/>
                  </a:cubicBezTo>
                  <a:cubicBezTo>
                    <a:pt x="767797" y="4760147"/>
                    <a:pt x="760236" y="4777083"/>
                    <a:pt x="791935" y="4804253"/>
                  </a:cubicBezTo>
                  <a:cubicBezTo>
                    <a:pt x="804774" y="4815258"/>
                    <a:pt x="832502" y="4823218"/>
                    <a:pt x="849085" y="4828745"/>
                  </a:cubicBezTo>
                  <a:cubicBezTo>
                    <a:pt x="854528" y="4836909"/>
                    <a:pt x="863606" y="4843594"/>
                    <a:pt x="865414" y="4853238"/>
                  </a:cubicBezTo>
                  <a:cubicBezTo>
                    <a:pt x="871953" y="4888113"/>
                    <a:pt x="857709" y="4927637"/>
                    <a:pt x="873578" y="4959374"/>
                  </a:cubicBezTo>
                  <a:cubicBezTo>
                    <a:pt x="879784" y="4971786"/>
                    <a:pt x="900793" y="4953931"/>
                    <a:pt x="914400" y="4951210"/>
                  </a:cubicBezTo>
                  <a:cubicBezTo>
                    <a:pt x="933910" y="4921944"/>
                    <a:pt x="938484" y="4911613"/>
                    <a:pt x="971550" y="4885895"/>
                  </a:cubicBezTo>
                  <a:cubicBezTo>
                    <a:pt x="981157" y="4878423"/>
                    <a:pt x="993321" y="4875010"/>
                    <a:pt x="1004207" y="4869567"/>
                  </a:cubicBezTo>
                  <a:cubicBezTo>
                    <a:pt x="1006928" y="4861403"/>
                    <a:pt x="1013321" y="4853627"/>
                    <a:pt x="1012371" y="4845074"/>
                  </a:cubicBezTo>
                  <a:cubicBezTo>
                    <a:pt x="1010470" y="4827967"/>
                    <a:pt x="996042" y="4796088"/>
                    <a:pt x="996042" y="4796088"/>
                  </a:cubicBezTo>
                  <a:cubicBezTo>
                    <a:pt x="998764" y="4782481"/>
                    <a:pt x="990745" y="4758633"/>
                    <a:pt x="1004207" y="4755267"/>
                  </a:cubicBezTo>
                  <a:cubicBezTo>
                    <a:pt x="1043897" y="4745344"/>
                    <a:pt x="1085759" y="4763431"/>
                    <a:pt x="1126671" y="4763431"/>
                  </a:cubicBezTo>
                  <a:cubicBezTo>
                    <a:pt x="1170299" y="4763431"/>
                    <a:pt x="1213757" y="4757988"/>
                    <a:pt x="1257300" y="4755267"/>
                  </a:cubicBezTo>
                  <a:cubicBezTo>
                    <a:pt x="1265464" y="4752546"/>
                    <a:pt x="1274632" y="4751877"/>
                    <a:pt x="1281792" y="4747103"/>
                  </a:cubicBezTo>
                  <a:cubicBezTo>
                    <a:pt x="1308563" y="4729255"/>
                    <a:pt x="1332605" y="4682641"/>
                    <a:pt x="1338942" y="4657295"/>
                  </a:cubicBezTo>
                  <a:cubicBezTo>
                    <a:pt x="1341664" y="4646409"/>
                    <a:pt x="1341540" y="4634380"/>
                    <a:pt x="1347107" y="4624638"/>
                  </a:cubicBezTo>
                  <a:cubicBezTo>
                    <a:pt x="1352836" y="4614613"/>
                    <a:pt x="1363436" y="4608309"/>
                    <a:pt x="1371600" y="4600145"/>
                  </a:cubicBezTo>
                  <a:cubicBezTo>
                    <a:pt x="1374321" y="4589259"/>
                    <a:pt x="1375344" y="4577801"/>
                    <a:pt x="1379764" y="4567488"/>
                  </a:cubicBezTo>
                  <a:cubicBezTo>
                    <a:pt x="1383629" y="4558469"/>
                    <a:pt x="1391704" y="4551771"/>
                    <a:pt x="1396092" y="4542995"/>
                  </a:cubicBezTo>
                  <a:cubicBezTo>
                    <a:pt x="1399941" y="4535298"/>
                    <a:pt x="1400867" y="4526413"/>
                    <a:pt x="1404257" y="4518503"/>
                  </a:cubicBezTo>
                  <a:cubicBezTo>
                    <a:pt x="1409051" y="4507316"/>
                    <a:pt x="1416312" y="4497241"/>
                    <a:pt x="1420585" y="4485845"/>
                  </a:cubicBezTo>
                  <a:cubicBezTo>
                    <a:pt x="1424525" y="4475339"/>
                    <a:pt x="1424330" y="4463501"/>
                    <a:pt x="1428750" y="4453188"/>
                  </a:cubicBezTo>
                  <a:cubicBezTo>
                    <a:pt x="1432615" y="4444169"/>
                    <a:pt x="1440690" y="4437471"/>
                    <a:pt x="1445078" y="4428695"/>
                  </a:cubicBezTo>
                  <a:cubicBezTo>
                    <a:pt x="1478875" y="4361100"/>
                    <a:pt x="1422779" y="4449896"/>
                    <a:pt x="1469571" y="4379710"/>
                  </a:cubicBezTo>
                  <a:cubicBezTo>
                    <a:pt x="1476564" y="4358730"/>
                    <a:pt x="1481801" y="4345106"/>
                    <a:pt x="1485900" y="4322560"/>
                  </a:cubicBezTo>
                  <a:cubicBezTo>
                    <a:pt x="1489342" y="4303627"/>
                    <a:pt x="1488535" y="4283842"/>
                    <a:pt x="1494064" y="4265410"/>
                  </a:cubicBezTo>
                  <a:cubicBezTo>
                    <a:pt x="1496883" y="4256012"/>
                    <a:pt x="1504949" y="4249081"/>
                    <a:pt x="1510392" y="4240917"/>
                  </a:cubicBezTo>
                  <a:cubicBezTo>
                    <a:pt x="1524327" y="4143382"/>
                    <a:pt x="1510436" y="4216274"/>
                    <a:pt x="1526721" y="4159274"/>
                  </a:cubicBezTo>
                  <a:cubicBezTo>
                    <a:pt x="1532642" y="4138549"/>
                    <a:pt x="1534658" y="4121706"/>
                    <a:pt x="1543050" y="4102124"/>
                  </a:cubicBezTo>
                  <a:cubicBezTo>
                    <a:pt x="1557070" y="4069410"/>
                    <a:pt x="1559883" y="4075610"/>
                    <a:pt x="1567542" y="4044974"/>
                  </a:cubicBezTo>
                  <a:cubicBezTo>
                    <a:pt x="1570908" y="4031512"/>
                    <a:pt x="1572056" y="4017541"/>
                    <a:pt x="1575707" y="4004153"/>
                  </a:cubicBezTo>
                  <a:cubicBezTo>
                    <a:pt x="1580236" y="3987548"/>
                    <a:pt x="1586592" y="3971496"/>
                    <a:pt x="1592035" y="3955167"/>
                  </a:cubicBezTo>
                  <a:cubicBezTo>
                    <a:pt x="1601192" y="3927695"/>
                    <a:pt x="1600391" y="3926257"/>
                    <a:pt x="1616528" y="3898017"/>
                  </a:cubicBezTo>
                  <a:cubicBezTo>
                    <a:pt x="1621396" y="3889497"/>
                    <a:pt x="1627414" y="3881688"/>
                    <a:pt x="1632857" y="3873524"/>
                  </a:cubicBezTo>
                  <a:cubicBezTo>
                    <a:pt x="1661840" y="3786570"/>
                    <a:pt x="1631199" y="3859680"/>
                    <a:pt x="1681842" y="3783717"/>
                  </a:cubicBezTo>
                  <a:cubicBezTo>
                    <a:pt x="1688593" y="3773590"/>
                    <a:pt x="1691720" y="3761381"/>
                    <a:pt x="1698171" y="3751060"/>
                  </a:cubicBezTo>
                  <a:cubicBezTo>
                    <a:pt x="1705383" y="3739521"/>
                    <a:pt x="1714500" y="3729289"/>
                    <a:pt x="1722664" y="3718403"/>
                  </a:cubicBezTo>
                  <a:cubicBezTo>
                    <a:pt x="1741383" y="3662245"/>
                    <a:pt x="1715779" y="3730451"/>
                    <a:pt x="1755321" y="3661253"/>
                  </a:cubicBezTo>
                  <a:cubicBezTo>
                    <a:pt x="1759591" y="3653781"/>
                    <a:pt x="1759215" y="3644232"/>
                    <a:pt x="1763485" y="3636760"/>
                  </a:cubicBezTo>
                  <a:cubicBezTo>
                    <a:pt x="1770236" y="3624946"/>
                    <a:pt x="1780766" y="3615642"/>
                    <a:pt x="1787978" y="3604103"/>
                  </a:cubicBezTo>
                  <a:cubicBezTo>
                    <a:pt x="1830452" y="3536145"/>
                    <a:pt x="1784693" y="3602508"/>
                    <a:pt x="1812471" y="3546953"/>
                  </a:cubicBezTo>
                  <a:cubicBezTo>
                    <a:pt x="1820245" y="3531404"/>
                    <a:pt x="1847782" y="3487149"/>
                    <a:pt x="1861457" y="3473474"/>
                  </a:cubicBezTo>
                  <a:cubicBezTo>
                    <a:pt x="1868395" y="3466536"/>
                    <a:pt x="1877786" y="3462588"/>
                    <a:pt x="1885950" y="3457145"/>
                  </a:cubicBezTo>
                  <a:cubicBezTo>
                    <a:pt x="1891393" y="3446259"/>
                    <a:pt x="1895828" y="3434809"/>
                    <a:pt x="1902278" y="3424488"/>
                  </a:cubicBezTo>
                  <a:cubicBezTo>
                    <a:pt x="1909490" y="3412949"/>
                    <a:pt x="1918862" y="3402904"/>
                    <a:pt x="1926771" y="3391831"/>
                  </a:cubicBezTo>
                  <a:cubicBezTo>
                    <a:pt x="1932474" y="3383846"/>
                    <a:pt x="1937657" y="3375502"/>
                    <a:pt x="1943100" y="3367338"/>
                  </a:cubicBezTo>
                  <a:cubicBezTo>
                    <a:pt x="1951282" y="3342790"/>
                    <a:pt x="1950007" y="3339455"/>
                    <a:pt x="1967592" y="3318353"/>
                  </a:cubicBezTo>
                  <a:cubicBezTo>
                    <a:pt x="1974984" y="3309483"/>
                    <a:pt x="1985374" y="3303255"/>
                    <a:pt x="1992085" y="3293860"/>
                  </a:cubicBezTo>
                  <a:cubicBezTo>
                    <a:pt x="2045816" y="3218638"/>
                    <a:pt x="1969224" y="3300393"/>
                    <a:pt x="2032907" y="3236710"/>
                  </a:cubicBezTo>
                  <a:cubicBezTo>
                    <a:pt x="2042543" y="3207801"/>
                    <a:pt x="2040583" y="3209830"/>
                    <a:pt x="2057400" y="3179560"/>
                  </a:cubicBezTo>
                  <a:cubicBezTo>
                    <a:pt x="2065106" y="3165688"/>
                    <a:pt x="2074795" y="3152931"/>
                    <a:pt x="2081892" y="3138738"/>
                  </a:cubicBezTo>
                  <a:cubicBezTo>
                    <a:pt x="2085741" y="3131041"/>
                    <a:pt x="2086208" y="3121942"/>
                    <a:pt x="2090057" y="3114245"/>
                  </a:cubicBezTo>
                  <a:cubicBezTo>
                    <a:pt x="2097154" y="3100052"/>
                    <a:pt x="2107453" y="3087617"/>
                    <a:pt x="2114550" y="3073424"/>
                  </a:cubicBezTo>
                  <a:cubicBezTo>
                    <a:pt x="2118399" y="3065727"/>
                    <a:pt x="2119219" y="3056795"/>
                    <a:pt x="2122714" y="3048931"/>
                  </a:cubicBezTo>
                  <a:cubicBezTo>
                    <a:pt x="2130128" y="3032248"/>
                    <a:pt x="2140427" y="3016895"/>
                    <a:pt x="2147207" y="2999945"/>
                  </a:cubicBezTo>
                  <a:cubicBezTo>
                    <a:pt x="2189750" y="2893588"/>
                    <a:pt x="2159136" y="2961177"/>
                    <a:pt x="2179864" y="2893810"/>
                  </a:cubicBezTo>
                  <a:cubicBezTo>
                    <a:pt x="2189987" y="2860908"/>
                    <a:pt x="2201635" y="2828495"/>
                    <a:pt x="2212521" y="2795838"/>
                  </a:cubicBezTo>
                  <a:cubicBezTo>
                    <a:pt x="2217964" y="2779510"/>
                    <a:pt x="2225475" y="2763730"/>
                    <a:pt x="2228850" y="2746853"/>
                  </a:cubicBezTo>
                  <a:cubicBezTo>
                    <a:pt x="2239488" y="2693662"/>
                    <a:pt x="2235217" y="2709297"/>
                    <a:pt x="2253342" y="2648881"/>
                  </a:cubicBezTo>
                  <a:cubicBezTo>
                    <a:pt x="2255815" y="2640638"/>
                    <a:pt x="2257658" y="2632085"/>
                    <a:pt x="2261507" y="2624388"/>
                  </a:cubicBezTo>
                  <a:cubicBezTo>
                    <a:pt x="2265895" y="2615612"/>
                    <a:pt x="2272392" y="2608059"/>
                    <a:pt x="2277835" y="2599895"/>
                  </a:cubicBezTo>
                  <a:cubicBezTo>
                    <a:pt x="2280557" y="2578124"/>
                    <a:pt x="2280975" y="2555939"/>
                    <a:pt x="2286000" y="2534581"/>
                  </a:cubicBezTo>
                  <a:cubicBezTo>
                    <a:pt x="2291913" y="2509450"/>
                    <a:pt x="2310492" y="2461103"/>
                    <a:pt x="2310492" y="2461103"/>
                  </a:cubicBezTo>
                  <a:cubicBezTo>
                    <a:pt x="2314741" y="2431365"/>
                    <a:pt x="2317199" y="2400161"/>
                    <a:pt x="2326821" y="2371295"/>
                  </a:cubicBezTo>
                  <a:cubicBezTo>
                    <a:pt x="2331455" y="2357392"/>
                    <a:pt x="2337707" y="2344081"/>
                    <a:pt x="2343150" y="2330474"/>
                  </a:cubicBezTo>
                  <a:cubicBezTo>
                    <a:pt x="2347081" y="2291160"/>
                    <a:pt x="2348798" y="2247168"/>
                    <a:pt x="2359478" y="2208010"/>
                  </a:cubicBezTo>
                  <a:cubicBezTo>
                    <a:pt x="2364007" y="2191405"/>
                    <a:pt x="2370364" y="2175353"/>
                    <a:pt x="2375807" y="2159024"/>
                  </a:cubicBezTo>
                  <a:cubicBezTo>
                    <a:pt x="2378528" y="2115481"/>
                    <a:pt x="2379835" y="2071826"/>
                    <a:pt x="2383971" y="2028395"/>
                  </a:cubicBezTo>
                  <a:cubicBezTo>
                    <a:pt x="2385287" y="2014581"/>
                    <a:pt x="2391269" y="2001423"/>
                    <a:pt x="2392135" y="1987574"/>
                  </a:cubicBezTo>
                  <a:cubicBezTo>
                    <a:pt x="2396722" y="1914188"/>
                    <a:pt x="2397578" y="1840617"/>
                    <a:pt x="2400300" y="1767138"/>
                  </a:cubicBezTo>
                  <a:cubicBezTo>
                    <a:pt x="2397578" y="1625624"/>
                    <a:pt x="2397187" y="1484045"/>
                    <a:pt x="2392135" y="1342595"/>
                  </a:cubicBezTo>
                  <a:cubicBezTo>
                    <a:pt x="2391735" y="1331381"/>
                    <a:pt x="2383971" y="1321159"/>
                    <a:pt x="2383971" y="1309938"/>
                  </a:cubicBezTo>
                  <a:cubicBezTo>
                    <a:pt x="2383971" y="1116698"/>
                    <a:pt x="2387051" y="923448"/>
                    <a:pt x="2392135" y="730274"/>
                  </a:cubicBezTo>
                  <a:cubicBezTo>
                    <a:pt x="2392500" y="716402"/>
                    <a:pt x="2398505" y="703213"/>
                    <a:pt x="2400300" y="689453"/>
                  </a:cubicBezTo>
                  <a:cubicBezTo>
                    <a:pt x="2424257" y="505781"/>
                    <a:pt x="2403220" y="596130"/>
                    <a:pt x="2424792" y="509838"/>
                  </a:cubicBezTo>
                  <a:cubicBezTo>
                    <a:pt x="2433048" y="394260"/>
                    <a:pt x="2430486" y="414927"/>
                    <a:pt x="2441121" y="313895"/>
                  </a:cubicBezTo>
                  <a:cubicBezTo>
                    <a:pt x="2443701" y="289387"/>
                    <a:pt x="2445538" y="264774"/>
                    <a:pt x="2449285" y="240417"/>
                  </a:cubicBezTo>
                  <a:cubicBezTo>
                    <a:pt x="2452213" y="221385"/>
                    <a:pt x="2459519" y="201552"/>
                    <a:pt x="2465614" y="183267"/>
                  </a:cubicBezTo>
                  <a:cubicBezTo>
                    <a:pt x="2462893" y="126117"/>
                    <a:pt x="2494505" y="55411"/>
                    <a:pt x="2457450" y="11817"/>
                  </a:cubicBezTo>
                  <a:cubicBezTo>
                    <a:pt x="2431095" y="-19189"/>
                    <a:pt x="2339448" y="19654"/>
                    <a:pt x="2294164" y="28145"/>
                  </a:cubicBezTo>
                  <a:cubicBezTo>
                    <a:pt x="2261623" y="34246"/>
                    <a:pt x="2228849" y="39031"/>
                    <a:pt x="2196192" y="44474"/>
                  </a:cubicBezTo>
                  <a:lnTo>
                    <a:pt x="2098221" y="60803"/>
                  </a:lnTo>
                  <a:cubicBezTo>
                    <a:pt x="1976093" y="81158"/>
                    <a:pt x="2128583" y="56132"/>
                    <a:pt x="1992085" y="77131"/>
                  </a:cubicBezTo>
                  <a:cubicBezTo>
                    <a:pt x="1975724" y="79648"/>
                    <a:pt x="1959552" y="83467"/>
                    <a:pt x="1943100" y="85295"/>
                  </a:cubicBezTo>
                  <a:cubicBezTo>
                    <a:pt x="1910530" y="88914"/>
                    <a:pt x="1877698" y="89841"/>
                    <a:pt x="1845128" y="93460"/>
                  </a:cubicBezTo>
                  <a:cubicBezTo>
                    <a:pt x="1809093" y="97464"/>
                    <a:pt x="1795921" y="101679"/>
                    <a:pt x="1763485" y="109788"/>
                  </a:cubicBezTo>
                  <a:cubicBezTo>
                    <a:pt x="1736271" y="104345"/>
                    <a:pt x="1708527" y="101084"/>
                    <a:pt x="1681842" y="93460"/>
                  </a:cubicBezTo>
                  <a:cubicBezTo>
                    <a:pt x="1670140" y="90116"/>
                    <a:pt x="1660307" y="82074"/>
                    <a:pt x="1649185" y="77131"/>
                  </a:cubicBezTo>
                  <a:cubicBezTo>
                    <a:pt x="1635793" y="71179"/>
                    <a:pt x="1621756" y="66755"/>
                    <a:pt x="1608364" y="60803"/>
                  </a:cubicBezTo>
                  <a:cubicBezTo>
                    <a:pt x="1597242" y="55860"/>
                    <a:pt x="1587253" y="48323"/>
                    <a:pt x="1575707" y="44474"/>
                  </a:cubicBezTo>
                  <a:cubicBezTo>
                    <a:pt x="1562542" y="40086"/>
                    <a:pt x="1548492" y="39031"/>
                    <a:pt x="1534885" y="36310"/>
                  </a:cubicBezTo>
                  <a:cubicBezTo>
                    <a:pt x="1521278" y="39031"/>
                    <a:pt x="1503876" y="34662"/>
                    <a:pt x="1494064" y="44474"/>
                  </a:cubicBezTo>
                  <a:cubicBezTo>
                    <a:pt x="1481893" y="56645"/>
                    <a:pt x="1477735" y="93460"/>
                    <a:pt x="1477735" y="93460"/>
                  </a:cubicBezTo>
                  <a:cubicBezTo>
                    <a:pt x="1480457" y="115231"/>
                    <a:pt x="1480127" y="137606"/>
                    <a:pt x="1485900" y="158774"/>
                  </a:cubicBezTo>
                  <a:cubicBezTo>
                    <a:pt x="1493460" y="186494"/>
                    <a:pt x="1533371" y="204029"/>
                    <a:pt x="1551214" y="215924"/>
                  </a:cubicBezTo>
                  <a:cubicBezTo>
                    <a:pt x="1559378" y="221367"/>
                    <a:pt x="1568768" y="225315"/>
                    <a:pt x="1575707" y="232253"/>
                  </a:cubicBezTo>
                  <a:cubicBezTo>
                    <a:pt x="1583871" y="240417"/>
                    <a:pt x="1590805" y="250034"/>
                    <a:pt x="1600200" y="256745"/>
                  </a:cubicBezTo>
                  <a:cubicBezTo>
                    <a:pt x="1675418" y="310471"/>
                    <a:pt x="1593671" y="233888"/>
                    <a:pt x="1657350" y="297567"/>
                  </a:cubicBezTo>
                  <a:cubicBezTo>
                    <a:pt x="1660071" y="305731"/>
                    <a:pt x="1661665" y="314363"/>
                    <a:pt x="1665514" y="322060"/>
                  </a:cubicBezTo>
                  <a:cubicBezTo>
                    <a:pt x="1669902" y="330836"/>
                    <a:pt x="1677977" y="337534"/>
                    <a:pt x="1681842" y="346553"/>
                  </a:cubicBezTo>
                  <a:cubicBezTo>
                    <a:pt x="1686262" y="356866"/>
                    <a:pt x="1685587" y="368897"/>
                    <a:pt x="1690007" y="379210"/>
                  </a:cubicBezTo>
                  <a:cubicBezTo>
                    <a:pt x="1709354" y="424353"/>
                    <a:pt x="1706335" y="384949"/>
                    <a:pt x="1706335" y="420031"/>
                  </a:cubicBezTo>
                </a:path>
              </a:pathLst>
            </a:custGeom>
            <a:pattFill prst="ltHorz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             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</a:rPr>
                <a:t>              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</a:rPr>
                <a:t> </a:t>
              </a:r>
              <a:r>
                <a:rPr lang="en-US" b="1" dirty="0" smtClean="0">
                  <a:solidFill>
                    <a:prstClr val="black"/>
                  </a:solidFill>
                </a:rPr>
                <a:t>         </a:t>
              </a:r>
              <a:endParaRPr lang="en-US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                  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926" y="5605812"/>
              <a:ext cx="1164936" cy="607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450438"/>
              <a:ext cx="1072210" cy="559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55" y="2891372"/>
              <a:ext cx="1125166" cy="586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995936" y="908720"/>
              <a:ext cx="216024" cy="21602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039513" y="1234414"/>
              <a:ext cx="216024" cy="216024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733681" y="112640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888821" y="1514097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670969" y="1786802"/>
              <a:ext cx="216024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F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209740">
              <a:off x="3595015" y="812219"/>
              <a:ext cx="694286" cy="14011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77301" y="1563809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78240" y="2962013"/>
              <a:ext cx="108011" cy="1538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683862" y="3031104"/>
              <a:ext cx="108011" cy="15388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791873" y="3201367"/>
              <a:ext cx="108011" cy="153888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370229" y="2824140"/>
              <a:ext cx="108011" cy="1538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9334203">
              <a:off x="2439514" y="2661699"/>
              <a:ext cx="398115" cy="9429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20818" y="3201366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27943" y="3763780"/>
              <a:ext cx="164164" cy="1359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88887" y="3869334"/>
              <a:ext cx="164164" cy="1359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51599" y="4122817"/>
              <a:ext cx="164164" cy="13595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85677" y="4383747"/>
              <a:ext cx="164164" cy="1359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83867" y="4663008"/>
              <a:ext cx="164164" cy="1359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F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357938" y="4083968"/>
              <a:ext cx="108011" cy="1538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526650" y="4305832"/>
              <a:ext cx="108011" cy="1538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184720" y="4645072"/>
              <a:ext cx="108011" cy="15388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123210" y="3639787"/>
              <a:ext cx="754918" cy="1347849"/>
            </a:xfrm>
            <a:custGeom>
              <a:avLst/>
              <a:gdLst>
                <a:gd name="connsiteX0" fmla="*/ 136567 w 754918"/>
                <a:gd name="connsiteY0" fmla="*/ 71252 h 1347849"/>
                <a:gd name="connsiteX1" fmla="*/ 136567 w 754918"/>
                <a:gd name="connsiteY1" fmla="*/ 71252 h 1347849"/>
                <a:gd name="connsiteX2" fmla="*/ 154380 w 754918"/>
                <a:gd name="connsiteY2" fmla="*/ 154379 h 1347849"/>
                <a:gd name="connsiteX3" fmla="*/ 166255 w 754918"/>
                <a:gd name="connsiteY3" fmla="*/ 237507 h 1347849"/>
                <a:gd name="connsiteX4" fmla="*/ 166255 w 754918"/>
                <a:gd name="connsiteY4" fmla="*/ 427512 h 1347849"/>
                <a:gd name="connsiteX5" fmla="*/ 148442 w 754918"/>
                <a:gd name="connsiteY5" fmla="*/ 492826 h 1347849"/>
                <a:gd name="connsiteX6" fmla="*/ 136567 w 754918"/>
                <a:gd name="connsiteY6" fmla="*/ 534390 h 1347849"/>
                <a:gd name="connsiteX7" fmla="*/ 130629 w 754918"/>
                <a:gd name="connsiteY7" fmla="*/ 558140 h 1347849"/>
                <a:gd name="connsiteX8" fmla="*/ 124691 w 754918"/>
                <a:gd name="connsiteY8" fmla="*/ 575953 h 1347849"/>
                <a:gd name="connsiteX9" fmla="*/ 118754 w 754918"/>
                <a:gd name="connsiteY9" fmla="*/ 599704 h 1347849"/>
                <a:gd name="connsiteX10" fmla="*/ 112816 w 754918"/>
                <a:gd name="connsiteY10" fmla="*/ 617517 h 1347849"/>
                <a:gd name="connsiteX11" fmla="*/ 106878 w 754918"/>
                <a:gd name="connsiteY11" fmla="*/ 641268 h 1347849"/>
                <a:gd name="connsiteX12" fmla="*/ 100941 w 754918"/>
                <a:gd name="connsiteY12" fmla="*/ 659081 h 1347849"/>
                <a:gd name="connsiteX13" fmla="*/ 95003 w 754918"/>
                <a:gd name="connsiteY13" fmla="*/ 682831 h 1347849"/>
                <a:gd name="connsiteX14" fmla="*/ 83128 w 754918"/>
                <a:gd name="connsiteY14" fmla="*/ 706582 h 1347849"/>
                <a:gd name="connsiteX15" fmla="*/ 71252 w 754918"/>
                <a:gd name="connsiteY15" fmla="*/ 748145 h 1347849"/>
                <a:gd name="connsiteX16" fmla="*/ 59377 w 754918"/>
                <a:gd name="connsiteY16" fmla="*/ 760021 h 1347849"/>
                <a:gd name="connsiteX17" fmla="*/ 47502 w 754918"/>
                <a:gd name="connsiteY17" fmla="*/ 795647 h 1347849"/>
                <a:gd name="connsiteX18" fmla="*/ 41564 w 754918"/>
                <a:gd name="connsiteY18" fmla="*/ 819397 h 1347849"/>
                <a:gd name="connsiteX19" fmla="*/ 29689 w 754918"/>
                <a:gd name="connsiteY19" fmla="*/ 855023 h 1347849"/>
                <a:gd name="connsiteX20" fmla="*/ 23751 w 754918"/>
                <a:gd name="connsiteY20" fmla="*/ 872836 h 1347849"/>
                <a:gd name="connsiteX21" fmla="*/ 17813 w 754918"/>
                <a:gd name="connsiteY21" fmla="*/ 896587 h 1347849"/>
                <a:gd name="connsiteX22" fmla="*/ 5938 w 754918"/>
                <a:gd name="connsiteY22" fmla="*/ 932213 h 1347849"/>
                <a:gd name="connsiteX23" fmla="*/ 0 w 754918"/>
                <a:gd name="connsiteY23" fmla="*/ 967839 h 1347849"/>
                <a:gd name="connsiteX24" fmla="*/ 17813 w 754918"/>
                <a:gd name="connsiteY24" fmla="*/ 1145969 h 1347849"/>
                <a:gd name="connsiteX25" fmla="*/ 29689 w 754918"/>
                <a:gd name="connsiteY25" fmla="*/ 1187532 h 1347849"/>
                <a:gd name="connsiteX26" fmla="*/ 41564 w 754918"/>
                <a:gd name="connsiteY26" fmla="*/ 1205345 h 1347849"/>
                <a:gd name="connsiteX27" fmla="*/ 53439 w 754918"/>
                <a:gd name="connsiteY27" fmla="*/ 1229096 h 1347849"/>
                <a:gd name="connsiteX28" fmla="*/ 59377 w 754918"/>
                <a:gd name="connsiteY28" fmla="*/ 1246909 h 1347849"/>
                <a:gd name="connsiteX29" fmla="*/ 77190 w 754918"/>
                <a:gd name="connsiteY29" fmla="*/ 1264722 h 1347849"/>
                <a:gd name="connsiteX30" fmla="*/ 100941 w 754918"/>
                <a:gd name="connsiteY30" fmla="*/ 1306286 h 1347849"/>
                <a:gd name="connsiteX31" fmla="*/ 136567 w 754918"/>
                <a:gd name="connsiteY31" fmla="*/ 1341912 h 1347849"/>
                <a:gd name="connsiteX32" fmla="*/ 172193 w 754918"/>
                <a:gd name="connsiteY32" fmla="*/ 1347849 h 1347849"/>
                <a:gd name="connsiteX33" fmla="*/ 344385 w 754918"/>
                <a:gd name="connsiteY33" fmla="*/ 1341912 h 1347849"/>
                <a:gd name="connsiteX34" fmla="*/ 362198 w 754918"/>
                <a:gd name="connsiteY34" fmla="*/ 1324099 h 1347849"/>
                <a:gd name="connsiteX35" fmla="*/ 415637 w 754918"/>
                <a:gd name="connsiteY35" fmla="*/ 1282535 h 1347849"/>
                <a:gd name="connsiteX36" fmla="*/ 451263 w 754918"/>
                <a:gd name="connsiteY36" fmla="*/ 1235034 h 1347849"/>
                <a:gd name="connsiteX37" fmla="*/ 457200 w 754918"/>
                <a:gd name="connsiteY37" fmla="*/ 1217221 h 1347849"/>
                <a:gd name="connsiteX38" fmla="*/ 469076 w 754918"/>
                <a:gd name="connsiteY38" fmla="*/ 1205345 h 1347849"/>
                <a:gd name="connsiteX39" fmla="*/ 480951 w 754918"/>
                <a:gd name="connsiteY39" fmla="*/ 1169719 h 1347849"/>
                <a:gd name="connsiteX40" fmla="*/ 504702 w 754918"/>
                <a:gd name="connsiteY40" fmla="*/ 1134094 h 1347849"/>
                <a:gd name="connsiteX41" fmla="*/ 510639 w 754918"/>
                <a:gd name="connsiteY41" fmla="*/ 1116281 h 1347849"/>
                <a:gd name="connsiteX42" fmla="*/ 522515 w 754918"/>
                <a:gd name="connsiteY42" fmla="*/ 1098468 h 1347849"/>
                <a:gd name="connsiteX43" fmla="*/ 540328 w 754918"/>
                <a:gd name="connsiteY43" fmla="*/ 1062842 h 1347849"/>
                <a:gd name="connsiteX44" fmla="*/ 546265 w 754918"/>
                <a:gd name="connsiteY44" fmla="*/ 1045029 h 1347849"/>
                <a:gd name="connsiteX45" fmla="*/ 570016 w 754918"/>
                <a:gd name="connsiteY45" fmla="*/ 1003465 h 1347849"/>
                <a:gd name="connsiteX46" fmla="*/ 575954 w 754918"/>
                <a:gd name="connsiteY46" fmla="*/ 985652 h 1347849"/>
                <a:gd name="connsiteX47" fmla="*/ 587829 w 754918"/>
                <a:gd name="connsiteY47" fmla="*/ 967839 h 1347849"/>
                <a:gd name="connsiteX48" fmla="*/ 599704 w 754918"/>
                <a:gd name="connsiteY48" fmla="*/ 944088 h 1347849"/>
                <a:gd name="connsiteX49" fmla="*/ 623455 w 754918"/>
                <a:gd name="connsiteY49" fmla="*/ 908462 h 1347849"/>
                <a:gd name="connsiteX50" fmla="*/ 635330 w 754918"/>
                <a:gd name="connsiteY50" fmla="*/ 890649 h 1347849"/>
                <a:gd name="connsiteX51" fmla="*/ 641268 w 754918"/>
                <a:gd name="connsiteY51" fmla="*/ 872836 h 1347849"/>
                <a:gd name="connsiteX52" fmla="*/ 665019 w 754918"/>
                <a:gd name="connsiteY52" fmla="*/ 831273 h 1347849"/>
                <a:gd name="connsiteX53" fmla="*/ 670956 w 754918"/>
                <a:gd name="connsiteY53" fmla="*/ 813460 h 1347849"/>
                <a:gd name="connsiteX54" fmla="*/ 682832 w 754918"/>
                <a:gd name="connsiteY54" fmla="*/ 795647 h 1347849"/>
                <a:gd name="connsiteX55" fmla="*/ 688769 w 754918"/>
                <a:gd name="connsiteY55" fmla="*/ 771896 h 1347849"/>
                <a:gd name="connsiteX56" fmla="*/ 694707 w 754918"/>
                <a:gd name="connsiteY56" fmla="*/ 754083 h 1347849"/>
                <a:gd name="connsiteX57" fmla="*/ 706582 w 754918"/>
                <a:gd name="connsiteY57" fmla="*/ 706582 h 1347849"/>
                <a:gd name="connsiteX58" fmla="*/ 712520 w 754918"/>
                <a:gd name="connsiteY58" fmla="*/ 688769 h 1347849"/>
                <a:gd name="connsiteX59" fmla="*/ 724395 w 754918"/>
                <a:gd name="connsiteY59" fmla="*/ 641268 h 1347849"/>
                <a:gd name="connsiteX60" fmla="*/ 736271 w 754918"/>
                <a:gd name="connsiteY60" fmla="*/ 605642 h 1347849"/>
                <a:gd name="connsiteX61" fmla="*/ 748146 w 754918"/>
                <a:gd name="connsiteY61" fmla="*/ 552203 h 1347849"/>
                <a:gd name="connsiteX62" fmla="*/ 754084 w 754918"/>
                <a:gd name="connsiteY62" fmla="*/ 475013 h 1347849"/>
                <a:gd name="connsiteX63" fmla="*/ 736271 w 754918"/>
                <a:gd name="connsiteY63" fmla="*/ 249382 h 1347849"/>
                <a:gd name="connsiteX64" fmla="*/ 730333 w 754918"/>
                <a:gd name="connsiteY64" fmla="*/ 231569 h 1347849"/>
                <a:gd name="connsiteX65" fmla="*/ 706582 w 754918"/>
                <a:gd name="connsiteY65" fmla="*/ 195943 h 1347849"/>
                <a:gd name="connsiteX66" fmla="*/ 694707 w 754918"/>
                <a:gd name="connsiteY66" fmla="*/ 178130 h 1347849"/>
                <a:gd name="connsiteX67" fmla="*/ 659081 w 754918"/>
                <a:gd name="connsiteY67" fmla="*/ 160317 h 1347849"/>
                <a:gd name="connsiteX68" fmla="*/ 641268 w 754918"/>
                <a:gd name="connsiteY68" fmla="*/ 148442 h 1347849"/>
                <a:gd name="connsiteX69" fmla="*/ 617517 w 754918"/>
                <a:gd name="connsiteY69" fmla="*/ 124691 h 1347849"/>
                <a:gd name="connsiteX70" fmla="*/ 581891 w 754918"/>
                <a:gd name="connsiteY70" fmla="*/ 106878 h 1347849"/>
                <a:gd name="connsiteX71" fmla="*/ 546265 w 754918"/>
                <a:gd name="connsiteY71" fmla="*/ 95003 h 1347849"/>
                <a:gd name="connsiteX72" fmla="*/ 498764 w 754918"/>
                <a:gd name="connsiteY72" fmla="*/ 71252 h 1347849"/>
                <a:gd name="connsiteX73" fmla="*/ 480951 w 754918"/>
                <a:gd name="connsiteY73" fmla="*/ 65314 h 1347849"/>
                <a:gd name="connsiteX74" fmla="*/ 427512 w 754918"/>
                <a:gd name="connsiteY74" fmla="*/ 41564 h 1347849"/>
                <a:gd name="connsiteX75" fmla="*/ 409699 w 754918"/>
                <a:gd name="connsiteY75" fmla="*/ 35626 h 1347849"/>
                <a:gd name="connsiteX76" fmla="*/ 391886 w 754918"/>
                <a:gd name="connsiteY76" fmla="*/ 29688 h 1347849"/>
                <a:gd name="connsiteX77" fmla="*/ 374073 w 754918"/>
                <a:gd name="connsiteY77" fmla="*/ 17813 h 1347849"/>
                <a:gd name="connsiteX78" fmla="*/ 326572 w 754918"/>
                <a:gd name="connsiteY78" fmla="*/ 5938 h 1347849"/>
                <a:gd name="connsiteX79" fmla="*/ 302821 w 754918"/>
                <a:gd name="connsiteY79" fmla="*/ 0 h 1347849"/>
                <a:gd name="connsiteX80" fmla="*/ 219694 w 754918"/>
                <a:gd name="connsiteY80" fmla="*/ 5938 h 1347849"/>
                <a:gd name="connsiteX81" fmla="*/ 184068 w 754918"/>
                <a:gd name="connsiteY81" fmla="*/ 29688 h 1347849"/>
                <a:gd name="connsiteX82" fmla="*/ 154380 w 754918"/>
                <a:gd name="connsiteY82" fmla="*/ 95003 h 1347849"/>
                <a:gd name="connsiteX83" fmla="*/ 136567 w 754918"/>
                <a:gd name="connsiteY83" fmla="*/ 71252 h 134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754918" h="1347849">
                  <a:moveTo>
                    <a:pt x="136567" y="71252"/>
                  </a:moveTo>
                  <a:lnTo>
                    <a:pt x="136567" y="71252"/>
                  </a:lnTo>
                  <a:cubicBezTo>
                    <a:pt x="136862" y="72579"/>
                    <a:pt x="152478" y="141068"/>
                    <a:pt x="154380" y="154379"/>
                  </a:cubicBezTo>
                  <a:cubicBezTo>
                    <a:pt x="168485" y="253113"/>
                    <a:pt x="152830" y="170386"/>
                    <a:pt x="166255" y="237507"/>
                  </a:cubicBezTo>
                  <a:cubicBezTo>
                    <a:pt x="174738" y="330820"/>
                    <a:pt x="175559" y="306569"/>
                    <a:pt x="166255" y="427512"/>
                  </a:cubicBezTo>
                  <a:cubicBezTo>
                    <a:pt x="163973" y="457174"/>
                    <a:pt x="155928" y="462882"/>
                    <a:pt x="148442" y="492826"/>
                  </a:cubicBezTo>
                  <a:cubicBezTo>
                    <a:pt x="129882" y="567062"/>
                    <a:pt x="153600" y="474773"/>
                    <a:pt x="136567" y="534390"/>
                  </a:cubicBezTo>
                  <a:cubicBezTo>
                    <a:pt x="134325" y="542236"/>
                    <a:pt x="132871" y="550294"/>
                    <a:pt x="130629" y="558140"/>
                  </a:cubicBezTo>
                  <a:cubicBezTo>
                    <a:pt x="128909" y="564158"/>
                    <a:pt x="126410" y="569935"/>
                    <a:pt x="124691" y="575953"/>
                  </a:cubicBezTo>
                  <a:cubicBezTo>
                    <a:pt x="122449" y="583800"/>
                    <a:pt x="120996" y="591857"/>
                    <a:pt x="118754" y="599704"/>
                  </a:cubicBezTo>
                  <a:cubicBezTo>
                    <a:pt x="117035" y="605722"/>
                    <a:pt x="114536" y="611499"/>
                    <a:pt x="112816" y="617517"/>
                  </a:cubicBezTo>
                  <a:cubicBezTo>
                    <a:pt x="110574" y="625364"/>
                    <a:pt x="109120" y="633421"/>
                    <a:pt x="106878" y="641268"/>
                  </a:cubicBezTo>
                  <a:cubicBezTo>
                    <a:pt x="105159" y="647286"/>
                    <a:pt x="102660" y="653063"/>
                    <a:pt x="100941" y="659081"/>
                  </a:cubicBezTo>
                  <a:cubicBezTo>
                    <a:pt x="98699" y="666927"/>
                    <a:pt x="97868" y="675190"/>
                    <a:pt x="95003" y="682831"/>
                  </a:cubicBezTo>
                  <a:cubicBezTo>
                    <a:pt x="91895" y="691119"/>
                    <a:pt x="86236" y="698294"/>
                    <a:pt x="83128" y="706582"/>
                  </a:cubicBezTo>
                  <a:cubicBezTo>
                    <a:pt x="80540" y="713484"/>
                    <a:pt x="76037" y="740170"/>
                    <a:pt x="71252" y="748145"/>
                  </a:cubicBezTo>
                  <a:cubicBezTo>
                    <a:pt x="68372" y="752945"/>
                    <a:pt x="63335" y="756062"/>
                    <a:pt x="59377" y="760021"/>
                  </a:cubicBezTo>
                  <a:cubicBezTo>
                    <a:pt x="55419" y="771896"/>
                    <a:pt x="50538" y="783503"/>
                    <a:pt x="47502" y="795647"/>
                  </a:cubicBezTo>
                  <a:cubicBezTo>
                    <a:pt x="45523" y="803564"/>
                    <a:pt x="43909" y="811581"/>
                    <a:pt x="41564" y="819397"/>
                  </a:cubicBezTo>
                  <a:cubicBezTo>
                    <a:pt x="37967" y="831387"/>
                    <a:pt x="33647" y="843148"/>
                    <a:pt x="29689" y="855023"/>
                  </a:cubicBezTo>
                  <a:cubicBezTo>
                    <a:pt x="27710" y="860961"/>
                    <a:pt x="25269" y="866764"/>
                    <a:pt x="23751" y="872836"/>
                  </a:cubicBezTo>
                  <a:cubicBezTo>
                    <a:pt x="21772" y="880753"/>
                    <a:pt x="20158" y="888770"/>
                    <a:pt x="17813" y="896587"/>
                  </a:cubicBezTo>
                  <a:cubicBezTo>
                    <a:pt x="14216" y="908577"/>
                    <a:pt x="7996" y="919866"/>
                    <a:pt x="5938" y="932213"/>
                  </a:cubicBezTo>
                  <a:lnTo>
                    <a:pt x="0" y="967839"/>
                  </a:lnTo>
                  <a:cubicBezTo>
                    <a:pt x="6679" y="1114762"/>
                    <a:pt x="-4633" y="1056185"/>
                    <a:pt x="17813" y="1145969"/>
                  </a:cubicBezTo>
                  <a:cubicBezTo>
                    <a:pt x="19716" y="1153579"/>
                    <a:pt x="25430" y="1179014"/>
                    <a:pt x="29689" y="1187532"/>
                  </a:cubicBezTo>
                  <a:cubicBezTo>
                    <a:pt x="32880" y="1193915"/>
                    <a:pt x="38024" y="1199149"/>
                    <a:pt x="41564" y="1205345"/>
                  </a:cubicBezTo>
                  <a:cubicBezTo>
                    <a:pt x="45955" y="1213030"/>
                    <a:pt x="49952" y="1220960"/>
                    <a:pt x="53439" y="1229096"/>
                  </a:cubicBezTo>
                  <a:cubicBezTo>
                    <a:pt x="55904" y="1234849"/>
                    <a:pt x="55905" y="1241701"/>
                    <a:pt x="59377" y="1246909"/>
                  </a:cubicBezTo>
                  <a:cubicBezTo>
                    <a:pt x="64035" y="1253896"/>
                    <a:pt x="71252" y="1258784"/>
                    <a:pt x="77190" y="1264722"/>
                  </a:cubicBezTo>
                  <a:cubicBezTo>
                    <a:pt x="83336" y="1277015"/>
                    <a:pt x="91347" y="1295493"/>
                    <a:pt x="100941" y="1306286"/>
                  </a:cubicBezTo>
                  <a:cubicBezTo>
                    <a:pt x="112099" y="1318838"/>
                    <a:pt x="120001" y="1339151"/>
                    <a:pt x="136567" y="1341912"/>
                  </a:cubicBezTo>
                  <a:lnTo>
                    <a:pt x="172193" y="1347849"/>
                  </a:lnTo>
                  <a:cubicBezTo>
                    <a:pt x="229590" y="1345870"/>
                    <a:pt x="287397" y="1349035"/>
                    <a:pt x="344385" y="1341912"/>
                  </a:cubicBezTo>
                  <a:cubicBezTo>
                    <a:pt x="352717" y="1340870"/>
                    <a:pt x="355570" y="1329254"/>
                    <a:pt x="362198" y="1324099"/>
                  </a:cubicBezTo>
                  <a:cubicBezTo>
                    <a:pt x="387451" y="1304457"/>
                    <a:pt x="397945" y="1305282"/>
                    <a:pt x="415637" y="1282535"/>
                  </a:cubicBezTo>
                  <a:cubicBezTo>
                    <a:pt x="462628" y="1222117"/>
                    <a:pt x="421396" y="1264898"/>
                    <a:pt x="451263" y="1235034"/>
                  </a:cubicBezTo>
                  <a:cubicBezTo>
                    <a:pt x="453242" y="1229096"/>
                    <a:pt x="453980" y="1222588"/>
                    <a:pt x="457200" y="1217221"/>
                  </a:cubicBezTo>
                  <a:cubicBezTo>
                    <a:pt x="460080" y="1212420"/>
                    <a:pt x="466572" y="1210352"/>
                    <a:pt x="469076" y="1205345"/>
                  </a:cubicBezTo>
                  <a:cubicBezTo>
                    <a:pt x="474674" y="1194149"/>
                    <a:pt x="474007" y="1180134"/>
                    <a:pt x="480951" y="1169719"/>
                  </a:cubicBezTo>
                  <a:lnTo>
                    <a:pt x="504702" y="1134094"/>
                  </a:lnTo>
                  <a:cubicBezTo>
                    <a:pt x="506681" y="1128156"/>
                    <a:pt x="507840" y="1121879"/>
                    <a:pt x="510639" y="1116281"/>
                  </a:cubicBezTo>
                  <a:cubicBezTo>
                    <a:pt x="513830" y="1109898"/>
                    <a:pt x="519704" y="1105027"/>
                    <a:pt x="522515" y="1098468"/>
                  </a:cubicBezTo>
                  <a:cubicBezTo>
                    <a:pt x="538930" y="1060167"/>
                    <a:pt x="516425" y="1086743"/>
                    <a:pt x="540328" y="1062842"/>
                  </a:cubicBezTo>
                  <a:cubicBezTo>
                    <a:pt x="542307" y="1056904"/>
                    <a:pt x="543466" y="1050627"/>
                    <a:pt x="546265" y="1045029"/>
                  </a:cubicBezTo>
                  <a:cubicBezTo>
                    <a:pt x="576089" y="985381"/>
                    <a:pt x="538778" y="1076354"/>
                    <a:pt x="570016" y="1003465"/>
                  </a:cubicBezTo>
                  <a:cubicBezTo>
                    <a:pt x="572481" y="997712"/>
                    <a:pt x="573155" y="991250"/>
                    <a:pt x="575954" y="985652"/>
                  </a:cubicBezTo>
                  <a:cubicBezTo>
                    <a:pt x="579145" y="979269"/>
                    <a:pt x="584289" y="974035"/>
                    <a:pt x="587829" y="967839"/>
                  </a:cubicBezTo>
                  <a:cubicBezTo>
                    <a:pt x="592220" y="960154"/>
                    <a:pt x="595150" y="951678"/>
                    <a:pt x="599704" y="944088"/>
                  </a:cubicBezTo>
                  <a:cubicBezTo>
                    <a:pt x="607047" y="931849"/>
                    <a:pt x="615538" y="920337"/>
                    <a:pt x="623455" y="908462"/>
                  </a:cubicBezTo>
                  <a:cubicBezTo>
                    <a:pt x="627413" y="902524"/>
                    <a:pt x="633073" y="897419"/>
                    <a:pt x="635330" y="890649"/>
                  </a:cubicBezTo>
                  <a:cubicBezTo>
                    <a:pt x="637309" y="884711"/>
                    <a:pt x="638802" y="878589"/>
                    <a:pt x="641268" y="872836"/>
                  </a:cubicBezTo>
                  <a:cubicBezTo>
                    <a:pt x="650309" y="851741"/>
                    <a:pt x="653091" y="849164"/>
                    <a:pt x="665019" y="831273"/>
                  </a:cubicBezTo>
                  <a:cubicBezTo>
                    <a:pt x="666998" y="825335"/>
                    <a:pt x="668157" y="819058"/>
                    <a:pt x="670956" y="813460"/>
                  </a:cubicBezTo>
                  <a:cubicBezTo>
                    <a:pt x="674147" y="807077"/>
                    <a:pt x="680021" y="802206"/>
                    <a:pt x="682832" y="795647"/>
                  </a:cubicBezTo>
                  <a:cubicBezTo>
                    <a:pt x="686047" y="788146"/>
                    <a:pt x="686527" y="779743"/>
                    <a:pt x="688769" y="771896"/>
                  </a:cubicBezTo>
                  <a:cubicBezTo>
                    <a:pt x="690488" y="765878"/>
                    <a:pt x="693060" y="760121"/>
                    <a:pt x="694707" y="754083"/>
                  </a:cubicBezTo>
                  <a:cubicBezTo>
                    <a:pt x="699001" y="738337"/>
                    <a:pt x="701421" y="722065"/>
                    <a:pt x="706582" y="706582"/>
                  </a:cubicBezTo>
                  <a:cubicBezTo>
                    <a:pt x="708561" y="700644"/>
                    <a:pt x="710873" y="694807"/>
                    <a:pt x="712520" y="688769"/>
                  </a:cubicBezTo>
                  <a:cubicBezTo>
                    <a:pt x="716814" y="673023"/>
                    <a:pt x="719234" y="656751"/>
                    <a:pt x="724395" y="641268"/>
                  </a:cubicBezTo>
                  <a:cubicBezTo>
                    <a:pt x="728354" y="629393"/>
                    <a:pt x="733235" y="617786"/>
                    <a:pt x="736271" y="605642"/>
                  </a:cubicBezTo>
                  <a:cubicBezTo>
                    <a:pt x="744655" y="572100"/>
                    <a:pt x="740607" y="589893"/>
                    <a:pt x="748146" y="552203"/>
                  </a:cubicBezTo>
                  <a:cubicBezTo>
                    <a:pt x="750125" y="526473"/>
                    <a:pt x="754084" y="500819"/>
                    <a:pt x="754084" y="475013"/>
                  </a:cubicBezTo>
                  <a:cubicBezTo>
                    <a:pt x="754084" y="395714"/>
                    <a:pt x="760774" y="322887"/>
                    <a:pt x="736271" y="249382"/>
                  </a:cubicBezTo>
                  <a:cubicBezTo>
                    <a:pt x="734292" y="243444"/>
                    <a:pt x="733373" y="237040"/>
                    <a:pt x="730333" y="231569"/>
                  </a:cubicBezTo>
                  <a:cubicBezTo>
                    <a:pt x="723402" y="219093"/>
                    <a:pt x="714499" y="207818"/>
                    <a:pt x="706582" y="195943"/>
                  </a:cubicBezTo>
                  <a:cubicBezTo>
                    <a:pt x="702624" y="190005"/>
                    <a:pt x="700645" y="182088"/>
                    <a:pt x="694707" y="178130"/>
                  </a:cubicBezTo>
                  <a:cubicBezTo>
                    <a:pt x="643658" y="144098"/>
                    <a:pt x="708247" y="184900"/>
                    <a:pt x="659081" y="160317"/>
                  </a:cubicBezTo>
                  <a:cubicBezTo>
                    <a:pt x="652698" y="157126"/>
                    <a:pt x="646686" y="153086"/>
                    <a:pt x="641268" y="148442"/>
                  </a:cubicBezTo>
                  <a:cubicBezTo>
                    <a:pt x="632767" y="141156"/>
                    <a:pt x="628139" y="128232"/>
                    <a:pt x="617517" y="124691"/>
                  </a:cubicBezTo>
                  <a:cubicBezTo>
                    <a:pt x="552542" y="103032"/>
                    <a:pt x="650965" y="137577"/>
                    <a:pt x="581891" y="106878"/>
                  </a:cubicBezTo>
                  <a:cubicBezTo>
                    <a:pt x="570452" y="101794"/>
                    <a:pt x="557461" y="100601"/>
                    <a:pt x="546265" y="95003"/>
                  </a:cubicBezTo>
                  <a:cubicBezTo>
                    <a:pt x="530431" y="87086"/>
                    <a:pt x="515558" y="76850"/>
                    <a:pt x="498764" y="71252"/>
                  </a:cubicBezTo>
                  <a:cubicBezTo>
                    <a:pt x="492826" y="69273"/>
                    <a:pt x="486549" y="68113"/>
                    <a:pt x="480951" y="65314"/>
                  </a:cubicBezTo>
                  <a:cubicBezTo>
                    <a:pt x="424496" y="37086"/>
                    <a:pt x="519421" y="72200"/>
                    <a:pt x="427512" y="41564"/>
                  </a:cubicBezTo>
                  <a:lnTo>
                    <a:pt x="409699" y="35626"/>
                  </a:lnTo>
                  <a:cubicBezTo>
                    <a:pt x="403761" y="33647"/>
                    <a:pt x="397094" y="33160"/>
                    <a:pt x="391886" y="29688"/>
                  </a:cubicBezTo>
                  <a:cubicBezTo>
                    <a:pt x="385948" y="25730"/>
                    <a:pt x="380780" y="20252"/>
                    <a:pt x="374073" y="17813"/>
                  </a:cubicBezTo>
                  <a:cubicBezTo>
                    <a:pt x="358735" y="12236"/>
                    <a:pt x="342406" y="9896"/>
                    <a:pt x="326572" y="5938"/>
                  </a:cubicBezTo>
                  <a:lnTo>
                    <a:pt x="302821" y="0"/>
                  </a:lnTo>
                  <a:cubicBezTo>
                    <a:pt x="275112" y="1979"/>
                    <a:pt x="246644" y="-799"/>
                    <a:pt x="219694" y="5938"/>
                  </a:cubicBezTo>
                  <a:cubicBezTo>
                    <a:pt x="205848" y="9400"/>
                    <a:pt x="184068" y="29688"/>
                    <a:pt x="184068" y="29688"/>
                  </a:cubicBezTo>
                  <a:cubicBezTo>
                    <a:pt x="160420" y="65159"/>
                    <a:pt x="159084" y="57366"/>
                    <a:pt x="154380" y="95003"/>
                  </a:cubicBezTo>
                  <a:cubicBezTo>
                    <a:pt x="153644" y="100895"/>
                    <a:pt x="139536" y="75211"/>
                    <a:pt x="136567" y="71252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7805" y="4445017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81016" y="2734354"/>
              <a:ext cx="164164" cy="13595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742771" y="2929166"/>
              <a:ext cx="164164" cy="13595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77011" y="3198855"/>
              <a:ext cx="164164" cy="1359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6" name="Oval 35"/>
            <p:cNvSpPr/>
            <p:nvPr/>
          </p:nvSpPr>
          <p:spPr>
            <a:xfrm rot="19254274">
              <a:off x="3600486" y="2488474"/>
              <a:ext cx="430554" cy="9791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86993" y="2593307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60605" y="735496"/>
              <a:ext cx="1168842" cy="5196177"/>
            </a:xfrm>
            <a:custGeom>
              <a:avLst/>
              <a:gdLst>
                <a:gd name="connsiteX0" fmla="*/ 1168842 w 1168842"/>
                <a:gd name="connsiteY0" fmla="*/ 0 h 5112689"/>
                <a:gd name="connsiteX1" fmla="*/ 1057524 w 1168842"/>
                <a:gd name="connsiteY1" fmla="*/ 31806 h 5112689"/>
                <a:gd name="connsiteX2" fmla="*/ 1033670 w 1168842"/>
                <a:gd name="connsiteY2" fmla="*/ 47708 h 5112689"/>
                <a:gd name="connsiteX3" fmla="*/ 978011 w 1168842"/>
                <a:gd name="connsiteY3" fmla="*/ 103367 h 5112689"/>
                <a:gd name="connsiteX4" fmla="*/ 946205 w 1168842"/>
                <a:gd name="connsiteY4" fmla="*/ 151075 h 5112689"/>
                <a:gd name="connsiteX5" fmla="*/ 922352 w 1168842"/>
                <a:gd name="connsiteY5" fmla="*/ 214686 h 5112689"/>
                <a:gd name="connsiteX6" fmla="*/ 906449 w 1168842"/>
                <a:gd name="connsiteY6" fmla="*/ 246491 h 5112689"/>
                <a:gd name="connsiteX7" fmla="*/ 898498 w 1168842"/>
                <a:gd name="connsiteY7" fmla="*/ 270345 h 5112689"/>
                <a:gd name="connsiteX8" fmla="*/ 882595 w 1168842"/>
                <a:gd name="connsiteY8" fmla="*/ 302150 h 5112689"/>
                <a:gd name="connsiteX9" fmla="*/ 874644 w 1168842"/>
                <a:gd name="connsiteY9" fmla="*/ 326004 h 5112689"/>
                <a:gd name="connsiteX10" fmla="*/ 858741 w 1168842"/>
                <a:gd name="connsiteY10" fmla="*/ 349858 h 5112689"/>
                <a:gd name="connsiteX11" fmla="*/ 811033 w 1168842"/>
                <a:gd name="connsiteY11" fmla="*/ 453225 h 5112689"/>
                <a:gd name="connsiteX12" fmla="*/ 763325 w 1168842"/>
                <a:gd name="connsiteY12" fmla="*/ 540689 h 5112689"/>
                <a:gd name="connsiteX13" fmla="*/ 747423 w 1168842"/>
                <a:gd name="connsiteY13" fmla="*/ 588397 h 5112689"/>
                <a:gd name="connsiteX14" fmla="*/ 739472 w 1168842"/>
                <a:gd name="connsiteY14" fmla="*/ 612251 h 5112689"/>
                <a:gd name="connsiteX15" fmla="*/ 707666 w 1168842"/>
                <a:gd name="connsiteY15" fmla="*/ 659959 h 5112689"/>
                <a:gd name="connsiteX16" fmla="*/ 683812 w 1168842"/>
                <a:gd name="connsiteY16" fmla="*/ 707666 h 5112689"/>
                <a:gd name="connsiteX17" fmla="*/ 667910 w 1168842"/>
                <a:gd name="connsiteY17" fmla="*/ 755374 h 5112689"/>
                <a:gd name="connsiteX18" fmla="*/ 659958 w 1168842"/>
                <a:gd name="connsiteY18" fmla="*/ 779228 h 5112689"/>
                <a:gd name="connsiteX19" fmla="*/ 652007 w 1168842"/>
                <a:gd name="connsiteY19" fmla="*/ 803082 h 5112689"/>
                <a:gd name="connsiteX20" fmla="*/ 644056 w 1168842"/>
                <a:gd name="connsiteY20" fmla="*/ 826936 h 5112689"/>
                <a:gd name="connsiteX21" fmla="*/ 636105 w 1168842"/>
                <a:gd name="connsiteY21" fmla="*/ 890546 h 5112689"/>
                <a:gd name="connsiteX22" fmla="*/ 628153 w 1168842"/>
                <a:gd name="connsiteY22" fmla="*/ 922352 h 5112689"/>
                <a:gd name="connsiteX23" fmla="*/ 620202 w 1168842"/>
                <a:gd name="connsiteY23" fmla="*/ 970059 h 5112689"/>
                <a:gd name="connsiteX24" fmla="*/ 612251 w 1168842"/>
                <a:gd name="connsiteY24" fmla="*/ 1319917 h 5112689"/>
                <a:gd name="connsiteX25" fmla="*/ 604299 w 1168842"/>
                <a:gd name="connsiteY25" fmla="*/ 1359673 h 5112689"/>
                <a:gd name="connsiteX26" fmla="*/ 572494 w 1168842"/>
                <a:gd name="connsiteY26" fmla="*/ 1415333 h 5112689"/>
                <a:gd name="connsiteX27" fmla="*/ 548640 w 1168842"/>
                <a:gd name="connsiteY27" fmla="*/ 1494846 h 5112689"/>
                <a:gd name="connsiteX28" fmla="*/ 532738 w 1168842"/>
                <a:gd name="connsiteY28" fmla="*/ 1518699 h 5112689"/>
                <a:gd name="connsiteX29" fmla="*/ 508884 w 1168842"/>
                <a:gd name="connsiteY29" fmla="*/ 1566407 h 5112689"/>
                <a:gd name="connsiteX30" fmla="*/ 485030 w 1168842"/>
                <a:gd name="connsiteY30" fmla="*/ 1590261 h 5112689"/>
                <a:gd name="connsiteX31" fmla="*/ 445273 w 1168842"/>
                <a:gd name="connsiteY31" fmla="*/ 1630018 h 5112689"/>
                <a:gd name="connsiteX32" fmla="*/ 429371 w 1168842"/>
                <a:gd name="connsiteY32" fmla="*/ 1653872 h 5112689"/>
                <a:gd name="connsiteX33" fmla="*/ 405517 w 1168842"/>
                <a:gd name="connsiteY33" fmla="*/ 1669774 h 5112689"/>
                <a:gd name="connsiteX34" fmla="*/ 373712 w 1168842"/>
                <a:gd name="connsiteY34" fmla="*/ 1693628 h 5112689"/>
                <a:gd name="connsiteX35" fmla="*/ 349858 w 1168842"/>
                <a:gd name="connsiteY35" fmla="*/ 1717482 h 5112689"/>
                <a:gd name="connsiteX36" fmla="*/ 294198 w 1168842"/>
                <a:gd name="connsiteY36" fmla="*/ 1765190 h 5112689"/>
                <a:gd name="connsiteX37" fmla="*/ 270345 w 1168842"/>
                <a:gd name="connsiteY37" fmla="*/ 1796995 h 5112689"/>
                <a:gd name="connsiteX38" fmla="*/ 246491 w 1168842"/>
                <a:gd name="connsiteY38" fmla="*/ 1812898 h 5112689"/>
                <a:gd name="connsiteX39" fmla="*/ 182880 w 1168842"/>
                <a:gd name="connsiteY39" fmla="*/ 1884459 h 5112689"/>
                <a:gd name="connsiteX40" fmla="*/ 151075 w 1168842"/>
                <a:gd name="connsiteY40" fmla="*/ 1932167 h 5112689"/>
                <a:gd name="connsiteX41" fmla="*/ 135172 w 1168842"/>
                <a:gd name="connsiteY41" fmla="*/ 1979875 h 5112689"/>
                <a:gd name="connsiteX42" fmla="*/ 111318 w 1168842"/>
                <a:gd name="connsiteY42" fmla="*/ 2043486 h 5112689"/>
                <a:gd name="connsiteX43" fmla="*/ 119270 w 1168842"/>
                <a:gd name="connsiteY43" fmla="*/ 2162755 h 5112689"/>
                <a:gd name="connsiteX44" fmla="*/ 127221 w 1168842"/>
                <a:gd name="connsiteY44" fmla="*/ 2194560 h 5112689"/>
                <a:gd name="connsiteX45" fmla="*/ 135172 w 1168842"/>
                <a:gd name="connsiteY45" fmla="*/ 2250219 h 5112689"/>
                <a:gd name="connsiteX46" fmla="*/ 166978 w 1168842"/>
                <a:gd name="connsiteY46" fmla="*/ 2329733 h 5112689"/>
                <a:gd name="connsiteX47" fmla="*/ 159026 w 1168842"/>
                <a:gd name="connsiteY47" fmla="*/ 2425148 h 5112689"/>
                <a:gd name="connsiteX48" fmla="*/ 135172 w 1168842"/>
                <a:gd name="connsiteY48" fmla="*/ 2441051 h 5112689"/>
                <a:gd name="connsiteX49" fmla="*/ 87465 w 1168842"/>
                <a:gd name="connsiteY49" fmla="*/ 2480807 h 5112689"/>
                <a:gd name="connsiteX50" fmla="*/ 39757 w 1168842"/>
                <a:gd name="connsiteY50" fmla="*/ 2544418 h 5112689"/>
                <a:gd name="connsiteX51" fmla="*/ 31805 w 1168842"/>
                <a:gd name="connsiteY51" fmla="*/ 2592126 h 5112689"/>
                <a:gd name="connsiteX52" fmla="*/ 15903 w 1168842"/>
                <a:gd name="connsiteY52" fmla="*/ 2647785 h 5112689"/>
                <a:gd name="connsiteX53" fmla="*/ 0 w 1168842"/>
                <a:gd name="connsiteY53" fmla="*/ 2711395 h 5112689"/>
                <a:gd name="connsiteX54" fmla="*/ 7952 w 1168842"/>
                <a:gd name="connsiteY54" fmla="*/ 3021496 h 5112689"/>
                <a:gd name="connsiteX55" fmla="*/ 15903 w 1168842"/>
                <a:gd name="connsiteY55" fmla="*/ 3045350 h 5112689"/>
                <a:gd name="connsiteX56" fmla="*/ 23854 w 1168842"/>
                <a:gd name="connsiteY56" fmla="*/ 3124863 h 5112689"/>
                <a:gd name="connsiteX57" fmla="*/ 47708 w 1168842"/>
                <a:gd name="connsiteY57" fmla="*/ 3180522 h 5112689"/>
                <a:gd name="connsiteX58" fmla="*/ 63611 w 1168842"/>
                <a:gd name="connsiteY58" fmla="*/ 3228230 h 5112689"/>
                <a:gd name="connsiteX59" fmla="*/ 87465 w 1168842"/>
                <a:gd name="connsiteY59" fmla="*/ 3299792 h 5112689"/>
                <a:gd name="connsiteX60" fmla="*/ 103367 w 1168842"/>
                <a:gd name="connsiteY60" fmla="*/ 3363402 h 5112689"/>
                <a:gd name="connsiteX61" fmla="*/ 119270 w 1168842"/>
                <a:gd name="connsiteY61" fmla="*/ 3419061 h 5112689"/>
                <a:gd name="connsiteX62" fmla="*/ 143124 w 1168842"/>
                <a:gd name="connsiteY62" fmla="*/ 3442915 h 5112689"/>
                <a:gd name="connsiteX63" fmla="*/ 159026 w 1168842"/>
                <a:gd name="connsiteY63" fmla="*/ 3474720 h 5112689"/>
                <a:gd name="connsiteX64" fmla="*/ 182880 w 1168842"/>
                <a:gd name="connsiteY64" fmla="*/ 3498574 h 5112689"/>
                <a:gd name="connsiteX65" fmla="*/ 198783 w 1168842"/>
                <a:gd name="connsiteY65" fmla="*/ 3522428 h 5112689"/>
                <a:gd name="connsiteX66" fmla="*/ 254442 w 1168842"/>
                <a:gd name="connsiteY66" fmla="*/ 3586039 h 5112689"/>
                <a:gd name="connsiteX67" fmla="*/ 286247 w 1168842"/>
                <a:gd name="connsiteY67" fmla="*/ 3633746 h 5112689"/>
                <a:gd name="connsiteX68" fmla="*/ 302150 w 1168842"/>
                <a:gd name="connsiteY68" fmla="*/ 3657600 h 5112689"/>
                <a:gd name="connsiteX69" fmla="*/ 318052 w 1168842"/>
                <a:gd name="connsiteY69" fmla="*/ 3729162 h 5112689"/>
                <a:gd name="connsiteX70" fmla="*/ 333955 w 1168842"/>
                <a:gd name="connsiteY70" fmla="*/ 3792773 h 5112689"/>
                <a:gd name="connsiteX71" fmla="*/ 341906 w 1168842"/>
                <a:gd name="connsiteY71" fmla="*/ 3824578 h 5112689"/>
                <a:gd name="connsiteX72" fmla="*/ 349858 w 1168842"/>
                <a:gd name="connsiteY72" fmla="*/ 3856383 h 5112689"/>
                <a:gd name="connsiteX73" fmla="*/ 357809 w 1168842"/>
                <a:gd name="connsiteY73" fmla="*/ 3943847 h 5112689"/>
                <a:gd name="connsiteX74" fmla="*/ 365760 w 1168842"/>
                <a:gd name="connsiteY74" fmla="*/ 3967701 h 5112689"/>
                <a:gd name="connsiteX75" fmla="*/ 373712 w 1168842"/>
                <a:gd name="connsiteY75" fmla="*/ 4007458 h 5112689"/>
                <a:gd name="connsiteX76" fmla="*/ 381663 w 1168842"/>
                <a:gd name="connsiteY76" fmla="*/ 4118776 h 5112689"/>
                <a:gd name="connsiteX77" fmla="*/ 397565 w 1168842"/>
                <a:gd name="connsiteY77" fmla="*/ 4198289 h 5112689"/>
                <a:gd name="connsiteX78" fmla="*/ 405517 w 1168842"/>
                <a:gd name="connsiteY78" fmla="*/ 4261899 h 5112689"/>
                <a:gd name="connsiteX79" fmla="*/ 437322 w 1168842"/>
                <a:gd name="connsiteY79" fmla="*/ 4436828 h 5112689"/>
                <a:gd name="connsiteX80" fmla="*/ 453225 w 1168842"/>
                <a:gd name="connsiteY80" fmla="*/ 4564049 h 5112689"/>
                <a:gd name="connsiteX81" fmla="*/ 461176 w 1168842"/>
                <a:gd name="connsiteY81" fmla="*/ 4595854 h 5112689"/>
                <a:gd name="connsiteX82" fmla="*/ 469127 w 1168842"/>
                <a:gd name="connsiteY82" fmla="*/ 4643562 h 5112689"/>
                <a:gd name="connsiteX83" fmla="*/ 500932 w 1168842"/>
                <a:gd name="connsiteY83" fmla="*/ 4746929 h 5112689"/>
                <a:gd name="connsiteX84" fmla="*/ 516835 w 1168842"/>
                <a:gd name="connsiteY84" fmla="*/ 4802588 h 5112689"/>
                <a:gd name="connsiteX85" fmla="*/ 532738 w 1168842"/>
                <a:gd name="connsiteY85" fmla="*/ 4826442 h 5112689"/>
                <a:gd name="connsiteX86" fmla="*/ 540689 w 1168842"/>
                <a:gd name="connsiteY86" fmla="*/ 4850296 h 5112689"/>
                <a:gd name="connsiteX87" fmla="*/ 596348 w 1168842"/>
                <a:gd name="connsiteY87" fmla="*/ 4882101 h 5112689"/>
                <a:gd name="connsiteX88" fmla="*/ 620202 w 1168842"/>
                <a:gd name="connsiteY88" fmla="*/ 4898004 h 5112689"/>
                <a:gd name="connsiteX89" fmla="*/ 659958 w 1168842"/>
                <a:gd name="connsiteY89" fmla="*/ 4905955 h 5112689"/>
                <a:gd name="connsiteX90" fmla="*/ 691764 w 1168842"/>
                <a:gd name="connsiteY90" fmla="*/ 4913906 h 5112689"/>
                <a:gd name="connsiteX91" fmla="*/ 715618 w 1168842"/>
                <a:gd name="connsiteY91" fmla="*/ 4929809 h 5112689"/>
                <a:gd name="connsiteX92" fmla="*/ 763325 w 1168842"/>
                <a:gd name="connsiteY92" fmla="*/ 4969566 h 5112689"/>
                <a:gd name="connsiteX93" fmla="*/ 795131 w 1168842"/>
                <a:gd name="connsiteY93" fmla="*/ 5041127 h 5112689"/>
                <a:gd name="connsiteX94" fmla="*/ 811033 w 1168842"/>
                <a:gd name="connsiteY94" fmla="*/ 5096786 h 5112689"/>
                <a:gd name="connsiteX95" fmla="*/ 811033 w 1168842"/>
                <a:gd name="connsiteY95" fmla="*/ 5112689 h 5112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168842" h="5112689">
                  <a:moveTo>
                    <a:pt x="1168842" y="0"/>
                  </a:moveTo>
                  <a:cubicBezTo>
                    <a:pt x="1002676" y="13848"/>
                    <a:pt x="1109462" y="-20132"/>
                    <a:pt x="1057524" y="31806"/>
                  </a:cubicBezTo>
                  <a:cubicBezTo>
                    <a:pt x="1050767" y="38563"/>
                    <a:pt x="1040773" y="41315"/>
                    <a:pt x="1033670" y="47708"/>
                  </a:cubicBezTo>
                  <a:cubicBezTo>
                    <a:pt x="1014167" y="65260"/>
                    <a:pt x="992565" y="81536"/>
                    <a:pt x="978011" y="103367"/>
                  </a:cubicBezTo>
                  <a:lnTo>
                    <a:pt x="946205" y="151075"/>
                  </a:lnTo>
                  <a:cubicBezTo>
                    <a:pt x="937464" y="177300"/>
                    <a:pt x="935027" y="186168"/>
                    <a:pt x="922352" y="214686"/>
                  </a:cubicBezTo>
                  <a:cubicBezTo>
                    <a:pt x="917538" y="225518"/>
                    <a:pt x="911118" y="235596"/>
                    <a:pt x="906449" y="246491"/>
                  </a:cubicBezTo>
                  <a:cubicBezTo>
                    <a:pt x="903147" y="254195"/>
                    <a:pt x="901800" y="262641"/>
                    <a:pt x="898498" y="270345"/>
                  </a:cubicBezTo>
                  <a:cubicBezTo>
                    <a:pt x="893829" y="281240"/>
                    <a:pt x="887264" y="291255"/>
                    <a:pt x="882595" y="302150"/>
                  </a:cubicBezTo>
                  <a:cubicBezTo>
                    <a:pt x="879293" y="309854"/>
                    <a:pt x="878392" y="318507"/>
                    <a:pt x="874644" y="326004"/>
                  </a:cubicBezTo>
                  <a:cubicBezTo>
                    <a:pt x="870370" y="334551"/>
                    <a:pt x="864042" y="341907"/>
                    <a:pt x="858741" y="349858"/>
                  </a:cubicBezTo>
                  <a:cubicBezTo>
                    <a:pt x="844496" y="392596"/>
                    <a:pt x="843663" y="398842"/>
                    <a:pt x="811033" y="453225"/>
                  </a:cubicBezTo>
                  <a:cubicBezTo>
                    <a:pt x="792618" y="483916"/>
                    <a:pt x="777309" y="507126"/>
                    <a:pt x="763325" y="540689"/>
                  </a:cubicBezTo>
                  <a:cubicBezTo>
                    <a:pt x="756878" y="556162"/>
                    <a:pt x="752724" y="572494"/>
                    <a:pt x="747423" y="588397"/>
                  </a:cubicBezTo>
                  <a:cubicBezTo>
                    <a:pt x="744773" y="596348"/>
                    <a:pt x="744121" y="605277"/>
                    <a:pt x="739472" y="612251"/>
                  </a:cubicBezTo>
                  <a:lnTo>
                    <a:pt x="707666" y="659959"/>
                  </a:lnTo>
                  <a:cubicBezTo>
                    <a:pt x="678668" y="746955"/>
                    <a:pt x="724915" y="615184"/>
                    <a:pt x="683812" y="707666"/>
                  </a:cubicBezTo>
                  <a:cubicBezTo>
                    <a:pt x="677004" y="722984"/>
                    <a:pt x="673211" y="739471"/>
                    <a:pt x="667910" y="755374"/>
                  </a:cubicBezTo>
                  <a:lnTo>
                    <a:pt x="659958" y="779228"/>
                  </a:lnTo>
                  <a:lnTo>
                    <a:pt x="652007" y="803082"/>
                  </a:lnTo>
                  <a:lnTo>
                    <a:pt x="644056" y="826936"/>
                  </a:lnTo>
                  <a:cubicBezTo>
                    <a:pt x="641406" y="848139"/>
                    <a:pt x="639618" y="869468"/>
                    <a:pt x="636105" y="890546"/>
                  </a:cubicBezTo>
                  <a:cubicBezTo>
                    <a:pt x="634308" y="901326"/>
                    <a:pt x="630296" y="911636"/>
                    <a:pt x="628153" y="922352"/>
                  </a:cubicBezTo>
                  <a:cubicBezTo>
                    <a:pt x="624991" y="938161"/>
                    <a:pt x="622852" y="954157"/>
                    <a:pt x="620202" y="970059"/>
                  </a:cubicBezTo>
                  <a:cubicBezTo>
                    <a:pt x="617552" y="1086678"/>
                    <a:pt x="617008" y="1203365"/>
                    <a:pt x="612251" y="1319917"/>
                  </a:cubicBezTo>
                  <a:cubicBezTo>
                    <a:pt x="611700" y="1333420"/>
                    <a:pt x="608573" y="1346852"/>
                    <a:pt x="604299" y="1359673"/>
                  </a:cubicBezTo>
                  <a:cubicBezTo>
                    <a:pt x="597572" y="1379854"/>
                    <a:pt x="584130" y="1397880"/>
                    <a:pt x="572494" y="1415333"/>
                  </a:cubicBezTo>
                  <a:cubicBezTo>
                    <a:pt x="568049" y="1433114"/>
                    <a:pt x="556385" y="1483229"/>
                    <a:pt x="548640" y="1494846"/>
                  </a:cubicBezTo>
                  <a:cubicBezTo>
                    <a:pt x="543339" y="1502797"/>
                    <a:pt x="537012" y="1510152"/>
                    <a:pt x="532738" y="1518699"/>
                  </a:cubicBezTo>
                  <a:cubicBezTo>
                    <a:pt x="514809" y="1554557"/>
                    <a:pt x="537365" y="1532229"/>
                    <a:pt x="508884" y="1566407"/>
                  </a:cubicBezTo>
                  <a:cubicBezTo>
                    <a:pt x="501685" y="1575046"/>
                    <a:pt x="492229" y="1581622"/>
                    <a:pt x="485030" y="1590261"/>
                  </a:cubicBezTo>
                  <a:cubicBezTo>
                    <a:pt x="451899" y="1630018"/>
                    <a:pt x="489005" y="1600863"/>
                    <a:pt x="445273" y="1630018"/>
                  </a:cubicBezTo>
                  <a:cubicBezTo>
                    <a:pt x="439972" y="1637969"/>
                    <a:pt x="436128" y="1647115"/>
                    <a:pt x="429371" y="1653872"/>
                  </a:cubicBezTo>
                  <a:cubicBezTo>
                    <a:pt x="422614" y="1660629"/>
                    <a:pt x="413293" y="1664220"/>
                    <a:pt x="405517" y="1669774"/>
                  </a:cubicBezTo>
                  <a:cubicBezTo>
                    <a:pt x="394733" y="1677477"/>
                    <a:pt x="383774" y="1685004"/>
                    <a:pt x="373712" y="1693628"/>
                  </a:cubicBezTo>
                  <a:cubicBezTo>
                    <a:pt x="365174" y="1700946"/>
                    <a:pt x="358396" y="1710164"/>
                    <a:pt x="349858" y="1717482"/>
                  </a:cubicBezTo>
                  <a:cubicBezTo>
                    <a:pt x="316017" y="1746488"/>
                    <a:pt x="321516" y="1733318"/>
                    <a:pt x="294198" y="1765190"/>
                  </a:cubicBezTo>
                  <a:cubicBezTo>
                    <a:pt x="285574" y="1775252"/>
                    <a:pt x="279715" y="1787624"/>
                    <a:pt x="270345" y="1796995"/>
                  </a:cubicBezTo>
                  <a:cubicBezTo>
                    <a:pt x="263588" y="1803752"/>
                    <a:pt x="253634" y="1806549"/>
                    <a:pt x="246491" y="1812898"/>
                  </a:cubicBezTo>
                  <a:cubicBezTo>
                    <a:pt x="201930" y="1852508"/>
                    <a:pt x="207050" y="1848206"/>
                    <a:pt x="182880" y="1884459"/>
                  </a:cubicBezTo>
                  <a:cubicBezTo>
                    <a:pt x="156577" y="1963371"/>
                    <a:pt x="200707" y="1842831"/>
                    <a:pt x="151075" y="1932167"/>
                  </a:cubicBezTo>
                  <a:cubicBezTo>
                    <a:pt x="142934" y="1946820"/>
                    <a:pt x="142668" y="1964882"/>
                    <a:pt x="135172" y="1979875"/>
                  </a:cubicBezTo>
                  <a:cubicBezTo>
                    <a:pt x="114383" y="2021455"/>
                    <a:pt x="122145" y="2000181"/>
                    <a:pt x="111318" y="2043486"/>
                  </a:cubicBezTo>
                  <a:cubicBezTo>
                    <a:pt x="113969" y="2083242"/>
                    <a:pt x="115099" y="2123129"/>
                    <a:pt x="119270" y="2162755"/>
                  </a:cubicBezTo>
                  <a:cubicBezTo>
                    <a:pt x="120414" y="2173623"/>
                    <a:pt x="125266" y="2183808"/>
                    <a:pt x="127221" y="2194560"/>
                  </a:cubicBezTo>
                  <a:cubicBezTo>
                    <a:pt x="130573" y="2212999"/>
                    <a:pt x="130958" y="2231958"/>
                    <a:pt x="135172" y="2250219"/>
                  </a:cubicBezTo>
                  <a:cubicBezTo>
                    <a:pt x="143594" y="2286712"/>
                    <a:pt x="151519" y="2298816"/>
                    <a:pt x="166978" y="2329733"/>
                  </a:cubicBezTo>
                  <a:cubicBezTo>
                    <a:pt x="170616" y="2351561"/>
                    <a:pt x="187377" y="2406247"/>
                    <a:pt x="159026" y="2425148"/>
                  </a:cubicBezTo>
                  <a:lnTo>
                    <a:pt x="135172" y="2441051"/>
                  </a:lnTo>
                  <a:cubicBezTo>
                    <a:pt x="103823" y="2488076"/>
                    <a:pt x="138822" y="2444124"/>
                    <a:pt x="87465" y="2480807"/>
                  </a:cubicBezTo>
                  <a:cubicBezTo>
                    <a:pt x="63118" y="2498198"/>
                    <a:pt x="55055" y="2518921"/>
                    <a:pt x="39757" y="2544418"/>
                  </a:cubicBezTo>
                  <a:cubicBezTo>
                    <a:pt x="37106" y="2560321"/>
                    <a:pt x="34967" y="2576317"/>
                    <a:pt x="31805" y="2592126"/>
                  </a:cubicBezTo>
                  <a:cubicBezTo>
                    <a:pt x="16929" y="2666504"/>
                    <a:pt x="31062" y="2587148"/>
                    <a:pt x="15903" y="2647785"/>
                  </a:cubicBezTo>
                  <a:lnTo>
                    <a:pt x="0" y="2711395"/>
                  </a:lnTo>
                  <a:cubicBezTo>
                    <a:pt x="2651" y="2814762"/>
                    <a:pt x="3034" y="2918212"/>
                    <a:pt x="7952" y="3021496"/>
                  </a:cubicBezTo>
                  <a:cubicBezTo>
                    <a:pt x="8351" y="3029868"/>
                    <a:pt x="14629" y="3037066"/>
                    <a:pt x="15903" y="3045350"/>
                  </a:cubicBezTo>
                  <a:cubicBezTo>
                    <a:pt x="19953" y="3071677"/>
                    <a:pt x="19804" y="3098536"/>
                    <a:pt x="23854" y="3124863"/>
                  </a:cubicBezTo>
                  <a:cubicBezTo>
                    <a:pt x="27054" y="3145661"/>
                    <a:pt x="40077" y="3161444"/>
                    <a:pt x="47708" y="3180522"/>
                  </a:cubicBezTo>
                  <a:cubicBezTo>
                    <a:pt x="53934" y="3196086"/>
                    <a:pt x="59200" y="3212058"/>
                    <a:pt x="63611" y="3228230"/>
                  </a:cubicBezTo>
                  <a:cubicBezTo>
                    <a:pt x="82108" y="3296052"/>
                    <a:pt x="58307" y="3241476"/>
                    <a:pt x="87465" y="3299792"/>
                  </a:cubicBezTo>
                  <a:cubicBezTo>
                    <a:pt x="103630" y="3380619"/>
                    <a:pt x="87068" y="3306352"/>
                    <a:pt x="103367" y="3363402"/>
                  </a:cubicBezTo>
                  <a:cubicBezTo>
                    <a:pt x="104694" y="3368045"/>
                    <a:pt x="114502" y="3411909"/>
                    <a:pt x="119270" y="3419061"/>
                  </a:cubicBezTo>
                  <a:cubicBezTo>
                    <a:pt x="125508" y="3428417"/>
                    <a:pt x="135173" y="3434964"/>
                    <a:pt x="143124" y="3442915"/>
                  </a:cubicBezTo>
                  <a:cubicBezTo>
                    <a:pt x="148425" y="3453517"/>
                    <a:pt x="152137" y="3465075"/>
                    <a:pt x="159026" y="3474720"/>
                  </a:cubicBezTo>
                  <a:cubicBezTo>
                    <a:pt x="165562" y="3483870"/>
                    <a:pt x="175681" y="3489935"/>
                    <a:pt x="182880" y="3498574"/>
                  </a:cubicBezTo>
                  <a:cubicBezTo>
                    <a:pt x="188998" y="3505915"/>
                    <a:pt x="192564" y="3515172"/>
                    <a:pt x="198783" y="3522428"/>
                  </a:cubicBezTo>
                  <a:cubicBezTo>
                    <a:pt x="252649" y="3585272"/>
                    <a:pt x="210375" y="3523086"/>
                    <a:pt x="254442" y="3586039"/>
                  </a:cubicBezTo>
                  <a:cubicBezTo>
                    <a:pt x="265402" y="3601696"/>
                    <a:pt x="275645" y="3617844"/>
                    <a:pt x="286247" y="3633746"/>
                  </a:cubicBezTo>
                  <a:lnTo>
                    <a:pt x="302150" y="3657600"/>
                  </a:lnTo>
                  <a:cubicBezTo>
                    <a:pt x="319080" y="3708392"/>
                    <a:pt x="301258" y="3650791"/>
                    <a:pt x="318052" y="3729162"/>
                  </a:cubicBezTo>
                  <a:cubicBezTo>
                    <a:pt x="322632" y="3750533"/>
                    <a:pt x="328654" y="3771569"/>
                    <a:pt x="333955" y="3792773"/>
                  </a:cubicBezTo>
                  <a:lnTo>
                    <a:pt x="341906" y="3824578"/>
                  </a:lnTo>
                  <a:lnTo>
                    <a:pt x="349858" y="3856383"/>
                  </a:lnTo>
                  <a:cubicBezTo>
                    <a:pt x="352508" y="3885538"/>
                    <a:pt x="353669" y="3914866"/>
                    <a:pt x="357809" y="3943847"/>
                  </a:cubicBezTo>
                  <a:cubicBezTo>
                    <a:pt x="358994" y="3952144"/>
                    <a:pt x="363727" y="3959570"/>
                    <a:pt x="365760" y="3967701"/>
                  </a:cubicBezTo>
                  <a:cubicBezTo>
                    <a:pt x="369038" y="3980812"/>
                    <a:pt x="371061" y="3994206"/>
                    <a:pt x="373712" y="4007458"/>
                  </a:cubicBezTo>
                  <a:cubicBezTo>
                    <a:pt x="376362" y="4044564"/>
                    <a:pt x="377049" y="4081863"/>
                    <a:pt x="381663" y="4118776"/>
                  </a:cubicBezTo>
                  <a:cubicBezTo>
                    <a:pt x="385015" y="4145596"/>
                    <a:pt x="393121" y="4171628"/>
                    <a:pt x="397565" y="4198289"/>
                  </a:cubicBezTo>
                  <a:cubicBezTo>
                    <a:pt x="401078" y="4219367"/>
                    <a:pt x="402347" y="4240767"/>
                    <a:pt x="405517" y="4261899"/>
                  </a:cubicBezTo>
                  <a:cubicBezTo>
                    <a:pt x="429984" y="4425010"/>
                    <a:pt x="411641" y="4291300"/>
                    <a:pt x="437322" y="4436828"/>
                  </a:cubicBezTo>
                  <a:cubicBezTo>
                    <a:pt x="453983" y="4531242"/>
                    <a:pt x="436395" y="4454657"/>
                    <a:pt x="453225" y="4564049"/>
                  </a:cubicBezTo>
                  <a:cubicBezTo>
                    <a:pt x="454887" y="4574850"/>
                    <a:pt x="459033" y="4585138"/>
                    <a:pt x="461176" y="4595854"/>
                  </a:cubicBezTo>
                  <a:cubicBezTo>
                    <a:pt x="464338" y="4611663"/>
                    <a:pt x="465502" y="4627853"/>
                    <a:pt x="469127" y="4643562"/>
                  </a:cubicBezTo>
                  <a:cubicBezTo>
                    <a:pt x="514279" y="4839218"/>
                    <a:pt x="457520" y="4573296"/>
                    <a:pt x="500932" y="4746929"/>
                  </a:cubicBezTo>
                  <a:cubicBezTo>
                    <a:pt x="503478" y="4757114"/>
                    <a:pt x="511133" y="4791185"/>
                    <a:pt x="516835" y="4802588"/>
                  </a:cubicBezTo>
                  <a:cubicBezTo>
                    <a:pt x="521109" y="4811135"/>
                    <a:pt x="527437" y="4818491"/>
                    <a:pt x="532738" y="4826442"/>
                  </a:cubicBezTo>
                  <a:cubicBezTo>
                    <a:pt x="535388" y="4834393"/>
                    <a:pt x="535323" y="4843857"/>
                    <a:pt x="540689" y="4850296"/>
                  </a:cubicBezTo>
                  <a:cubicBezTo>
                    <a:pt x="559204" y="4872514"/>
                    <a:pt x="572568" y="4874175"/>
                    <a:pt x="596348" y="4882101"/>
                  </a:cubicBezTo>
                  <a:cubicBezTo>
                    <a:pt x="604299" y="4887402"/>
                    <a:pt x="611254" y="4894649"/>
                    <a:pt x="620202" y="4898004"/>
                  </a:cubicBezTo>
                  <a:cubicBezTo>
                    <a:pt x="632856" y="4902749"/>
                    <a:pt x="646765" y="4903023"/>
                    <a:pt x="659958" y="4905955"/>
                  </a:cubicBezTo>
                  <a:cubicBezTo>
                    <a:pt x="670626" y="4908326"/>
                    <a:pt x="681162" y="4911256"/>
                    <a:pt x="691764" y="4913906"/>
                  </a:cubicBezTo>
                  <a:cubicBezTo>
                    <a:pt x="699715" y="4919207"/>
                    <a:pt x="708277" y="4923691"/>
                    <a:pt x="715618" y="4929809"/>
                  </a:cubicBezTo>
                  <a:cubicBezTo>
                    <a:pt x="776845" y="4980832"/>
                    <a:pt x="704098" y="4930079"/>
                    <a:pt x="763325" y="4969566"/>
                  </a:cubicBezTo>
                  <a:cubicBezTo>
                    <a:pt x="788526" y="5007366"/>
                    <a:pt x="776207" y="4984354"/>
                    <a:pt x="795131" y="5041127"/>
                  </a:cubicBezTo>
                  <a:cubicBezTo>
                    <a:pt x="801432" y="5060031"/>
                    <a:pt x="807706" y="5076821"/>
                    <a:pt x="811033" y="5096786"/>
                  </a:cubicBezTo>
                  <a:cubicBezTo>
                    <a:pt x="811904" y="5102015"/>
                    <a:pt x="811033" y="5107388"/>
                    <a:pt x="811033" y="5112689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274073" y="3482671"/>
              <a:ext cx="780673" cy="1661823"/>
            </a:xfrm>
            <a:custGeom>
              <a:avLst/>
              <a:gdLst>
                <a:gd name="connsiteX0" fmla="*/ 0 w 780673"/>
                <a:gd name="connsiteY0" fmla="*/ 1661823 h 1661823"/>
                <a:gd name="connsiteX1" fmla="*/ 23854 w 780673"/>
                <a:gd name="connsiteY1" fmla="*/ 1494846 h 1661823"/>
                <a:gd name="connsiteX2" fmla="*/ 63610 w 780673"/>
                <a:gd name="connsiteY2" fmla="*/ 1447138 h 1661823"/>
                <a:gd name="connsiteX3" fmla="*/ 95416 w 780673"/>
                <a:gd name="connsiteY3" fmla="*/ 1431235 h 1661823"/>
                <a:gd name="connsiteX4" fmla="*/ 119270 w 780673"/>
                <a:gd name="connsiteY4" fmla="*/ 1407381 h 1661823"/>
                <a:gd name="connsiteX5" fmla="*/ 166977 w 780673"/>
                <a:gd name="connsiteY5" fmla="*/ 1383527 h 1661823"/>
                <a:gd name="connsiteX6" fmla="*/ 190831 w 780673"/>
                <a:gd name="connsiteY6" fmla="*/ 1367625 h 1661823"/>
                <a:gd name="connsiteX7" fmla="*/ 222637 w 780673"/>
                <a:gd name="connsiteY7" fmla="*/ 1351722 h 1661823"/>
                <a:gd name="connsiteX8" fmla="*/ 270344 w 780673"/>
                <a:gd name="connsiteY8" fmla="*/ 1327868 h 1661823"/>
                <a:gd name="connsiteX9" fmla="*/ 302150 w 780673"/>
                <a:gd name="connsiteY9" fmla="*/ 1304014 h 1661823"/>
                <a:gd name="connsiteX10" fmla="*/ 326004 w 780673"/>
                <a:gd name="connsiteY10" fmla="*/ 1288112 h 1661823"/>
                <a:gd name="connsiteX11" fmla="*/ 373711 w 780673"/>
                <a:gd name="connsiteY11" fmla="*/ 1256306 h 1661823"/>
                <a:gd name="connsiteX12" fmla="*/ 397565 w 780673"/>
                <a:gd name="connsiteY12" fmla="*/ 1232452 h 1661823"/>
                <a:gd name="connsiteX13" fmla="*/ 445273 w 780673"/>
                <a:gd name="connsiteY13" fmla="*/ 1200647 h 1661823"/>
                <a:gd name="connsiteX14" fmla="*/ 492981 w 780673"/>
                <a:gd name="connsiteY14" fmla="*/ 1152939 h 1661823"/>
                <a:gd name="connsiteX15" fmla="*/ 516835 w 780673"/>
                <a:gd name="connsiteY15" fmla="*/ 1137037 h 1661823"/>
                <a:gd name="connsiteX16" fmla="*/ 588397 w 780673"/>
                <a:gd name="connsiteY16" fmla="*/ 1081378 h 1661823"/>
                <a:gd name="connsiteX17" fmla="*/ 636104 w 780673"/>
                <a:gd name="connsiteY17" fmla="*/ 1049572 h 1661823"/>
                <a:gd name="connsiteX18" fmla="*/ 659958 w 780673"/>
                <a:gd name="connsiteY18" fmla="*/ 1025719 h 1661823"/>
                <a:gd name="connsiteX19" fmla="*/ 675861 w 780673"/>
                <a:gd name="connsiteY19" fmla="*/ 1001865 h 1661823"/>
                <a:gd name="connsiteX20" fmla="*/ 699715 w 780673"/>
                <a:gd name="connsiteY20" fmla="*/ 985962 h 1661823"/>
                <a:gd name="connsiteX21" fmla="*/ 731520 w 780673"/>
                <a:gd name="connsiteY21" fmla="*/ 938254 h 1661823"/>
                <a:gd name="connsiteX22" fmla="*/ 763325 w 780673"/>
                <a:gd name="connsiteY22" fmla="*/ 890546 h 1661823"/>
                <a:gd name="connsiteX23" fmla="*/ 763325 w 780673"/>
                <a:gd name="connsiteY23" fmla="*/ 532738 h 1661823"/>
                <a:gd name="connsiteX24" fmla="*/ 723569 w 780673"/>
                <a:gd name="connsiteY24" fmla="*/ 469127 h 1661823"/>
                <a:gd name="connsiteX25" fmla="*/ 707666 w 780673"/>
                <a:gd name="connsiteY25" fmla="*/ 445273 h 1661823"/>
                <a:gd name="connsiteX26" fmla="*/ 659958 w 780673"/>
                <a:gd name="connsiteY26" fmla="*/ 413468 h 1661823"/>
                <a:gd name="connsiteX27" fmla="*/ 612250 w 780673"/>
                <a:gd name="connsiteY27" fmla="*/ 381663 h 1661823"/>
                <a:gd name="connsiteX28" fmla="*/ 564543 w 780673"/>
                <a:gd name="connsiteY28" fmla="*/ 349858 h 1661823"/>
                <a:gd name="connsiteX29" fmla="*/ 540689 w 780673"/>
                <a:gd name="connsiteY29" fmla="*/ 333955 h 1661823"/>
                <a:gd name="connsiteX30" fmla="*/ 516835 w 780673"/>
                <a:gd name="connsiteY30" fmla="*/ 326004 h 1661823"/>
                <a:gd name="connsiteX31" fmla="*/ 469127 w 780673"/>
                <a:gd name="connsiteY31" fmla="*/ 294199 h 1661823"/>
                <a:gd name="connsiteX32" fmla="*/ 437322 w 780673"/>
                <a:gd name="connsiteY32" fmla="*/ 246491 h 1661823"/>
                <a:gd name="connsiteX33" fmla="*/ 421419 w 780673"/>
                <a:gd name="connsiteY33" fmla="*/ 198783 h 1661823"/>
                <a:gd name="connsiteX34" fmla="*/ 413468 w 780673"/>
                <a:gd name="connsiteY34" fmla="*/ 174929 h 1661823"/>
                <a:gd name="connsiteX35" fmla="*/ 397565 w 780673"/>
                <a:gd name="connsiteY35" fmla="*/ 79513 h 1661823"/>
                <a:gd name="connsiteX36" fmla="*/ 389614 w 780673"/>
                <a:gd name="connsiteY36" fmla="*/ 0 h 166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80673" h="1661823">
                  <a:moveTo>
                    <a:pt x="0" y="1661823"/>
                  </a:moveTo>
                  <a:cubicBezTo>
                    <a:pt x="1539" y="1638742"/>
                    <a:pt x="-1483" y="1532850"/>
                    <a:pt x="23854" y="1494846"/>
                  </a:cubicBezTo>
                  <a:cubicBezTo>
                    <a:pt x="36533" y="1475828"/>
                    <a:pt x="44133" y="1461051"/>
                    <a:pt x="63610" y="1447138"/>
                  </a:cubicBezTo>
                  <a:cubicBezTo>
                    <a:pt x="73255" y="1440248"/>
                    <a:pt x="85770" y="1438125"/>
                    <a:pt x="95416" y="1431235"/>
                  </a:cubicBezTo>
                  <a:cubicBezTo>
                    <a:pt x="104566" y="1424699"/>
                    <a:pt x="110631" y="1414580"/>
                    <a:pt x="119270" y="1407381"/>
                  </a:cubicBezTo>
                  <a:cubicBezTo>
                    <a:pt x="153446" y="1378901"/>
                    <a:pt x="131122" y="1401455"/>
                    <a:pt x="166977" y="1383527"/>
                  </a:cubicBezTo>
                  <a:cubicBezTo>
                    <a:pt x="175524" y="1379253"/>
                    <a:pt x="182534" y="1372366"/>
                    <a:pt x="190831" y="1367625"/>
                  </a:cubicBezTo>
                  <a:cubicBezTo>
                    <a:pt x="201123" y="1361744"/>
                    <a:pt x="212345" y="1357603"/>
                    <a:pt x="222637" y="1351722"/>
                  </a:cubicBezTo>
                  <a:cubicBezTo>
                    <a:pt x="265796" y="1327059"/>
                    <a:pt x="226608" y="1342446"/>
                    <a:pt x="270344" y="1327868"/>
                  </a:cubicBezTo>
                  <a:cubicBezTo>
                    <a:pt x="280946" y="1319917"/>
                    <a:pt x="291366" y="1311717"/>
                    <a:pt x="302150" y="1304014"/>
                  </a:cubicBezTo>
                  <a:cubicBezTo>
                    <a:pt x="309926" y="1298460"/>
                    <a:pt x="318663" y="1294230"/>
                    <a:pt x="326004" y="1288112"/>
                  </a:cubicBezTo>
                  <a:cubicBezTo>
                    <a:pt x="365713" y="1255021"/>
                    <a:pt x="331788" y="1270281"/>
                    <a:pt x="373711" y="1256306"/>
                  </a:cubicBezTo>
                  <a:cubicBezTo>
                    <a:pt x="381662" y="1248355"/>
                    <a:pt x="388689" y="1239356"/>
                    <a:pt x="397565" y="1232452"/>
                  </a:cubicBezTo>
                  <a:cubicBezTo>
                    <a:pt x="412652" y="1220718"/>
                    <a:pt x="431758" y="1214162"/>
                    <a:pt x="445273" y="1200647"/>
                  </a:cubicBezTo>
                  <a:cubicBezTo>
                    <a:pt x="461176" y="1184744"/>
                    <a:pt x="474268" y="1165414"/>
                    <a:pt x="492981" y="1152939"/>
                  </a:cubicBezTo>
                  <a:cubicBezTo>
                    <a:pt x="500932" y="1147638"/>
                    <a:pt x="509693" y="1143386"/>
                    <a:pt x="516835" y="1137037"/>
                  </a:cubicBezTo>
                  <a:cubicBezTo>
                    <a:pt x="581197" y="1079827"/>
                    <a:pt x="539209" y="1097773"/>
                    <a:pt x="588397" y="1081378"/>
                  </a:cubicBezTo>
                  <a:cubicBezTo>
                    <a:pt x="604299" y="1070776"/>
                    <a:pt x="622589" y="1063086"/>
                    <a:pt x="636104" y="1049572"/>
                  </a:cubicBezTo>
                  <a:cubicBezTo>
                    <a:pt x="644055" y="1041621"/>
                    <a:pt x="652759" y="1034357"/>
                    <a:pt x="659958" y="1025719"/>
                  </a:cubicBezTo>
                  <a:cubicBezTo>
                    <a:pt x="666076" y="1018378"/>
                    <a:pt x="669104" y="1008622"/>
                    <a:pt x="675861" y="1001865"/>
                  </a:cubicBezTo>
                  <a:cubicBezTo>
                    <a:pt x="682618" y="995108"/>
                    <a:pt x="691764" y="991263"/>
                    <a:pt x="699715" y="985962"/>
                  </a:cubicBezTo>
                  <a:cubicBezTo>
                    <a:pt x="714921" y="940342"/>
                    <a:pt x="696776" y="982925"/>
                    <a:pt x="731520" y="938254"/>
                  </a:cubicBezTo>
                  <a:cubicBezTo>
                    <a:pt x="743254" y="923167"/>
                    <a:pt x="763325" y="890546"/>
                    <a:pt x="763325" y="890546"/>
                  </a:cubicBezTo>
                  <a:cubicBezTo>
                    <a:pt x="790796" y="753206"/>
                    <a:pt x="781670" y="814029"/>
                    <a:pt x="763325" y="532738"/>
                  </a:cubicBezTo>
                  <a:cubicBezTo>
                    <a:pt x="760314" y="486573"/>
                    <a:pt x="752298" y="488280"/>
                    <a:pt x="723569" y="469127"/>
                  </a:cubicBezTo>
                  <a:cubicBezTo>
                    <a:pt x="718268" y="461176"/>
                    <a:pt x="714858" y="451566"/>
                    <a:pt x="707666" y="445273"/>
                  </a:cubicBezTo>
                  <a:cubicBezTo>
                    <a:pt x="693282" y="432687"/>
                    <a:pt x="659958" y="413468"/>
                    <a:pt x="659958" y="413468"/>
                  </a:cubicBezTo>
                  <a:cubicBezTo>
                    <a:pt x="629015" y="367051"/>
                    <a:pt x="663596" y="407336"/>
                    <a:pt x="612250" y="381663"/>
                  </a:cubicBezTo>
                  <a:cubicBezTo>
                    <a:pt x="595155" y="373116"/>
                    <a:pt x="580445" y="360460"/>
                    <a:pt x="564543" y="349858"/>
                  </a:cubicBezTo>
                  <a:cubicBezTo>
                    <a:pt x="556592" y="344557"/>
                    <a:pt x="549755" y="336977"/>
                    <a:pt x="540689" y="333955"/>
                  </a:cubicBezTo>
                  <a:lnTo>
                    <a:pt x="516835" y="326004"/>
                  </a:lnTo>
                  <a:cubicBezTo>
                    <a:pt x="500932" y="315402"/>
                    <a:pt x="479729" y="310102"/>
                    <a:pt x="469127" y="294199"/>
                  </a:cubicBezTo>
                  <a:cubicBezTo>
                    <a:pt x="458525" y="278296"/>
                    <a:pt x="443366" y="264623"/>
                    <a:pt x="437322" y="246491"/>
                  </a:cubicBezTo>
                  <a:lnTo>
                    <a:pt x="421419" y="198783"/>
                  </a:lnTo>
                  <a:cubicBezTo>
                    <a:pt x="418769" y="190832"/>
                    <a:pt x="414846" y="183196"/>
                    <a:pt x="413468" y="174929"/>
                  </a:cubicBezTo>
                  <a:cubicBezTo>
                    <a:pt x="408167" y="143124"/>
                    <a:pt x="400773" y="111597"/>
                    <a:pt x="397565" y="79513"/>
                  </a:cubicBezTo>
                  <a:lnTo>
                    <a:pt x="389614" y="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013544" y="4420925"/>
              <a:ext cx="87465" cy="87465"/>
            </a:xfrm>
            <a:custGeom>
              <a:avLst/>
              <a:gdLst>
                <a:gd name="connsiteX0" fmla="*/ 0 w 87465"/>
                <a:gd name="connsiteY0" fmla="*/ 0 h 87465"/>
                <a:gd name="connsiteX1" fmla="*/ 23854 w 87465"/>
                <a:gd name="connsiteY1" fmla="*/ 39757 h 87465"/>
                <a:gd name="connsiteX2" fmla="*/ 47708 w 87465"/>
                <a:gd name="connsiteY2" fmla="*/ 55659 h 87465"/>
                <a:gd name="connsiteX3" fmla="*/ 87465 w 87465"/>
                <a:gd name="connsiteY3" fmla="*/ 87465 h 8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65" h="87465">
                  <a:moveTo>
                    <a:pt x="0" y="0"/>
                  </a:moveTo>
                  <a:cubicBezTo>
                    <a:pt x="7951" y="13252"/>
                    <a:pt x="13796" y="28023"/>
                    <a:pt x="23854" y="39757"/>
                  </a:cubicBezTo>
                  <a:cubicBezTo>
                    <a:pt x="30073" y="47013"/>
                    <a:pt x="40367" y="49541"/>
                    <a:pt x="47708" y="55659"/>
                  </a:cubicBezTo>
                  <a:cubicBezTo>
                    <a:pt x="89778" y="90717"/>
                    <a:pt x="54112" y="70787"/>
                    <a:pt x="87465" y="8746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4246" y="1378513"/>
              <a:ext cx="1543942" cy="1463060"/>
            </a:xfrm>
            <a:custGeom>
              <a:avLst/>
              <a:gdLst>
                <a:gd name="connsiteX0" fmla="*/ 1359040 w 1543942"/>
                <a:gd name="connsiteY0" fmla="*/ 1261068 h 1463060"/>
                <a:gd name="connsiteX1" fmla="*/ 1359040 w 1543942"/>
                <a:gd name="connsiteY1" fmla="*/ 1261068 h 1463060"/>
                <a:gd name="connsiteX2" fmla="*/ 1348991 w 1543942"/>
                <a:gd name="connsiteY2" fmla="*/ 1240972 h 1463060"/>
                <a:gd name="connsiteX3" fmla="*/ 1343967 w 1543942"/>
                <a:gd name="connsiteY3" fmla="*/ 1235947 h 1463060"/>
                <a:gd name="connsiteX4" fmla="*/ 1331407 w 1543942"/>
                <a:gd name="connsiteY4" fmla="*/ 1215851 h 1463060"/>
                <a:gd name="connsiteX5" fmla="*/ 1323870 w 1543942"/>
                <a:gd name="connsiteY5" fmla="*/ 1200778 h 1463060"/>
                <a:gd name="connsiteX6" fmla="*/ 1308798 w 1543942"/>
                <a:gd name="connsiteY6" fmla="*/ 1190730 h 1463060"/>
                <a:gd name="connsiteX7" fmla="*/ 1301262 w 1543942"/>
                <a:gd name="connsiteY7" fmla="*/ 1185706 h 1463060"/>
                <a:gd name="connsiteX8" fmla="*/ 1288701 w 1543942"/>
                <a:gd name="connsiteY8" fmla="*/ 1175657 h 1463060"/>
                <a:gd name="connsiteX9" fmla="*/ 1283677 w 1543942"/>
                <a:gd name="connsiteY9" fmla="*/ 1168121 h 1463060"/>
                <a:gd name="connsiteX10" fmla="*/ 1276141 w 1543942"/>
                <a:gd name="connsiteY10" fmla="*/ 1165609 h 1463060"/>
                <a:gd name="connsiteX11" fmla="*/ 1273629 w 1543942"/>
                <a:gd name="connsiteY11" fmla="*/ 1158073 h 1463060"/>
                <a:gd name="connsiteX12" fmla="*/ 1261068 w 1543942"/>
                <a:gd name="connsiteY12" fmla="*/ 1148024 h 1463060"/>
                <a:gd name="connsiteX13" fmla="*/ 1256044 w 1543942"/>
                <a:gd name="connsiteY13" fmla="*/ 1140488 h 1463060"/>
                <a:gd name="connsiteX14" fmla="*/ 1248508 w 1543942"/>
                <a:gd name="connsiteY14" fmla="*/ 1125415 h 1463060"/>
                <a:gd name="connsiteX15" fmla="*/ 1233435 w 1543942"/>
                <a:gd name="connsiteY15" fmla="*/ 1105319 h 1463060"/>
                <a:gd name="connsiteX16" fmla="*/ 1225899 w 1543942"/>
                <a:gd name="connsiteY16" fmla="*/ 1102807 h 1463060"/>
                <a:gd name="connsiteX17" fmla="*/ 1218363 w 1543942"/>
                <a:gd name="connsiteY17" fmla="*/ 1097783 h 1463060"/>
                <a:gd name="connsiteX18" fmla="*/ 1213338 w 1543942"/>
                <a:gd name="connsiteY18" fmla="*/ 1092758 h 1463060"/>
                <a:gd name="connsiteX19" fmla="*/ 1205802 w 1543942"/>
                <a:gd name="connsiteY19" fmla="*/ 1090246 h 1463060"/>
                <a:gd name="connsiteX20" fmla="*/ 1193242 w 1543942"/>
                <a:gd name="connsiteY20" fmla="*/ 1077686 h 1463060"/>
                <a:gd name="connsiteX21" fmla="*/ 1180681 w 1543942"/>
                <a:gd name="connsiteY21" fmla="*/ 1067637 h 1463060"/>
                <a:gd name="connsiteX22" fmla="*/ 1158073 w 1543942"/>
                <a:gd name="connsiteY22" fmla="*/ 1040004 h 1463060"/>
                <a:gd name="connsiteX23" fmla="*/ 1153048 w 1543942"/>
                <a:gd name="connsiteY23" fmla="*/ 1034980 h 1463060"/>
                <a:gd name="connsiteX24" fmla="*/ 1130440 w 1543942"/>
                <a:gd name="connsiteY24" fmla="*/ 1027444 h 1463060"/>
                <a:gd name="connsiteX25" fmla="*/ 1122903 w 1543942"/>
                <a:gd name="connsiteY25" fmla="*/ 1024932 h 1463060"/>
                <a:gd name="connsiteX26" fmla="*/ 1115367 w 1543942"/>
                <a:gd name="connsiteY26" fmla="*/ 1019908 h 1463060"/>
                <a:gd name="connsiteX27" fmla="*/ 1100294 w 1543942"/>
                <a:gd name="connsiteY27" fmla="*/ 1012372 h 1463060"/>
                <a:gd name="connsiteX28" fmla="*/ 1095270 w 1543942"/>
                <a:gd name="connsiteY28" fmla="*/ 1007347 h 1463060"/>
                <a:gd name="connsiteX29" fmla="*/ 1080198 w 1543942"/>
                <a:gd name="connsiteY29" fmla="*/ 997299 h 1463060"/>
                <a:gd name="connsiteX30" fmla="*/ 1072662 w 1543942"/>
                <a:gd name="connsiteY30" fmla="*/ 992275 h 1463060"/>
                <a:gd name="connsiteX31" fmla="*/ 1065125 w 1543942"/>
                <a:gd name="connsiteY31" fmla="*/ 989763 h 1463060"/>
                <a:gd name="connsiteX32" fmla="*/ 1042516 w 1543942"/>
                <a:gd name="connsiteY32" fmla="*/ 977202 h 1463060"/>
                <a:gd name="connsiteX33" fmla="*/ 1034980 w 1543942"/>
                <a:gd name="connsiteY33" fmla="*/ 972178 h 1463060"/>
                <a:gd name="connsiteX34" fmla="*/ 1027444 w 1543942"/>
                <a:gd name="connsiteY34" fmla="*/ 969666 h 1463060"/>
                <a:gd name="connsiteX35" fmla="*/ 1022420 w 1543942"/>
                <a:gd name="connsiteY35" fmla="*/ 962130 h 1463060"/>
                <a:gd name="connsiteX36" fmla="*/ 1007347 w 1543942"/>
                <a:gd name="connsiteY36" fmla="*/ 957106 h 1463060"/>
                <a:gd name="connsiteX37" fmla="*/ 1002323 w 1543942"/>
                <a:gd name="connsiteY37" fmla="*/ 949569 h 1463060"/>
                <a:gd name="connsiteX38" fmla="*/ 994787 w 1543942"/>
                <a:gd name="connsiteY38" fmla="*/ 947057 h 1463060"/>
                <a:gd name="connsiteX39" fmla="*/ 987251 w 1543942"/>
                <a:gd name="connsiteY39" fmla="*/ 942033 h 1463060"/>
                <a:gd name="connsiteX40" fmla="*/ 974690 w 1543942"/>
                <a:gd name="connsiteY40" fmla="*/ 931985 h 1463060"/>
                <a:gd name="connsiteX41" fmla="*/ 964642 w 1543942"/>
                <a:gd name="connsiteY41" fmla="*/ 919424 h 1463060"/>
                <a:gd name="connsiteX42" fmla="*/ 959618 w 1543942"/>
                <a:gd name="connsiteY42" fmla="*/ 904352 h 1463060"/>
                <a:gd name="connsiteX43" fmla="*/ 944545 w 1543942"/>
                <a:gd name="connsiteY43" fmla="*/ 884255 h 1463060"/>
                <a:gd name="connsiteX44" fmla="*/ 939521 w 1543942"/>
                <a:gd name="connsiteY44" fmla="*/ 876719 h 1463060"/>
                <a:gd name="connsiteX45" fmla="*/ 931985 w 1543942"/>
                <a:gd name="connsiteY45" fmla="*/ 869183 h 1463060"/>
                <a:gd name="connsiteX46" fmla="*/ 924448 w 1543942"/>
                <a:gd name="connsiteY46" fmla="*/ 856622 h 1463060"/>
                <a:gd name="connsiteX47" fmla="*/ 911888 w 1543942"/>
                <a:gd name="connsiteY47" fmla="*/ 844062 h 1463060"/>
                <a:gd name="connsiteX48" fmla="*/ 901840 w 1543942"/>
                <a:gd name="connsiteY48" fmla="*/ 828989 h 1463060"/>
                <a:gd name="connsiteX49" fmla="*/ 891791 w 1543942"/>
                <a:gd name="connsiteY49" fmla="*/ 813917 h 1463060"/>
                <a:gd name="connsiteX50" fmla="*/ 886767 w 1543942"/>
                <a:gd name="connsiteY50" fmla="*/ 808892 h 1463060"/>
                <a:gd name="connsiteX51" fmla="*/ 881743 w 1543942"/>
                <a:gd name="connsiteY51" fmla="*/ 801356 h 1463060"/>
                <a:gd name="connsiteX52" fmla="*/ 879231 w 1543942"/>
                <a:gd name="connsiteY52" fmla="*/ 793820 h 1463060"/>
                <a:gd name="connsiteX53" fmla="*/ 871694 w 1543942"/>
                <a:gd name="connsiteY53" fmla="*/ 788796 h 1463060"/>
                <a:gd name="connsiteX54" fmla="*/ 861646 w 1543942"/>
                <a:gd name="connsiteY54" fmla="*/ 773723 h 1463060"/>
                <a:gd name="connsiteX55" fmla="*/ 851598 w 1543942"/>
                <a:gd name="connsiteY55" fmla="*/ 758651 h 1463060"/>
                <a:gd name="connsiteX56" fmla="*/ 846574 w 1543942"/>
                <a:gd name="connsiteY56" fmla="*/ 753626 h 1463060"/>
                <a:gd name="connsiteX57" fmla="*/ 836525 w 1543942"/>
                <a:gd name="connsiteY57" fmla="*/ 738554 h 1463060"/>
                <a:gd name="connsiteX58" fmla="*/ 831501 w 1543942"/>
                <a:gd name="connsiteY58" fmla="*/ 731018 h 1463060"/>
                <a:gd name="connsiteX59" fmla="*/ 826477 w 1543942"/>
                <a:gd name="connsiteY59" fmla="*/ 725993 h 1463060"/>
                <a:gd name="connsiteX60" fmla="*/ 818941 w 1543942"/>
                <a:gd name="connsiteY60" fmla="*/ 710921 h 1463060"/>
                <a:gd name="connsiteX61" fmla="*/ 813916 w 1543942"/>
                <a:gd name="connsiteY61" fmla="*/ 705897 h 1463060"/>
                <a:gd name="connsiteX62" fmla="*/ 798844 w 1543942"/>
                <a:gd name="connsiteY62" fmla="*/ 698361 h 1463060"/>
                <a:gd name="connsiteX63" fmla="*/ 793820 w 1543942"/>
                <a:gd name="connsiteY63" fmla="*/ 693336 h 1463060"/>
                <a:gd name="connsiteX64" fmla="*/ 788796 w 1543942"/>
                <a:gd name="connsiteY64" fmla="*/ 685800 h 1463060"/>
                <a:gd name="connsiteX65" fmla="*/ 781259 w 1543942"/>
                <a:gd name="connsiteY65" fmla="*/ 683288 h 1463060"/>
                <a:gd name="connsiteX66" fmla="*/ 761163 w 1543942"/>
                <a:gd name="connsiteY66" fmla="*/ 665703 h 1463060"/>
                <a:gd name="connsiteX67" fmla="*/ 756138 w 1543942"/>
                <a:gd name="connsiteY67" fmla="*/ 660679 h 1463060"/>
                <a:gd name="connsiteX68" fmla="*/ 751114 w 1543942"/>
                <a:gd name="connsiteY68" fmla="*/ 653143 h 1463060"/>
                <a:gd name="connsiteX69" fmla="*/ 743578 w 1543942"/>
                <a:gd name="connsiteY69" fmla="*/ 645607 h 1463060"/>
                <a:gd name="connsiteX70" fmla="*/ 733530 w 1543942"/>
                <a:gd name="connsiteY70" fmla="*/ 630534 h 1463060"/>
                <a:gd name="connsiteX71" fmla="*/ 725993 w 1543942"/>
                <a:gd name="connsiteY71" fmla="*/ 617974 h 1463060"/>
                <a:gd name="connsiteX72" fmla="*/ 715945 w 1543942"/>
                <a:gd name="connsiteY72" fmla="*/ 605413 h 1463060"/>
                <a:gd name="connsiteX73" fmla="*/ 710921 w 1543942"/>
                <a:gd name="connsiteY73" fmla="*/ 597877 h 1463060"/>
                <a:gd name="connsiteX74" fmla="*/ 695848 w 1543942"/>
                <a:gd name="connsiteY74" fmla="*/ 590341 h 1463060"/>
                <a:gd name="connsiteX75" fmla="*/ 688312 w 1543942"/>
                <a:gd name="connsiteY75" fmla="*/ 585317 h 1463060"/>
                <a:gd name="connsiteX76" fmla="*/ 683288 w 1543942"/>
                <a:gd name="connsiteY76" fmla="*/ 580292 h 1463060"/>
                <a:gd name="connsiteX77" fmla="*/ 675752 w 1543942"/>
                <a:gd name="connsiteY77" fmla="*/ 577780 h 1463060"/>
                <a:gd name="connsiteX78" fmla="*/ 670727 w 1543942"/>
                <a:gd name="connsiteY78" fmla="*/ 572756 h 1463060"/>
                <a:gd name="connsiteX79" fmla="*/ 663191 w 1543942"/>
                <a:gd name="connsiteY79" fmla="*/ 570244 h 1463060"/>
                <a:gd name="connsiteX80" fmla="*/ 648119 w 1543942"/>
                <a:gd name="connsiteY80" fmla="*/ 555172 h 1463060"/>
                <a:gd name="connsiteX81" fmla="*/ 640582 w 1543942"/>
                <a:gd name="connsiteY81" fmla="*/ 552659 h 1463060"/>
                <a:gd name="connsiteX82" fmla="*/ 633046 w 1543942"/>
                <a:gd name="connsiteY82" fmla="*/ 547635 h 1463060"/>
                <a:gd name="connsiteX83" fmla="*/ 617974 w 1543942"/>
                <a:gd name="connsiteY83" fmla="*/ 542611 h 1463060"/>
                <a:gd name="connsiteX84" fmla="*/ 602901 w 1543942"/>
                <a:gd name="connsiteY84" fmla="*/ 535075 h 1463060"/>
                <a:gd name="connsiteX85" fmla="*/ 587829 w 1543942"/>
                <a:gd name="connsiteY85" fmla="*/ 530051 h 1463060"/>
                <a:gd name="connsiteX86" fmla="*/ 575268 w 1543942"/>
                <a:gd name="connsiteY86" fmla="*/ 522514 h 1463060"/>
                <a:gd name="connsiteX87" fmla="*/ 552659 w 1543942"/>
                <a:gd name="connsiteY87" fmla="*/ 509954 h 1463060"/>
                <a:gd name="connsiteX88" fmla="*/ 532563 w 1543942"/>
                <a:gd name="connsiteY88" fmla="*/ 494881 h 1463060"/>
                <a:gd name="connsiteX89" fmla="*/ 527538 w 1543942"/>
                <a:gd name="connsiteY89" fmla="*/ 489857 h 1463060"/>
                <a:gd name="connsiteX90" fmla="*/ 520002 w 1543942"/>
                <a:gd name="connsiteY90" fmla="*/ 487345 h 1463060"/>
                <a:gd name="connsiteX91" fmla="*/ 512466 w 1543942"/>
                <a:gd name="connsiteY91" fmla="*/ 482321 h 1463060"/>
                <a:gd name="connsiteX92" fmla="*/ 499905 w 1543942"/>
                <a:gd name="connsiteY92" fmla="*/ 467248 h 1463060"/>
                <a:gd name="connsiteX93" fmla="*/ 487345 w 1543942"/>
                <a:gd name="connsiteY93" fmla="*/ 454688 h 1463060"/>
                <a:gd name="connsiteX94" fmla="*/ 474785 w 1543942"/>
                <a:gd name="connsiteY94" fmla="*/ 442128 h 1463060"/>
                <a:gd name="connsiteX95" fmla="*/ 469760 w 1543942"/>
                <a:gd name="connsiteY95" fmla="*/ 437103 h 1463060"/>
                <a:gd name="connsiteX96" fmla="*/ 462224 w 1543942"/>
                <a:gd name="connsiteY96" fmla="*/ 434591 h 1463060"/>
                <a:gd name="connsiteX97" fmla="*/ 447152 w 1543942"/>
                <a:gd name="connsiteY97" fmla="*/ 424543 h 1463060"/>
                <a:gd name="connsiteX98" fmla="*/ 442127 w 1543942"/>
                <a:gd name="connsiteY98" fmla="*/ 419519 h 1463060"/>
                <a:gd name="connsiteX99" fmla="*/ 434591 w 1543942"/>
                <a:gd name="connsiteY99" fmla="*/ 417007 h 1463060"/>
                <a:gd name="connsiteX100" fmla="*/ 432079 w 1543942"/>
                <a:gd name="connsiteY100" fmla="*/ 409470 h 1463060"/>
                <a:gd name="connsiteX101" fmla="*/ 427055 w 1543942"/>
                <a:gd name="connsiteY101" fmla="*/ 401934 h 1463060"/>
                <a:gd name="connsiteX102" fmla="*/ 419519 w 1543942"/>
                <a:gd name="connsiteY102" fmla="*/ 384350 h 1463060"/>
                <a:gd name="connsiteX103" fmla="*/ 409470 w 1543942"/>
                <a:gd name="connsiteY103" fmla="*/ 361741 h 1463060"/>
                <a:gd name="connsiteX104" fmla="*/ 406958 w 1543942"/>
                <a:gd name="connsiteY104" fmla="*/ 354204 h 1463060"/>
                <a:gd name="connsiteX105" fmla="*/ 391886 w 1543942"/>
                <a:gd name="connsiteY105" fmla="*/ 344156 h 1463060"/>
                <a:gd name="connsiteX106" fmla="*/ 381837 w 1543942"/>
                <a:gd name="connsiteY106" fmla="*/ 324059 h 1463060"/>
                <a:gd name="connsiteX107" fmla="*/ 374301 w 1543942"/>
                <a:gd name="connsiteY107" fmla="*/ 308987 h 1463060"/>
                <a:gd name="connsiteX108" fmla="*/ 366765 w 1543942"/>
                <a:gd name="connsiteY108" fmla="*/ 303963 h 1463060"/>
                <a:gd name="connsiteX109" fmla="*/ 364253 w 1543942"/>
                <a:gd name="connsiteY109" fmla="*/ 296426 h 1463060"/>
                <a:gd name="connsiteX110" fmla="*/ 354204 w 1543942"/>
                <a:gd name="connsiteY110" fmla="*/ 283866 h 1463060"/>
                <a:gd name="connsiteX111" fmla="*/ 346668 w 1543942"/>
                <a:gd name="connsiteY111" fmla="*/ 278842 h 1463060"/>
                <a:gd name="connsiteX112" fmla="*/ 336620 w 1543942"/>
                <a:gd name="connsiteY112" fmla="*/ 266281 h 1463060"/>
                <a:gd name="connsiteX113" fmla="*/ 329083 w 1543942"/>
                <a:gd name="connsiteY113" fmla="*/ 263769 h 1463060"/>
                <a:gd name="connsiteX114" fmla="*/ 306475 w 1543942"/>
                <a:gd name="connsiteY114" fmla="*/ 248697 h 1463060"/>
                <a:gd name="connsiteX115" fmla="*/ 298938 w 1543942"/>
                <a:gd name="connsiteY115" fmla="*/ 243673 h 1463060"/>
                <a:gd name="connsiteX116" fmla="*/ 293914 w 1543942"/>
                <a:gd name="connsiteY116" fmla="*/ 228600 h 1463060"/>
                <a:gd name="connsiteX117" fmla="*/ 291402 w 1543942"/>
                <a:gd name="connsiteY117" fmla="*/ 221064 h 1463060"/>
                <a:gd name="connsiteX118" fmla="*/ 286378 w 1543942"/>
                <a:gd name="connsiteY118" fmla="*/ 213528 h 1463060"/>
                <a:gd name="connsiteX119" fmla="*/ 283866 w 1543942"/>
                <a:gd name="connsiteY119" fmla="*/ 205991 h 1463060"/>
                <a:gd name="connsiteX120" fmla="*/ 273818 w 1543942"/>
                <a:gd name="connsiteY120" fmla="*/ 190919 h 1463060"/>
                <a:gd name="connsiteX121" fmla="*/ 266281 w 1543942"/>
                <a:gd name="connsiteY121" fmla="*/ 168310 h 1463060"/>
                <a:gd name="connsiteX122" fmla="*/ 258745 w 1543942"/>
                <a:gd name="connsiteY122" fmla="*/ 153237 h 1463060"/>
                <a:gd name="connsiteX123" fmla="*/ 251209 w 1543942"/>
                <a:gd name="connsiteY123" fmla="*/ 148213 h 1463060"/>
                <a:gd name="connsiteX124" fmla="*/ 248697 w 1543942"/>
                <a:gd name="connsiteY124" fmla="*/ 140677 h 1463060"/>
                <a:gd name="connsiteX125" fmla="*/ 238648 w 1543942"/>
                <a:gd name="connsiteY125" fmla="*/ 128117 h 1463060"/>
                <a:gd name="connsiteX126" fmla="*/ 236136 w 1543942"/>
                <a:gd name="connsiteY126" fmla="*/ 120580 h 1463060"/>
                <a:gd name="connsiteX127" fmla="*/ 221064 w 1543942"/>
                <a:gd name="connsiteY127" fmla="*/ 110532 h 1463060"/>
                <a:gd name="connsiteX128" fmla="*/ 208503 w 1543942"/>
                <a:gd name="connsiteY128" fmla="*/ 92947 h 1463060"/>
                <a:gd name="connsiteX129" fmla="*/ 185894 w 1543942"/>
                <a:gd name="connsiteY129" fmla="*/ 75363 h 1463060"/>
                <a:gd name="connsiteX130" fmla="*/ 170822 w 1543942"/>
                <a:gd name="connsiteY130" fmla="*/ 67826 h 1463060"/>
                <a:gd name="connsiteX131" fmla="*/ 158262 w 1543942"/>
                <a:gd name="connsiteY131" fmla="*/ 55266 h 1463060"/>
                <a:gd name="connsiteX132" fmla="*/ 145701 w 1543942"/>
                <a:gd name="connsiteY132" fmla="*/ 47730 h 1463060"/>
                <a:gd name="connsiteX133" fmla="*/ 135653 w 1543942"/>
                <a:gd name="connsiteY133" fmla="*/ 37681 h 1463060"/>
                <a:gd name="connsiteX134" fmla="*/ 120580 w 1543942"/>
                <a:gd name="connsiteY134" fmla="*/ 27633 h 1463060"/>
                <a:gd name="connsiteX135" fmla="*/ 100483 w 1543942"/>
                <a:gd name="connsiteY135" fmla="*/ 15073 h 1463060"/>
                <a:gd name="connsiteX136" fmla="*/ 92947 w 1543942"/>
                <a:gd name="connsiteY136" fmla="*/ 12561 h 1463060"/>
                <a:gd name="connsiteX137" fmla="*/ 72851 w 1543942"/>
                <a:gd name="connsiteY137" fmla="*/ 2512 h 1463060"/>
                <a:gd name="connsiteX138" fmla="*/ 65314 w 1543942"/>
                <a:gd name="connsiteY138" fmla="*/ 0 h 1463060"/>
                <a:gd name="connsiteX139" fmla="*/ 42705 w 1543942"/>
                <a:gd name="connsiteY139" fmla="*/ 5024 h 1463060"/>
                <a:gd name="connsiteX140" fmla="*/ 37681 w 1543942"/>
                <a:gd name="connsiteY140" fmla="*/ 12561 h 1463060"/>
                <a:gd name="connsiteX141" fmla="*/ 22609 w 1543942"/>
                <a:gd name="connsiteY141" fmla="*/ 17585 h 1463060"/>
                <a:gd name="connsiteX142" fmla="*/ 17585 w 1543942"/>
                <a:gd name="connsiteY142" fmla="*/ 25121 h 1463060"/>
                <a:gd name="connsiteX143" fmla="*/ 10048 w 1543942"/>
                <a:gd name="connsiteY143" fmla="*/ 27633 h 1463060"/>
                <a:gd name="connsiteX144" fmla="*/ 7536 w 1543942"/>
                <a:gd name="connsiteY144" fmla="*/ 35169 h 1463060"/>
                <a:gd name="connsiteX145" fmla="*/ 2512 w 1543942"/>
                <a:gd name="connsiteY145" fmla="*/ 42706 h 1463060"/>
                <a:gd name="connsiteX146" fmla="*/ 0 w 1543942"/>
                <a:gd name="connsiteY146" fmla="*/ 57778 h 1463060"/>
                <a:gd name="connsiteX147" fmla="*/ 5024 w 1543942"/>
                <a:gd name="connsiteY147" fmla="*/ 110532 h 1463060"/>
                <a:gd name="connsiteX148" fmla="*/ 7536 w 1543942"/>
                <a:gd name="connsiteY148" fmla="*/ 138165 h 1463060"/>
                <a:gd name="connsiteX149" fmla="*/ 10048 w 1543942"/>
                <a:gd name="connsiteY149" fmla="*/ 173334 h 1463060"/>
                <a:gd name="connsiteX150" fmla="*/ 15073 w 1543942"/>
                <a:gd name="connsiteY150" fmla="*/ 193431 h 1463060"/>
                <a:gd name="connsiteX151" fmla="*/ 17585 w 1543942"/>
                <a:gd name="connsiteY151" fmla="*/ 203479 h 1463060"/>
                <a:gd name="connsiteX152" fmla="*/ 20097 w 1543942"/>
                <a:gd name="connsiteY152" fmla="*/ 211015 h 1463060"/>
                <a:gd name="connsiteX153" fmla="*/ 27633 w 1543942"/>
                <a:gd name="connsiteY153" fmla="*/ 236136 h 1463060"/>
                <a:gd name="connsiteX154" fmla="*/ 30145 w 1543942"/>
                <a:gd name="connsiteY154" fmla="*/ 243673 h 1463060"/>
                <a:gd name="connsiteX155" fmla="*/ 40193 w 1543942"/>
                <a:gd name="connsiteY155" fmla="*/ 258745 h 1463060"/>
                <a:gd name="connsiteX156" fmla="*/ 47730 w 1543942"/>
                <a:gd name="connsiteY156" fmla="*/ 271306 h 1463060"/>
                <a:gd name="connsiteX157" fmla="*/ 60290 w 1543942"/>
                <a:gd name="connsiteY157" fmla="*/ 296426 h 1463060"/>
                <a:gd name="connsiteX158" fmla="*/ 72851 w 1543942"/>
                <a:gd name="connsiteY158" fmla="*/ 308987 h 1463060"/>
                <a:gd name="connsiteX159" fmla="*/ 82899 w 1543942"/>
                <a:gd name="connsiteY159" fmla="*/ 324059 h 1463060"/>
                <a:gd name="connsiteX160" fmla="*/ 87923 w 1543942"/>
                <a:gd name="connsiteY160" fmla="*/ 329084 h 1463060"/>
                <a:gd name="connsiteX161" fmla="*/ 92947 w 1543942"/>
                <a:gd name="connsiteY161" fmla="*/ 336620 h 1463060"/>
                <a:gd name="connsiteX162" fmla="*/ 97971 w 1543942"/>
                <a:gd name="connsiteY162" fmla="*/ 351692 h 1463060"/>
                <a:gd name="connsiteX163" fmla="*/ 102996 w 1543942"/>
                <a:gd name="connsiteY163" fmla="*/ 356717 h 1463060"/>
                <a:gd name="connsiteX164" fmla="*/ 115556 w 1543942"/>
                <a:gd name="connsiteY164" fmla="*/ 379325 h 1463060"/>
                <a:gd name="connsiteX165" fmla="*/ 128116 w 1543942"/>
                <a:gd name="connsiteY165" fmla="*/ 391886 h 1463060"/>
                <a:gd name="connsiteX166" fmla="*/ 130629 w 1543942"/>
                <a:gd name="connsiteY166" fmla="*/ 399422 h 1463060"/>
                <a:gd name="connsiteX167" fmla="*/ 153237 w 1543942"/>
                <a:gd name="connsiteY167" fmla="*/ 417007 h 1463060"/>
                <a:gd name="connsiteX168" fmla="*/ 165798 w 1543942"/>
                <a:gd name="connsiteY168" fmla="*/ 424543 h 1463060"/>
                <a:gd name="connsiteX169" fmla="*/ 173334 w 1543942"/>
                <a:gd name="connsiteY169" fmla="*/ 429567 h 1463060"/>
                <a:gd name="connsiteX170" fmla="*/ 188407 w 1543942"/>
                <a:gd name="connsiteY170" fmla="*/ 434591 h 1463060"/>
                <a:gd name="connsiteX171" fmla="*/ 195943 w 1543942"/>
                <a:gd name="connsiteY171" fmla="*/ 437103 h 1463060"/>
                <a:gd name="connsiteX172" fmla="*/ 218552 w 1543942"/>
                <a:gd name="connsiteY172" fmla="*/ 444640 h 1463060"/>
                <a:gd name="connsiteX173" fmla="*/ 268793 w 1543942"/>
                <a:gd name="connsiteY173" fmla="*/ 452176 h 1463060"/>
                <a:gd name="connsiteX174" fmla="*/ 296426 w 1543942"/>
                <a:gd name="connsiteY174" fmla="*/ 457200 h 1463060"/>
                <a:gd name="connsiteX175" fmla="*/ 301451 w 1543942"/>
                <a:gd name="connsiteY175" fmla="*/ 462224 h 1463060"/>
                <a:gd name="connsiteX176" fmla="*/ 316523 w 1543942"/>
                <a:gd name="connsiteY176" fmla="*/ 467248 h 1463060"/>
                <a:gd name="connsiteX177" fmla="*/ 324059 w 1543942"/>
                <a:gd name="connsiteY177" fmla="*/ 469761 h 1463060"/>
                <a:gd name="connsiteX178" fmla="*/ 331596 w 1543942"/>
                <a:gd name="connsiteY178" fmla="*/ 472273 h 1463060"/>
                <a:gd name="connsiteX179" fmla="*/ 346668 w 1543942"/>
                <a:gd name="connsiteY179" fmla="*/ 482321 h 1463060"/>
                <a:gd name="connsiteX180" fmla="*/ 351692 w 1543942"/>
                <a:gd name="connsiteY180" fmla="*/ 489857 h 1463060"/>
                <a:gd name="connsiteX181" fmla="*/ 364253 w 1543942"/>
                <a:gd name="connsiteY181" fmla="*/ 499906 h 1463060"/>
                <a:gd name="connsiteX182" fmla="*/ 371789 w 1543942"/>
                <a:gd name="connsiteY182" fmla="*/ 514978 h 1463060"/>
                <a:gd name="connsiteX183" fmla="*/ 376813 w 1543942"/>
                <a:gd name="connsiteY183" fmla="*/ 522514 h 1463060"/>
                <a:gd name="connsiteX184" fmla="*/ 379325 w 1543942"/>
                <a:gd name="connsiteY184" fmla="*/ 530051 h 1463060"/>
                <a:gd name="connsiteX185" fmla="*/ 389374 w 1543942"/>
                <a:gd name="connsiteY185" fmla="*/ 542611 h 1463060"/>
                <a:gd name="connsiteX186" fmla="*/ 394398 w 1543942"/>
                <a:gd name="connsiteY186" fmla="*/ 557684 h 1463060"/>
                <a:gd name="connsiteX187" fmla="*/ 396910 w 1543942"/>
                <a:gd name="connsiteY187" fmla="*/ 565220 h 1463060"/>
                <a:gd name="connsiteX188" fmla="*/ 411982 w 1543942"/>
                <a:gd name="connsiteY188" fmla="*/ 585317 h 1463060"/>
                <a:gd name="connsiteX189" fmla="*/ 422031 w 1543942"/>
                <a:gd name="connsiteY189" fmla="*/ 607925 h 1463060"/>
                <a:gd name="connsiteX190" fmla="*/ 432079 w 1543942"/>
                <a:gd name="connsiteY190" fmla="*/ 630534 h 1463060"/>
                <a:gd name="connsiteX191" fmla="*/ 439615 w 1543942"/>
                <a:gd name="connsiteY191" fmla="*/ 635558 h 1463060"/>
                <a:gd name="connsiteX192" fmla="*/ 444640 w 1543942"/>
                <a:gd name="connsiteY192" fmla="*/ 640583 h 1463060"/>
                <a:gd name="connsiteX193" fmla="*/ 452176 w 1543942"/>
                <a:gd name="connsiteY193" fmla="*/ 645607 h 1463060"/>
                <a:gd name="connsiteX194" fmla="*/ 464736 w 1543942"/>
                <a:gd name="connsiteY194" fmla="*/ 660679 h 1463060"/>
                <a:gd name="connsiteX195" fmla="*/ 472273 w 1543942"/>
                <a:gd name="connsiteY195" fmla="*/ 665703 h 1463060"/>
                <a:gd name="connsiteX196" fmla="*/ 477297 w 1543942"/>
                <a:gd name="connsiteY196" fmla="*/ 670728 h 1463060"/>
                <a:gd name="connsiteX197" fmla="*/ 484833 w 1543942"/>
                <a:gd name="connsiteY197" fmla="*/ 673240 h 1463060"/>
                <a:gd name="connsiteX198" fmla="*/ 499905 w 1543942"/>
                <a:gd name="connsiteY198" fmla="*/ 680776 h 1463060"/>
                <a:gd name="connsiteX199" fmla="*/ 512466 w 1543942"/>
                <a:gd name="connsiteY199" fmla="*/ 688312 h 1463060"/>
                <a:gd name="connsiteX200" fmla="*/ 525026 w 1543942"/>
                <a:gd name="connsiteY200" fmla="*/ 698361 h 1463060"/>
                <a:gd name="connsiteX201" fmla="*/ 540099 w 1543942"/>
                <a:gd name="connsiteY201" fmla="*/ 705897 h 1463060"/>
                <a:gd name="connsiteX202" fmla="*/ 545123 w 1543942"/>
                <a:gd name="connsiteY202" fmla="*/ 713433 h 1463060"/>
                <a:gd name="connsiteX203" fmla="*/ 552659 w 1543942"/>
                <a:gd name="connsiteY203" fmla="*/ 715945 h 1463060"/>
                <a:gd name="connsiteX204" fmla="*/ 560196 w 1543942"/>
                <a:gd name="connsiteY204" fmla="*/ 720969 h 1463060"/>
                <a:gd name="connsiteX205" fmla="*/ 572756 w 1543942"/>
                <a:gd name="connsiteY205" fmla="*/ 731018 h 1463060"/>
                <a:gd name="connsiteX206" fmla="*/ 587829 w 1543942"/>
                <a:gd name="connsiteY206" fmla="*/ 741066 h 1463060"/>
                <a:gd name="connsiteX207" fmla="*/ 602901 w 1543942"/>
                <a:gd name="connsiteY207" fmla="*/ 746090 h 1463060"/>
                <a:gd name="connsiteX208" fmla="*/ 610437 w 1543942"/>
                <a:gd name="connsiteY208" fmla="*/ 748602 h 1463060"/>
                <a:gd name="connsiteX209" fmla="*/ 620486 w 1543942"/>
                <a:gd name="connsiteY209" fmla="*/ 751114 h 1463060"/>
                <a:gd name="connsiteX210" fmla="*/ 643094 w 1543942"/>
                <a:gd name="connsiteY210" fmla="*/ 758651 h 1463060"/>
                <a:gd name="connsiteX211" fmla="*/ 650631 w 1543942"/>
                <a:gd name="connsiteY211" fmla="*/ 761163 h 1463060"/>
                <a:gd name="connsiteX212" fmla="*/ 658167 w 1543942"/>
                <a:gd name="connsiteY212" fmla="*/ 766187 h 1463060"/>
                <a:gd name="connsiteX213" fmla="*/ 665703 w 1543942"/>
                <a:gd name="connsiteY213" fmla="*/ 768699 h 1463060"/>
                <a:gd name="connsiteX214" fmla="*/ 668215 w 1543942"/>
                <a:gd name="connsiteY214" fmla="*/ 776235 h 1463060"/>
                <a:gd name="connsiteX215" fmla="*/ 673240 w 1543942"/>
                <a:gd name="connsiteY215" fmla="*/ 781259 h 1463060"/>
                <a:gd name="connsiteX216" fmla="*/ 685800 w 1543942"/>
                <a:gd name="connsiteY216" fmla="*/ 803868 h 1463060"/>
                <a:gd name="connsiteX217" fmla="*/ 690824 w 1543942"/>
                <a:gd name="connsiteY217" fmla="*/ 811404 h 1463060"/>
                <a:gd name="connsiteX218" fmla="*/ 700873 w 1543942"/>
                <a:gd name="connsiteY218" fmla="*/ 821453 h 1463060"/>
                <a:gd name="connsiteX219" fmla="*/ 710921 w 1543942"/>
                <a:gd name="connsiteY219" fmla="*/ 836525 h 1463060"/>
                <a:gd name="connsiteX220" fmla="*/ 720969 w 1543942"/>
                <a:gd name="connsiteY220" fmla="*/ 851598 h 1463060"/>
                <a:gd name="connsiteX221" fmla="*/ 725993 w 1543942"/>
                <a:gd name="connsiteY221" fmla="*/ 866670 h 1463060"/>
                <a:gd name="connsiteX222" fmla="*/ 728505 w 1543942"/>
                <a:gd name="connsiteY222" fmla="*/ 874207 h 1463060"/>
                <a:gd name="connsiteX223" fmla="*/ 733530 w 1543942"/>
                <a:gd name="connsiteY223" fmla="*/ 896815 h 1463060"/>
                <a:gd name="connsiteX224" fmla="*/ 738554 w 1543942"/>
                <a:gd name="connsiteY224" fmla="*/ 901840 h 1463060"/>
                <a:gd name="connsiteX225" fmla="*/ 741066 w 1543942"/>
                <a:gd name="connsiteY225" fmla="*/ 909376 h 1463060"/>
                <a:gd name="connsiteX226" fmla="*/ 753626 w 1543942"/>
                <a:gd name="connsiteY226" fmla="*/ 924448 h 1463060"/>
                <a:gd name="connsiteX227" fmla="*/ 763675 w 1543942"/>
                <a:gd name="connsiteY227" fmla="*/ 954593 h 1463060"/>
                <a:gd name="connsiteX228" fmla="*/ 766187 w 1543942"/>
                <a:gd name="connsiteY228" fmla="*/ 962130 h 1463060"/>
                <a:gd name="connsiteX229" fmla="*/ 771211 w 1543942"/>
                <a:gd name="connsiteY229" fmla="*/ 969666 h 1463060"/>
                <a:gd name="connsiteX230" fmla="*/ 773723 w 1543942"/>
                <a:gd name="connsiteY230" fmla="*/ 977202 h 1463060"/>
                <a:gd name="connsiteX231" fmla="*/ 781259 w 1543942"/>
                <a:gd name="connsiteY231" fmla="*/ 979714 h 1463060"/>
                <a:gd name="connsiteX232" fmla="*/ 783771 w 1543942"/>
                <a:gd name="connsiteY232" fmla="*/ 987251 h 1463060"/>
                <a:gd name="connsiteX233" fmla="*/ 788796 w 1543942"/>
                <a:gd name="connsiteY233" fmla="*/ 992275 h 1463060"/>
                <a:gd name="connsiteX234" fmla="*/ 798844 w 1543942"/>
                <a:gd name="connsiteY234" fmla="*/ 1007347 h 1463060"/>
                <a:gd name="connsiteX235" fmla="*/ 808892 w 1543942"/>
                <a:gd name="connsiteY235" fmla="*/ 1022420 h 1463060"/>
                <a:gd name="connsiteX236" fmla="*/ 823965 w 1543942"/>
                <a:gd name="connsiteY236" fmla="*/ 1034980 h 1463060"/>
                <a:gd name="connsiteX237" fmla="*/ 839037 w 1543942"/>
                <a:gd name="connsiteY237" fmla="*/ 1042517 h 1463060"/>
                <a:gd name="connsiteX238" fmla="*/ 854110 w 1543942"/>
                <a:gd name="connsiteY238" fmla="*/ 1050053 h 1463060"/>
                <a:gd name="connsiteX239" fmla="*/ 866670 w 1543942"/>
                <a:gd name="connsiteY239" fmla="*/ 1062613 h 1463060"/>
                <a:gd name="connsiteX240" fmla="*/ 879231 w 1543942"/>
                <a:gd name="connsiteY240" fmla="*/ 1072662 h 1463060"/>
                <a:gd name="connsiteX241" fmla="*/ 901840 w 1543942"/>
                <a:gd name="connsiteY241" fmla="*/ 1085222 h 1463060"/>
                <a:gd name="connsiteX242" fmla="*/ 916912 w 1543942"/>
                <a:gd name="connsiteY242" fmla="*/ 1095270 h 1463060"/>
                <a:gd name="connsiteX243" fmla="*/ 924448 w 1543942"/>
                <a:gd name="connsiteY243" fmla="*/ 1100295 h 1463060"/>
                <a:gd name="connsiteX244" fmla="*/ 929473 w 1543942"/>
                <a:gd name="connsiteY244" fmla="*/ 1105319 h 1463060"/>
                <a:gd name="connsiteX245" fmla="*/ 937009 w 1543942"/>
                <a:gd name="connsiteY245" fmla="*/ 1107831 h 1463060"/>
                <a:gd name="connsiteX246" fmla="*/ 952081 w 1543942"/>
                <a:gd name="connsiteY246" fmla="*/ 1117879 h 1463060"/>
                <a:gd name="connsiteX247" fmla="*/ 959618 w 1543942"/>
                <a:gd name="connsiteY247" fmla="*/ 1122903 h 1463060"/>
                <a:gd name="connsiteX248" fmla="*/ 967154 w 1543942"/>
                <a:gd name="connsiteY248" fmla="*/ 1125415 h 1463060"/>
                <a:gd name="connsiteX249" fmla="*/ 979714 w 1543942"/>
                <a:gd name="connsiteY249" fmla="*/ 1132952 h 1463060"/>
                <a:gd name="connsiteX250" fmla="*/ 987251 w 1543942"/>
                <a:gd name="connsiteY250" fmla="*/ 1137976 h 1463060"/>
                <a:gd name="connsiteX251" fmla="*/ 994787 w 1543942"/>
                <a:gd name="connsiteY251" fmla="*/ 1140488 h 1463060"/>
                <a:gd name="connsiteX252" fmla="*/ 1009859 w 1543942"/>
                <a:gd name="connsiteY252" fmla="*/ 1150536 h 1463060"/>
                <a:gd name="connsiteX253" fmla="*/ 1014883 w 1543942"/>
                <a:gd name="connsiteY253" fmla="*/ 1158073 h 1463060"/>
                <a:gd name="connsiteX254" fmla="*/ 1022420 w 1543942"/>
                <a:gd name="connsiteY254" fmla="*/ 1160585 h 1463060"/>
                <a:gd name="connsiteX255" fmla="*/ 1029956 w 1543942"/>
                <a:gd name="connsiteY255" fmla="*/ 1165609 h 1463060"/>
                <a:gd name="connsiteX256" fmla="*/ 1037492 w 1543942"/>
                <a:gd name="connsiteY256" fmla="*/ 1168121 h 1463060"/>
                <a:gd name="connsiteX257" fmla="*/ 1052565 w 1543942"/>
                <a:gd name="connsiteY257" fmla="*/ 1178169 h 1463060"/>
                <a:gd name="connsiteX258" fmla="*/ 1060101 w 1543942"/>
                <a:gd name="connsiteY258" fmla="*/ 1183193 h 1463060"/>
                <a:gd name="connsiteX259" fmla="*/ 1065125 w 1543942"/>
                <a:gd name="connsiteY259" fmla="*/ 1188218 h 1463060"/>
                <a:gd name="connsiteX260" fmla="*/ 1072662 w 1543942"/>
                <a:gd name="connsiteY260" fmla="*/ 1190730 h 1463060"/>
                <a:gd name="connsiteX261" fmla="*/ 1087734 w 1543942"/>
                <a:gd name="connsiteY261" fmla="*/ 1198266 h 1463060"/>
                <a:gd name="connsiteX262" fmla="*/ 1105319 w 1543942"/>
                <a:gd name="connsiteY262" fmla="*/ 1205802 h 1463060"/>
                <a:gd name="connsiteX263" fmla="*/ 1110343 w 1543942"/>
                <a:gd name="connsiteY263" fmla="*/ 1213339 h 1463060"/>
                <a:gd name="connsiteX264" fmla="*/ 1125415 w 1543942"/>
                <a:gd name="connsiteY264" fmla="*/ 1218363 h 1463060"/>
                <a:gd name="connsiteX265" fmla="*/ 1145512 w 1543942"/>
                <a:gd name="connsiteY265" fmla="*/ 1228411 h 1463060"/>
                <a:gd name="connsiteX266" fmla="*/ 1153048 w 1543942"/>
                <a:gd name="connsiteY266" fmla="*/ 1230923 h 1463060"/>
                <a:gd name="connsiteX267" fmla="*/ 1165609 w 1543942"/>
                <a:gd name="connsiteY267" fmla="*/ 1238459 h 1463060"/>
                <a:gd name="connsiteX268" fmla="*/ 1170633 w 1543942"/>
                <a:gd name="connsiteY268" fmla="*/ 1243484 h 1463060"/>
                <a:gd name="connsiteX269" fmla="*/ 1190730 w 1543942"/>
                <a:gd name="connsiteY269" fmla="*/ 1258556 h 1463060"/>
                <a:gd name="connsiteX270" fmla="*/ 1193242 w 1543942"/>
                <a:gd name="connsiteY270" fmla="*/ 1266092 h 1463060"/>
                <a:gd name="connsiteX271" fmla="*/ 1213338 w 1543942"/>
                <a:gd name="connsiteY271" fmla="*/ 1276141 h 1463060"/>
                <a:gd name="connsiteX272" fmla="*/ 1230923 w 1543942"/>
                <a:gd name="connsiteY272" fmla="*/ 1281165 h 1463060"/>
                <a:gd name="connsiteX273" fmla="*/ 1245996 w 1543942"/>
                <a:gd name="connsiteY273" fmla="*/ 1286189 h 1463060"/>
                <a:gd name="connsiteX274" fmla="*/ 1251020 w 1543942"/>
                <a:gd name="connsiteY274" fmla="*/ 1293725 h 1463060"/>
                <a:gd name="connsiteX275" fmla="*/ 1263580 w 1543942"/>
                <a:gd name="connsiteY275" fmla="*/ 1306286 h 1463060"/>
                <a:gd name="connsiteX276" fmla="*/ 1273629 w 1543942"/>
                <a:gd name="connsiteY276" fmla="*/ 1326383 h 1463060"/>
                <a:gd name="connsiteX277" fmla="*/ 1276141 w 1543942"/>
                <a:gd name="connsiteY277" fmla="*/ 1366576 h 1463060"/>
                <a:gd name="connsiteX278" fmla="*/ 1263580 w 1543942"/>
                <a:gd name="connsiteY278" fmla="*/ 1379136 h 1463060"/>
                <a:gd name="connsiteX279" fmla="*/ 1251020 w 1543942"/>
                <a:gd name="connsiteY279" fmla="*/ 1389185 h 1463060"/>
                <a:gd name="connsiteX280" fmla="*/ 1235947 w 1543942"/>
                <a:gd name="connsiteY280" fmla="*/ 1399233 h 1463060"/>
                <a:gd name="connsiteX281" fmla="*/ 1228411 w 1543942"/>
                <a:gd name="connsiteY281" fmla="*/ 1404257 h 1463060"/>
                <a:gd name="connsiteX282" fmla="*/ 1220875 w 1543942"/>
                <a:gd name="connsiteY282" fmla="*/ 1406769 h 1463060"/>
                <a:gd name="connsiteX283" fmla="*/ 1198266 w 1543942"/>
                <a:gd name="connsiteY283" fmla="*/ 1419330 h 1463060"/>
                <a:gd name="connsiteX284" fmla="*/ 1175657 w 1543942"/>
                <a:gd name="connsiteY284" fmla="*/ 1434402 h 1463060"/>
                <a:gd name="connsiteX285" fmla="*/ 1168121 w 1543942"/>
                <a:gd name="connsiteY285" fmla="*/ 1439426 h 1463060"/>
                <a:gd name="connsiteX286" fmla="*/ 1153048 w 1543942"/>
                <a:gd name="connsiteY286" fmla="*/ 1446963 h 1463060"/>
                <a:gd name="connsiteX287" fmla="*/ 1163097 w 1543942"/>
                <a:gd name="connsiteY287" fmla="*/ 1457011 h 1463060"/>
                <a:gd name="connsiteX288" fmla="*/ 1313822 w 1543942"/>
                <a:gd name="connsiteY288" fmla="*/ 1459523 h 1463060"/>
                <a:gd name="connsiteX289" fmla="*/ 1419330 w 1543942"/>
                <a:gd name="connsiteY289" fmla="*/ 1459523 h 1463060"/>
                <a:gd name="connsiteX290" fmla="*/ 1426866 w 1543942"/>
                <a:gd name="connsiteY290" fmla="*/ 1457011 h 1463060"/>
                <a:gd name="connsiteX291" fmla="*/ 1444451 w 1543942"/>
                <a:gd name="connsiteY291" fmla="*/ 1451987 h 1463060"/>
                <a:gd name="connsiteX292" fmla="*/ 1474596 w 1543942"/>
                <a:gd name="connsiteY292" fmla="*/ 1457011 h 1463060"/>
                <a:gd name="connsiteX293" fmla="*/ 1489668 w 1543942"/>
                <a:gd name="connsiteY293" fmla="*/ 1462035 h 1463060"/>
                <a:gd name="connsiteX294" fmla="*/ 1494692 w 1543942"/>
                <a:gd name="connsiteY294" fmla="*/ 1454499 h 1463060"/>
                <a:gd name="connsiteX295" fmla="*/ 1499716 w 1543942"/>
                <a:gd name="connsiteY295" fmla="*/ 1439426 h 1463060"/>
                <a:gd name="connsiteX296" fmla="*/ 1502229 w 1543942"/>
                <a:gd name="connsiteY296" fmla="*/ 1431890 h 1463060"/>
                <a:gd name="connsiteX297" fmla="*/ 1504741 w 1543942"/>
                <a:gd name="connsiteY297" fmla="*/ 1424354 h 1463060"/>
                <a:gd name="connsiteX298" fmla="*/ 1507253 w 1543942"/>
                <a:gd name="connsiteY298" fmla="*/ 1416818 h 1463060"/>
                <a:gd name="connsiteX299" fmla="*/ 1509765 w 1543942"/>
                <a:gd name="connsiteY299" fmla="*/ 1394209 h 1463060"/>
                <a:gd name="connsiteX300" fmla="*/ 1514789 w 1543942"/>
                <a:gd name="connsiteY300" fmla="*/ 1366576 h 1463060"/>
                <a:gd name="connsiteX301" fmla="*/ 1517301 w 1543942"/>
                <a:gd name="connsiteY301" fmla="*/ 1328895 h 1463060"/>
                <a:gd name="connsiteX302" fmla="*/ 1522325 w 1543942"/>
                <a:gd name="connsiteY302" fmla="*/ 1311310 h 1463060"/>
                <a:gd name="connsiteX303" fmla="*/ 1527349 w 1543942"/>
                <a:gd name="connsiteY303" fmla="*/ 1288701 h 1463060"/>
                <a:gd name="connsiteX304" fmla="*/ 1529862 w 1543942"/>
                <a:gd name="connsiteY304" fmla="*/ 1281165 h 1463060"/>
                <a:gd name="connsiteX305" fmla="*/ 1532374 w 1543942"/>
                <a:gd name="connsiteY305" fmla="*/ 1248508 h 1463060"/>
                <a:gd name="connsiteX306" fmla="*/ 1534886 w 1543942"/>
                <a:gd name="connsiteY306" fmla="*/ 1240972 h 1463060"/>
                <a:gd name="connsiteX307" fmla="*/ 1537398 w 1543942"/>
                <a:gd name="connsiteY307" fmla="*/ 1220875 h 1463060"/>
                <a:gd name="connsiteX308" fmla="*/ 1542422 w 1543942"/>
                <a:gd name="connsiteY308" fmla="*/ 1205802 h 1463060"/>
                <a:gd name="connsiteX309" fmla="*/ 1527349 w 1543942"/>
                <a:gd name="connsiteY309" fmla="*/ 1210826 h 1463060"/>
                <a:gd name="connsiteX310" fmla="*/ 1517301 w 1543942"/>
                <a:gd name="connsiteY310" fmla="*/ 1213339 h 1463060"/>
                <a:gd name="connsiteX311" fmla="*/ 1502229 w 1543942"/>
                <a:gd name="connsiteY311" fmla="*/ 1218363 h 1463060"/>
                <a:gd name="connsiteX312" fmla="*/ 1492180 w 1543942"/>
                <a:gd name="connsiteY312" fmla="*/ 1220875 h 1463060"/>
                <a:gd name="connsiteX313" fmla="*/ 1477108 w 1543942"/>
                <a:gd name="connsiteY313" fmla="*/ 1225899 h 1463060"/>
                <a:gd name="connsiteX314" fmla="*/ 1464547 w 1543942"/>
                <a:gd name="connsiteY314" fmla="*/ 1228411 h 1463060"/>
                <a:gd name="connsiteX315" fmla="*/ 1457011 w 1543942"/>
                <a:gd name="connsiteY315" fmla="*/ 1230923 h 1463060"/>
                <a:gd name="connsiteX316" fmla="*/ 1441938 w 1543942"/>
                <a:gd name="connsiteY316" fmla="*/ 1233435 h 1463060"/>
                <a:gd name="connsiteX317" fmla="*/ 1426866 w 1543942"/>
                <a:gd name="connsiteY317" fmla="*/ 1238459 h 1463060"/>
                <a:gd name="connsiteX318" fmla="*/ 1416818 w 1543942"/>
                <a:gd name="connsiteY318" fmla="*/ 1240972 h 1463060"/>
                <a:gd name="connsiteX319" fmla="*/ 1401745 w 1543942"/>
                <a:gd name="connsiteY319" fmla="*/ 1245996 h 1463060"/>
                <a:gd name="connsiteX320" fmla="*/ 1394209 w 1543942"/>
                <a:gd name="connsiteY320" fmla="*/ 1248508 h 1463060"/>
                <a:gd name="connsiteX321" fmla="*/ 1359040 w 1543942"/>
                <a:gd name="connsiteY321" fmla="*/ 1261068 h 146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</a:cxnLst>
              <a:rect l="l" t="t" r="r" b="b"/>
              <a:pathLst>
                <a:path w="1543942" h="1463060">
                  <a:moveTo>
                    <a:pt x="1359040" y="1261068"/>
                  </a:moveTo>
                  <a:lnTo>
                    <a:pt x="1359040" y="1261068"/>
                  </a:lnTo>
                  <a:cubicBezTo>
                    <a:pt x="1355690" y="1254369"/>
                    <a:pt x="1352844" y="1247394"/>
                    <a:pt x="1348991" y="1240972"/>
                  </a:cubicBezTo>
                  <a:cubicBezTo>
                    <a:pt x="1347772" y="1238941"/>
                    <a:pt x="1345026" y="1238066"/>
                    <a:pt x="1343967" y="1235947"/>
                  </a:cubicBezTo>
                  <a:cubicBezTo>
                    <a:pt x="1333505" y="1215022"/>
                    <a:pt x="1345905" y="1225516"/>
                    <a:pt x="1331407" y="1215851"/>
                  </a:cubicBezTo>
                  <a:cubicBezTo>
                    <a:pt x="1329615" y="1210476"/>
                    <a:pt x="1328453" y="1204788"/>
                    <a:pt x="1323870" y="1200778"/>
                  </a:cubicBezTo>
                  <a:cubicBezTo>
                    <a:pt x="1319326" y="1196802"/>
                    <a:pt x="1313822" y="1194079"/>
                    <a:pt x="1308798" y="1190730"/>
                  </a:cubicBezTo>
                  <a:cubicBezTo>
                    <a:pt x="1306286" y="1189055"/>
                    <a:pt x="1303397" y="1187841"/>
                    <a:pt x="1301262" y="1185706"/>
                  </a:cubicBezTo>
                  <a:cubicBezTo>
                    <a:pt x="1294102" y="1178546"/>
                    <a:pt x="1298208" y="1181995"/>
                    <a:pt x="1288701" y="1175657"/>
                  </a:cubicBezTo>
                  <a:cubicBezTo>
                    <a:pt x="1287026" y="1173145"/>
                    <a:pt x="1286034" y="1170007"/>
                    <a:pt x="1283677" y="1168121"/>
                  </a:cubicBezTo>
                  <a:cubicBezTo>
                    <a:pt x="1281609" y="1166467"/>
                    <a:pt x="1278013" y="1167481"/>
                    <a:pt x="1276141" y="1165609"/>
                  </a:cubicBezTo>
                  <a:cubicBezTo>
                    <a:pt x="1274269" y="1163737"/>
                    <a:pt x="1274991" y="1160344"/>
                    <a:pt x="1273629" y="1158073"/>
                  </a:cubicBezTo>
                  <a:cubicBezTo>
                    <a:pt x="1271242" y="1154095"/>
                    <a:pt x="1264492" y="1150307"/>
                    <a:pt x="1261068" y="1148024"/>
                  </a:cubicBezTo>
                  <a:cubicBezTo>
                    <a:pt x="1259393" y="1145512"/>
                    <a:pt x="1257233" y="1143263"/>
                    <a:pt x="1256044" y="1140488"/>
                  </a:cubicBezTo>
                  <a:cubicBezTo>
                    <a:pt x="1249099" y="1124283"/>
                    <a:pt x="1258620" y="1135529"/>
                    <a:pt x="1248508" y="1125415"/>
                  </a:cubicBezTo>
                  <a:cubicBezTo>
                    <a:pt x="1245737" y="1117102"/>
                    <a:pt x="1244260" y="1108927"/>
                    <a:pt x="1233435" y="1105319"/>
                  </a:cubicBezTo>
                  <a:cubicBezTo>
                    <a:pt x="1230923" y="1104482"/>
                    <a:pt x="1228267" y="1103991"/>
                    <a:pt x="1225899" y="1102807"/>
                  </a:cubicBezTo>
                  <a:cubicBezTo>
                    <a:pt x="1223199" y="1101457"/>
                    <a:pt x="1220720" y="1099669"/>
                    <a:pt x="1218363" y="1097783"/>
                  </a:cubicBezTo>
                  <a:cubicBezTo>
                    <a:pt x="1216513" y="1096303"/>
                    <a:pt x="1215369" y="1093977"/>
                    <a:pt x="1213338" y="1092758"/>
                  </a:cubicBezTo>
                  <a:cubicBezTo>
                    <a:pt x="1211067" y="1091396"/>
                    <a:pt x="1208314" y="1091083"/>
                    <a:pt x="1205802" y="1090246"/>
                  </a:cubicBezTo>
                  <a:cubicBezTo>
                    <a:pt x="1192405" y="1070150"/>
                    <a:pt x="1209989" y="1094433"/>
                    <a:pt x="1193242" y="1077686"/>
                  </a:cubicBezTo>
                  <a:cubicBezTo>
                    <a:pt x="1181879" y="1066323"/>
                    <a:pt x="1195354" y="1072529"/>
                    <a:pt x="1180681" y="1067637"/>
                  </a:cubicBezTo>
                  <a:cubicBezTo>
                    <a:pt x="1167351" y="1047642"/>
                    <a:pt x="1174900" y="1056831"/>
                    <a:pt x="1158073" y="1040004"/>
                  </a:cubicBezTo>
                  <a:cubicBezTo>
                    <a:pt x="1156398" y="1038329"/>
                    <a:pt x="1155295" y="1035729"/>
                    <a:pt x="1153048" y="1034980"/>
                  </a:cubicBezTo>
                  <a:lnTo>
                    <a:pt x="1130440" y="1027444"/>
                  </a:lnTo>
                  <a:lnTo>
                    <a:pt x="1122903" y="1024932"/>
                  </a:lnTo>
                  <a:cubicBezTo>
                    <a:pt x="1120391" y="1023257"/>
                    <a:pt x="1118067" y="1021258"/>
                    <a:pt x="1115367" y="1019908"/>
                  </a:cubicBezTo>
                  <a:cubicBezTo>
                    <a:pt x="1102988" y="1013719"/>
                    <a:pt x="1112290" y="1021969"/>
                    <a:pt x="1100294" y="1012372"/>
                  </a:cubicBezTo>
                  <a:cubicBezTo>
                    <a:pt x="1098444" y="1010892"/>
                    <a:pt x="1097165" y="1008768"/>
                    <a:pt x="1095270" y="1007347"/>
                  </a:cubicBezTo>
                  <a:cubicBezTo>
                    <a:pt x="1090440" y="1003724"/>
                    <a:pt x="1085222" y="1000648"/>
                    <a:pt x="1080198" y="997299"/>
                  </a:cubicBezTo>
                  <a:cubicBezTo>
                    <a:pt x="1077686" y="995624"/>
                    <a:pt x="1075526" y="993230"/>
                    <a:pt x="1072662" y="992275"/>
                  </a:cubicBezTo>
                  <a:lnTo>
                    <a:pt x="1065125" y="989763"/>
                  </a:lnTo>
                  <a:cubicBezTo>
                    <a:pt x="1047850" y="978245"/>
                    <a:pt x="1055781" y="981623"/>
                    <a:pt x="1042516" y="977202"/>
                  </a:cubicBezTo>
                  <a:cubicBezTo>
                    <a:pt x="1040004" y="975527"/>
                    <a:pt x="1037680" y="973528"/>
                    <a:pt x="1034980" y="972178"/>
                  </a:cubicBezTo>
                  <a:cubicBezTo>
                    <a:pt x="1032612" y="970994"/>
                    <a:pt x="1029512" y="971320"/>
                    <a:pt x="1027444" y="969666"/>
                  </a:cubicBezTo>
                  <a:cubicBezTo>
                    <a:pt x="1025087" y="967780"/>
                    <a:pt x="1024980" y="963730"/>
                    <a:pt x="1022420" y="962130"/>
                  </a:cubicBezTo>
                  <a:cubicBezTo>
                    <a:pt x="1017929" y="959323"/>
                    <a:pt x="1007347" y="957106"/>
                    <a:pt x="1007347" y="957106"/>
                  </a:cubicBezTo>
                  <a:cubicBezTo>
                    <a:pt x="1005672" y="954594"/>
                    <a:pt x="1004681" y="951455"/>
                    <a:pt x="1002323" y="949569"/>
                  </a:cubicBezTo>
                  <a:cubicBezTo>
                    <a:pt x="1000255" y="947915"/>
                    <a:pt x="997155" y="948241"/>
                    <a:pt x="994787" y="947057"/>
                  </a:cubicBezTo>
                  <a:cubicBezTo>
                    <a:pt x="992087" y="945707"/>
                    <a:pt x="989609" y="943919"/>
                    <a:pt x="987251" y="942033"/>
                  </a:cubicBezTo>
                  <a:cubicBezTo>
                    <a:pt x="969353" y="927716"/>
                    <a:pt x="997884" y="947447"/>
                    <a:pt x="974690" y="931985"/>
                  </a:cubicBezTo>
                  <a:cubicBezTo>
                    <a:pt x="965530" y="904500"/>
                    <a:pt x="980873" y="945393"/>
                    <a:pt x="964642" y="919424"/>
                  </a:cubicBezTo>
                  <a:cubicBezTo>
                    <a:pt x="961835" y="914933"/>
                    <a:pt x="963363" y="908096"/>
                    <a:pt x="959618" y="904352"/>
                  </a:cubicBezTo>
                  <a:cubicBezTo>
                    <a:pt x="950323" y="895058"/>
                    <a:pt x="955908" y="901300"/>
                    <a:pt x="944545" y="884255"/>
                  </a:cubicBezTo>
                  <a:cubicBezTo>
                    <a:pt x="942870" y="881743"/>
                    <a:pt x="941656" y="878854"/>
                    <a:pt x="939521" y="876719"/>
                  </a:cubicBezTo>
                  <a:lnTo>
                    <a:pt x="931985" y="869183"/>
                  </a:lnTo>
                  <a:cubicBezTo>
                    <a:pt x="927622" y="856093"/>
                    <a:pt x="932331" y="866475"/>
                    <a:pt x="924448" y="856622"/>
                  </a:cubicBezTo>
                  <a:cubicBezTo>
                    <a:pt x="914876" y="844659"/>
                    <a:pt x="924809" y="852676"/>
                    <a:pt x="911888" y="844062"/>
                  </a:cubicBezTo>
                  <a:cubicBezTo>
                    <a:pt x="907084" y="829649"/>
                    <a:pt x="912816" y="843100"/>
                    <a:pt x="901840" y="828989"/>
                  </a:cubicBezTo>
                  <a:cubicBezTo>
                    <a:pt x="898133" y="824223"/>
                    <a:pt x="896060" y="818187"/>
                    <a:pt x="891791" y="813917"/>
                  </a:cubicBezTo>
                  <a:cubicBezTo>
                    <a:pt x="890116" y="812242"/>
                    <a:pt x="888247" y="810742"/>
                    <a:pt x="886767" y="808892"/>
                  </a:cubicBezTo>
                  <a:cubicBezTo>
                    <a:pt x="884881" y="806534"/>
                    <a:pt x="883093" y="804056"/>
                    <a:pt x="881743" y="801356"/>
                  </a:cubicBezTo>
                  <a:cubicBezTo>
                    <a:pt x="880559" y="798988"/>
                    <a:pt x="880885" y="795888"/>
                    <a:pt x="879231" y="793820"/>
                  </a:cubicBezTo>
                  <a:cubicBezTo>
                    <a:pt x="877345" y="791462"/>
                    <a:pt x="874206" y="790471"/>
                    <a:pt x="871694" y="788796"/>
                  </a:cubicBezTo>
                  <a:cubicBezTo>
                    <a:pt x="866890" y="774382"/>
                    <a:pt x="872622" y="787835"/>
                    <a:pt x="861646" y="773723"/>
                  </a:cubicBezTo>
                  <a:cubicBezTo>
                    <a:pt x="857939" y="768957"/>
                    <a:pt x="855867" y="762921"/>
                    <a:pt x="851598" y="758651"/>
                  </a:cubicBezTo>
                  <a:cubicBezTo>
                    <a:pt x="849923" y="756976"/>
                    <a:pt x="847995" y="755521"/>
                    <a:pt x="846574" y="753626"/>
                  </a:cubicBezTo>
                  <a:cubicBezTo>
                    <a:pt x="842951" y="748795"/>
                    <a:pt x="839875" y="743578"/>
                    <a:pt x="836525" y="738554"/>
                  </a:cubicBezTo>
                  <a:cubicBezTo>
                    <a:pt x="834850" y="736042"/>
                    <a:pt x="833636" y="733153"/>
                    <a:pt x="831501" y="731018"/>
                  </a:cubicBezTo>
                  <a:cubicBezTo>
                    <a:pt x="829826" y="729343"/>
                    <a:pt x="827957" y="727843"/>
                    <a:pt x="826477" y="725993"/>
                  </a:cubicBezTo>
                  <a:cubicBezTo>
                    <a:pt x="811221" y="706921"/>
                    <a:pt x="830094" y="729506"/>
                    <a:pt x="818941" y="710921"/>
                  </a:cubicBezTo>
                  <a:cubicBezTo>
                    <a:pt x="817722" y="708890"/>
                    <a:pt x="815766" y="707377"/>
                    <a:pt x="813916" y="705897"/>
                  </a:cubicBezTo>
                  <a:cubicBezTo>
                    <a:pt x="806959" y="700331"/>
                    <a:pt x="806804" y="701014"/>
                    <a:pt x="798844" y="698361"/>
                  </a:cubicBezTo>
                  <a:cubicBezTo>
                    <a:pt x="797169" y="696686"/>
                    <a:pt x="795300" y="695186"/>
                    <a:pt x="793820" y="693336"/>
                  </a:cubicBezTo>
                  <a:cubicBezTo>
                    <a:pt x="791934" y="690978"/>
                    <a:pt x="791154" y="687686"/>
                    <a:pt x="788796" y="685800"/>
                  </a:cubicBezTo>
                  <a:cubicBezTo>
                    <a:pt x="786728" y="684146"/>
                    <a:pt x="783771" y="684125"/>
                    <a:pt x="781259" y="683288"/>
                  </a:cubicBezTo>
                  <a:cubicBezTo>
                    <a:pt x="768795" y="674978"/>
                    <a:pt x="775861" y="680401"/>
                    <a:pt x="761163" y="665703"/>
                  </a:cubicBezTo>
                  <a:cubicBezTo>
                    <a:pt x="759488" y="664028"/>
                    <a:pt x="757452" y="662650"/>
                    <a:pt x="756138" y="660679"/>
                  </a:cubicBezTo>
                  <a:cubicBezTo>
                    <a:pt x="754463" y="658167"/>
                    <a:pt x="753047" y="655462"/>
                    <a:pt x="751114" y="653143"/>
                  </a:cubicBezTo>
                  <a:cubicBezTo>
                    <a:pt x="748840" y="650414"/>
                    <a:pt x="745759" y="648411"/>
                    <a:pt x="743578" y="645607"/>
                  </a:cubicBezTo>
                  <a:cubicBezTo>
                    <a:pt x="739871" y="640841"/>
                    <a:pt x="735440" y="636263"/>
                    <a:pt x="733530" y="630534"/>
                  </a:cubicBezTo>
                  <a:cubicBezTo>
                    <a:pt x="730269" y="620751"/>
                    <a:pt x="732891" y="624870"/>
                    <a:pt x="725993" y="617974"/>
                  </a:cubicBezTo>
                  <a:cubicBezTo>
                    <a:pt x="721103" y="603302"/>
                    <a:pt x="727307" y="616775"/>
                    <a:pt x="715945" y="605413"/>
                  </a:cubicBezTo>
                  <a:cubicBezTo>
                    <a:pt x="713810" y="603278"/>
                    <a:pt x="713056" y="600012"/>
                    <a:pt x="710921" y="597877"/>
                  </a:cubicBezTo>
                  <a:cubicBezTo>
                    <a:pt x="706051" y="593007"/>
                    <a:pt x="701978" y="592384"/>
                    <a:pt x="695848" y="590341"/>
                  </a:cubicBezTo>
                  <a:cubicBezTo>
                    <a:pt x="693336" y="588666"/>
                    <a:pt x="690669" y="587203"/>
                    <a:pt x="688312" y="585317"/>
                  </a:cubicBezTo>
                  <a:cubicBezTo>
                    <a:pt x="686463" y="583837"/>
                    <a:pt x="685319" y="581511"/>
                    <a:pt x="683288" y="580292"/>
                  </a:cubicBezTo>
                  <a:cubicBezTo>
                    <a:pt x="681018" y="578930"/>
                    <a:pt x="678264" y="578617"/>
                    <a:pt x="675752" y="577780"/>
                  </a:cubicBezTo>
                  <a:cubicBezTo>
                    <a:pt x="674077" y="576105"/>
                    <a:pt x="672758" y="573975"/>
                    <a:pt x="670727" y="572756"/>
                  </a:cubicBezTo>
                  <a:cubicBezTo>
                    <a:pt x="668456" y="571394"/>
                    <a:pt x="665281" y="571870"/>
                    <a:pt x="663191" y="570244"/>
                  </a:cubicBezTo>
                  <a:cubicBezTo>
                    <a:pt x="657583" y="565882"/>
                    <a:pt x="653143" y="560196"/>
                    <a:pt x="648119" y="555172"/>
                  </a:cubicBezTo>
                  <a:cubicBezTo>
                    <a:pt x="646246" y="553299"/>
                    <a:pt x="642951" y="553843"/>
                    <a:pt x="640582" y="552659"/>
                  </a:cubicBezTo>
                  <a:cubicBezTo>
                    <a:pt x="637882" y="551309"/>
                    <a:pt x="635805" y="548861"/>
                    <a:pt x="633046" y="547635"/>
                  </a:cubicBezTo>
                  <a:cubicBezTo>
                    <a:pt x="628207" y="545484"/>
                    <a:pt x="617974" y="542611"/>
                    <a:pt x="617974" y="542611"/>
                  </a:cubicBezTo>
                  <a:cubicBezTo>
                    <a:pt x="609902" y="534541"/>
                    <a:pt x="616129" y="539043"/>
                    <a:pt x="602901" y="535075"/>
                  </a:cubicBezTo>
                  <a:cubicBezTo>
                    <a:pt x="597829" y="533553"/>
                    <a:pt x="587829" y="530051"/>
                    <a:pt x="587829" y="530051"/>
                  </a:cubicBezTo>
                  <a:cubicBezTo>
                    <a:pt x="576556" y="518778"/>
                    <a:pt x="589943" y="530667"/>
                    <a:pt x="575268" y="522514"/>
                  </a:cubicBezTo>
                  <a:cubicBezTo>
                    <a:pt x="549357" y="508119"/>
                    <a:pt x="569712" y="515638"/>
                    <a:pt x="552659" y="509954"/>
                  </a:cubicBezTo>
                  <a:cubicBezTo>
                    <a:pt x="538227" y="495521"/>
                    <a:pt x="545716" y="499265"/>
                    <a:pt x="532563" y="494881"/>
                  </a:cubicBezTo>
                  <a:cubicBezTo>
                    <a:pt x="530888" y="493206"/>
                    <a:pt x="529569" y="491076"/>
                    <a:pt x="527538" y="489857"/>
                  </a:cubicBezTo>
                  <a:cubicBezTo>
                    <a:pt x="525267" y="488495"/>
                    <a:pt x="522370" y="488529"/>
                    <a:pt x="520002" y="487345"/>
                  </a:cubicBezTo>
                  <a:cubicBezTo>
                    <a:pt x="517302" y="485995"/>
                    <a:pt x="514978" y="483996"/>
                    <a:pt x="512466" y="482321"/>
                  </a:cubicBezTo>
                  <a:cubicBezTo>
                    <a:pt x="499993" y="463611"/>
                    <a:pt x="516024" y="486590"/>
                    <a:pt x="499905" y="467248"/>
                  </a:cubicBezTo>
                  <a:cubicBezTo>
                    <a:pt x="489438" y="454688"/>
                    <a:pt x="501161" y="463899"/>
                    <a:pt x="487345" y="454688"/>
                  </a:cubicBezTo>
                  <a:cubicBezTo>
                    <a:pt x="478732" y="441769"/>
                    <a:pt x="486747" y="451698"/>
                    <a:pt x="474785" y="442128"/>
                  </a:cubicBezTo>
                  <a:cubicBezTo>
                    <a:pt x="472935" y="440648"/>
                    <a:pt x="471791" y="438322"/>
                    <a:pt x="469760" y="437103"/>
                  </a:cubicBezTo>
                  <a:cubicBezTo>
                    <a:pt x="467489" y="435741"/>
                    <a:pt x="464539" y="435877"/>
                    <a:pt x="462224" y="434591"/>
                  </a:cubicBezTo>
                  <a:cubicBezTo>
                    <a:pt x="456946" y="431659"/>
                    <a:pt x="451422" y="428812"/>
                    <a:pt x="447152" y="424543"/>
                  </a:cubicBezTo>
                  <a:cubicBezTo>
                    <a:pt x="445477" y="422868"/>
                    <a:pt x="444158" y="420738"/>
                    <a:pt x="442127" y="419519"/>
                  </a:cubicBezTo>
                  <a:cubicBezTo>
                    <a:pt x="439856" y="418157"/>
                    <a:pt x="437103" y="417844"/>
                    <a:pt x="434591" y="417007"/>
                  </a:cubicBezTo>
                  <a:cubicBezTo>
                    <a:pt x="433754" y="414495"/>
                    <a:pt x="433263" y="411839"/>
                    <a:pt x="432079" y="409470"/>
                  </a:cubicBezTo>
                  <a:cubicBezTo>
                    <a:pt x="430729" y="406770"/>
                    <a:pt x="428244" y="404709"/>
                    <a:pt x="427055" y="401934"/>
                  </a:cubicBezTo>
                  <a:cubicBezTo>
                    <a:pt x="417322" y="379224"/>
                    <a:pt x="432132" y="403270"/>
                    <a:pt x="419519" y="384350"/>
                  </a:cubicBezTo>
                  <a:cubicBezTo>
                    <a:pt x="413539" y="366413"/>
                    <a:pt x="417432" y="373684"/>
                    <a:pt x="409470" y="361741"/>
                  </a:cubicBezTo>
                  <a:cubicBezTo>
                    <a:pt x="408633" y="359229"/>
                    <a:pt x="408831" y="356077"/>
                    <a:pt x="406958" y="354204"/>
                  </a:cubicBezTo>
                  <a:cubicBezTo>
                    <a:pt x="402689" y="349934"/>
                    <a:pt x="391886" y="344156"/>
                    <a:pt x="391886" y="344156"/>
                  </a:cubicBezTo>
                  <a:cubicBezTo>
                    <a:pt x="386113" y="326837"/>
                    <a:pt x="390607" y="332829"/>
                    <a:pt x="381837" y="324059"/>
                  </a:cubicBezTo>
                  <a:cubicBezTo>
                    <a:pt x="379794" y="317930"/>
                    <a:pt x="379171" y="313857"/>
                    <a:pt x="374301" y="308987"/>
                  </a:cubicBezTo>
                  <a:cubicBezTo>
                    <a:pt x="372166" y="306852"/>
                    <a:pt x="369277" y="305638"/>
                    <a:pt x="366765" y="303963"/>
                  </a:cubicBezTo>
                  <a:cubicBezTo>
                    <a:pt x="365928" y="301451"/>
                    <a:pt x="365437" y="298795"/>
                    <a:pt x="364253" y="296426"/>
                  </a:cubicBezTo>
                  <a:cubicBezTo>
                    <a:pt x="362076" y="292072"/>
                    <a:pt x="358100" y="286982"/>
                    <a:pt x="354204" y="283866"/>
                  </a:cubicBezTo>
                  <a:cubicBezTo>
                    <a:pt x="351846" y="281980"/>
                    <a:pt x="349180" y="280517"/>
                    <a:pt x="346668" y="278842"/>
                  </a:cubicBezTo>
                  <a:cubicBezTo>
                    <a:pt x="344387" y="275421"/>
                    <a:pt x="340596" y="268666"/>
                    <a:pt x="336620" y="266281"/>
                  </a:cubicBezTo>
                  <a:cubicBezTo>
                    <a:pt x="334349" y="264918"/>
                    <a:pt x="331595" y="264606"/>
                    <a:pt x="329083" y="263769"/>
                  </a:cubicBezTo>
                  <a:lnTo>
                    <a:pt x="306475" y="248697"/>
                  </a:lnTo>
                  <a:lnTo>
                    <a:pt x="298938" y="243673"/>
                  </a:lnTo>
                  <a:lnTo>
                    <a:pt x="293914" y="228600"/>
                  </a:lnTo>
                  <a:cubicBezTo>
                    <a:pt x="293077" y="226088"/>
                    <a:pt x="292871" y="223267"/>
                    <a:pt x="291402" y="221064"/>
                  </a:cubicBezTo>
                  <a:lnTo>
                    <a:pt x="286378" y="213528"/>
                  </a:lnTo>
                  <a:cubicBezTo>
                    <a:pt x="285541" y="211016"/>
                    <a:pt x="285152" y="208306"/>
                    <a:pt x="283866" y="205991"/>
                  </a:cubicBezTo>
                  <a:cubicBezTo>
                    <a:pt x="280934" y="200713"/>
                    <a:pt x="275728" y="196647"/>
                    <a:pt x="273818" y="190919"/>
                  </a:cubicBezTo>
                  <a:lnTo>
                    <a:pt x="266281" y="168310"/>
                  </a:lnTo>
                  <a:cubicBezTo>
                    <a:pt x="264238" y="162181"/>
                    <a:pt x="263614" y="158106"/>
                    <a:pt x="258745" y="153237"/>
                  </a:cubicBezTo>
                  <a:cubicBezTo>
                    <a:pt x="256610" y="151102"/>
                    <a:pt x="253721" y="149888"/>
                    <a:pt x="251209" y="148213"/>
                  </a:cubicBezTo>
                  <a:cubicBezTo>
                    <a:pt x="250372" y="145701"/>
                    <a:pt x="249881" y="143045"/>
                    <a:pt x="248697" y="140677"/>
                  </a:cubicBezTo>
                  <a:cubicBezTo>
                    <a:pt x="245527" y="134338"/>
                    <a:pt x="243322" y="132790"/>
                    <a:pt x="238648" y="128117"/>
                  </a:cubicBezTo>
                  <a:cubicBezTo>
                    <a:pt x="237811" y="125605"/>
                    <a:pt x="238009" y="122453"/>
                    <a:pt x="236136" y="120580"/>
                  </a:cubicBezTo>
                  <a:cubicBezTo>
                    <a:pt x="231867" y="116310"/>
                    <a:pt x="221064" y="110532"/>
                    <a:pt x="221064" y="110532"/>
                  </a:cubicBezTo>
                  <a:cubicBezTo>
                    <a:pt x="217054" y="98502"/>
                    <a:pt x="220424" y="104868"/>
                    <a:pt x="208503" y="92947"/>
                  </a:cubicBezTo>
                  <a:cubicBezTo>
                    <a:pt x="196697" y="81141"/>
                    <a:pt x="203924" y="87382"/>
                    <a:pt x="185894" y="75363"/>
                  </a:cubicBezTo>
                  <a:cubicBezTo>
                    <a:pt x="176154" y="68870"/>
                    <a:pt x="181223" y="71294"/>
                    <a:pt x="170822" y="67826"/>
                  </a:cubicBezTo>
                  <a:cubicBezTo>
                    <a:pt x="162211" y="54909"/>
                    <a:pt x="170223" y="64834"/>
                    <a:pt x="158262" y="55266"/>
                  </a:cubicBezTo>
                  <a:cubicBezTo>
                    <a:pt x="148410" y="47385"/>
                    <a:pt x="158787" y="52092"/>
                    <a:pt x="145701" y="47730"/>
                  </a:cubicBezTo>
                  <a:cubicBezTo>
                    <a:pt x="141438" y="34941"/>
                    <a:pt x="146615" y="43770"/>
                    <a:pt x="135653" y="37681"/>
                  </a:cubicBezTo>
                  <a:cubicBezTo>
                    <a:pt x="130374" y="34749"/>
                    <a:pt x="120580" y="27633"/>
                    <a:pt x="120580" y="27633"/>
                  </a:cubicBezTo>
                  <a:cubicBezTo>
                    <a:pt x="112618" y="15690"/>
                    <a:pt x="118420" y="21052"/>
                    <a:pt x="100483" y="15073"/>
                  </a:cubicBezTo>
                  <a:lnTo>
                    <a:pt x="92947" y="12561"/>
                  </a:lnTo>
                  <a:cubicBezTo>
                    <a:pt x="84179" y="3791"/>
                    <a:pt x="90170" y="8285"/>
                    <a:pt x="72851" y="2512"/>
                  </a:cubicBezTo>
                  <a:lnTo>
                    <a:pt x="65314" y="0"/>
                  </a:lnTo>
                  <a:cubicBezTo>
                    <a:pt x="65161" y="26"/>
                    <a:pt x="45959" y="2421"/>
                    <a:pt x="42705" y="5024"/>
                  </a:cubicBezTo>
                  <a:cubicBezTo>
                    <a:pt x="40347" y="6910"/>
                    <a:pt x="40241" y="10961"/>
                    <a:pt x="37681" y="12561"/>
                  </a:cubicBezTo>
                  <a:cubicBezTo>
                    <a:pt x="33190" y="15368"/>
                    <a:pt x="22609" y="17585"/>
                    <a:pt x="22609" y="17585"/>
                  </a:cubicBezTo>
                  <a:cubicBezTo>
                    <a:pt x="20934" y="20097"/>
                    <a:pt x="19943" y="23235"/>
                    <a:pt x="17585" y="25121"/>
                  </a:cubicBezTo>
                  <a:cubicBezTo>
                    <a:pt x="15517" y="26775"/>
                    <a:pt x="11921" y="25761"/>
                    <a:pt x="10048" y="27633"/>
                  </a:cubicBezTo>
                  <a:cubicBezTo>
                    <a:pt x="8176" y="29505"/>
                    <a:pt x="8720" y="32801"/>
                    <a:pt x="7536" y="35169"/>
                  </a:cubicBezTo>
                  <a:cubicBezTo>
                    <a:pt x="6186" y="37870"/>
                    <a:pt x="4187" y="40194"/>
                    <a:pt x="2512" y="42706"/>
                  </a:cubicBezTo>
                  <a:cubicBezTo>
                    <a:pt x="1675" y="47730"/>
                    <a:pt x="0" y="52685"/>
                    <a:pt x="0" y="57778"/>
                  </a:cubicBezTo>
                  <a:cubicBezTo>
                    <a:pt x="0" y="88342"/>
                    <a:pt x="763" y="89227"/>
                    <a:pt x="5024" y="110532"/>
                  </a:cubicBezTo>
                  <a:cubicBezTo>
                    <a:pt x="5861" y="119743"/>
                    <a:pt x="6798" y="128945"/>
                    <a:pt x="7536" y="138165"/>
                  </a:cubicBezTo>
                  <a:cubicBezTo>
                    <a:pt x="8473" y="149880"/>
                    <a:pt x="8818" y="161646"/>
                    <a:pt x="10048" y="173334"/>
                  </a:cubicBezTo>
                  <a:cubicBezTo>
                    <a:pt x="11326" y="185474"/>
                    <a:pt x="12297" y="183716"/>
                    <a:pt x="15073" y="193431"/>
                  </a:cubicBezTo>
                  <a:cubicBezTo>
                    <a:pt x="16022" y="196751"/>
                    <a:pt x="16637" y="200159"/>
                    <a:pt x="17585" y="203479"/>
                  </a:cubicBezTo>
                  <a:cubicBezTo>
                    <a:pt x="18312" y="206025"/>
                    <a:pt x="19370" y="208469"/>
                    <a:pt x="20097" y="211015"/>
                  </a:cubicBezTo>
                  <a:cubicBezTo>
                    <a:pt x="27692" y="237598"/>
                    <a:pt x="15691" y="200309"/>
                    <a:pt x="27633" y="236136"/>
                  </a:cubicBezTo>
                  <a:cubicBezTo>
                    <a:pt x="28470" y="238648"/>
                    <a:pt x="28676" y="241470"/>
                    <a:pt x="30145" y="243673"/>
                  </a:cubicBezTo>
                  <a:cubicBezTo>
                    <a:pt x="33494" y="248697"/>
                    <a:pt x="38284" y="253017"/>
                    <a:pt x="40193" y="258745"/>
                  </a:cubicBezTo>
                  <a:cubicBezTo>
                    <a:pt x="43454" y="268528"/>
                    <a:pt x="40833" y="264409"/>
                    <a:pt x="47730" y="271306"/>
                  </a:cubicBezTo>
                  <a:cubicBezTo>
                    <a:pt x="50566" y="282652"/>
                    <a:pt x="50321" y="286457"/>
                    <a:pt x="60290" y="296426"/>
                  </a:cubicBezTo>
                  <a:cubicBezTo>
                    <a:pt x="64477" y="300613"/>
                    <a:pt x="69566" y="304060"/>
                    <a:pt x="72851" y="308987"/>
                  </a:cubicBezTo>
                  <a:cubicBezTo>
                    <a:pt x="76200" y="314011"/>
                    <a:pt x="78630" y="319789"/>
                    <a:pt x="82899" y="324059"/>
                  </a:cubicBezTo>
                  <a:cubicBezTo>
                    <a:pt x="84574" y="325734"/>
                    <a:pt x="86443" y="327234"/>
                    <a:pt x="87923" y="329084"/>
                  </a:cubicBezTo>
                  <a:cubicBezTo>
                    <a:pt x="89809" y="331442"/>
                    <a:pt x="91721" y="333861"/>
                    <a:pt x="92947" y="336620"/>
                  </a:cubicBezTo>
                  <a:cubicBezTo>
                    <a:pt x="95098" y="341459"/>
                    <a:pt x="94226" y="347947"/>
                    <a:pt x="97971" y="351692"/>
                  </a:cubicBezTo>
                  <a:lnTo>
                    <a:pt x="102996" y="356717"/>
                  </a:lnTo>
                  <a:cubicBezTo>
                    <a:pt x="106155" y="366194"/>
                    <a:pt x="106918" y="370686"/>
                    <a:pt x="115556" y="379325"/>
                  </a:cubicBezTo>
                  <a:lnTo>
                    <a:pt x="128116" y="391886"/>
                  </a:lnTo>
                  <a:cubicBezTo>
                    <a:pt x="128954" y="394398"/>
                    <a:pt x="129160" y="397219"/>
                    <a:pt x="130629" y="399422"/>
                  </a:cubicBezTo>
                  <a:cubicBezTo>
                    <a:pt x="137698" y="410025"/>
                    <a:pt x="143260" y="407032"/>
                    <a:pt x="153237" y="417007"/>
                  </a:cubicBezTo>
                  <a:cubicBezTo>
                    <a:pt x="163053" y="426821"/>
                    <a:pt x="152753" y="418020"/>
                    <a:pt x="165798" y="424543"/>
                  </a:cubicBezTo>
                  <a:cubicBezTo>
                    <a:pt x="168498" y="425893"/>
                    <a:pt x="170575" y="428341"/>
                    <a:pt x="173334" y="429567"/>
                  </a:cubicBezTo>
                  <a:cubicBezTo>
                    <a:pt x="178174" y="431718"/>
                    <a:pt x="183383" y="432916"/>
                    <a:pt x="188407" y="434591"/>
                  </a:cubicBezTo>
                  <a:lnTo>
                    <a:pt x="195943" y="437103"/>
                  </a:lnTo>
                  <a:cubicBezTo>
                    <a:pt x="209856" y="446380"/>
                    <a:pt x="196892" y="439225"/>
                    <a:pt x="218552" y="444640"/>
                  </a:cubicBezTo>
                  <a:cubicBezTo>
                    <a:pt x="257012" y="454255"/>
                    <a:pt x="201181" y="447347"/>
                    <a:pt x="268793" y="452176"/>
                  </a:cubicBezTo>
                  <a:cubicBezTo>
                    <a:pt x="269801" y="452344"/>
                    <a:pt x="294191" y="456242"/>
                    <a:pt x="296426" y="457200"/>
                  </a:cubicBezTo>
                  <a:cubicBezTo>
                    <a:pt x="298603" y="458133"/>
                    <a:pt x="299332" y="461165"/>
                    <a:pt x="301451" y="462224"/>
                  </a:cubicBezTo>
                  <a:cubicBezTo>
                    <a:pt x="306188" y="464592"/>
                    <a:pt x="311499" y="465573"/>
                    <a:pt x="316523" y="467248"/>
                  </a:cubicBezTo>
                  <a:lnTo>
                    <a:pt x="324059" y="469761"/>
                  </a:lnTo>
                  <a:lnTo>
                    <a:pt x="331596" y="472273"/>
                  </a:lnTo>
                  <a:cubicBezTo>
                    <a:pt x="336620" y="475622"/>
                    <a:pt x="343319" y="477297"/>
                    <a:pt x="346668" y="482321"/>
                  </a:cubicBezTo>
                  <a:cubicBezTo>
                    <a:pt x="348343" y="484833"/>
                    <a:pt x="349557" y="487722"/>
                    <a:pt x="351692" y="489857"/>
                  </a:cubicBezTo>
                  <a:cubicBezTo>
                    <a:pt x="364753" y="502917"/>
                    <a:pt x="354307" y="487473"/>
                    <a:pt x="364253" y="499906"/>
                  </a:cubicBezTo>
                  <a:cubicBezTo>
                    <a:pt x="373853" y="511907"/>
                    <a:pt x="365597" y="502594"/>
                    <a:pt x="371789" y="514978"/>
                  </a:cubicBezTo>
                  <a:cubicBezTo>
                    <a:pt x="373139" y="517678"/>
                    <a:pt x="375138" y="520002"/>
                    <a:pt x="376813" y="522514"/>
                  </a:cubicBezTo>
                  <a:cubicBezTo>
                    <a:pt x="377650" y="525026"/>
                    <a:pt x="378141" y="527682"/>
                    <a:pt x="379325" y="530051"/>
                  </a:cubicBezTo>
                  <a:cubicBezTo>
                    <a:pt x="382494" y="536390"/>
                    <a:pt x="384700" y="537938"/>
                    <a:pt x="389374" y="542611"/>
                  </a:cubicBezTo>
                  <a:lnTo>
                    <a:pt x="394398" y="557684"/>
                  </a:lnTo>
                  <a:cubicBezTo>
                    <a:pt x="395235" y="560196"/>
                    <a:pt x="395441" y="563017"/>
                    <a:pt x="396910" y="565220"/>
                  </a:cubicBezTo>
                  <a:cubicBezTo>
                    <a:pt x="408272" y="582263"/>
                    <a:pt x="402689" y="576022"/>
                    <a:pt x="411982" y="585317"/>
                  </a:cubicBezTo>
                  <a:cubicBezTo>
                    <a:pt x="417962" y="603253"/>
                    <a:pt x="414069" y="595983"/>
                    <a:pt x="422031" y="607925"/>
                  </a:cubicBezTo>
                  <a:cubicBezTo>
                    <a:pt x="424518" y="615388"/>
                    <a:pt x="426108" y="624563"/>
                    <a:pt x="432079" y="630534"/>
                  </a:cubicBezTo>
                  <a:cubicBezTo>
                    <a:pt x="434214" y="632669"/>
                    <a:pt x="437258" y="633672"/>
                    <a:pt x="439615" y="635558"/>
                  </a:cubicBezTo>
                  <a:cubicBezTo>
                    <a:pt x="441465" y="637038"/>
                    <a:pt x="442790" y="639103"/>
                    <a:pt x="444640" y="640583"/>
                  </a:cubicBezTo>
                  <a:cubicBezTo>
                    <a:pt x="446997" y="642469"/>
                    <a:pt x="449857" y="643674"/>
                    <a:pt x="452176" y="645607"/>
                  </a:cubicBezTo>
                  <a:cubicBezTo>
                    <a:pt x="476879" y="666192"/>
                    <a:pt x="444967" y="640911"/>
                    <a:pt x="464736" y="660679"/>
                  </a:cubicBezTo>
                  <a:cubicBezTo>
                    <a:pt x="466871" y="662814"/>
                    <a:pt x="469915" y="663817"/>
                    <a:pt x="472273" y="665703"/>
                  </a:cubicBezTo>
                  <a:cubicBezTo>
                    <a:pt x="474123" y="667183"/>
                    <a:pt x="475266" y="669509"/>
                    <a:pt x="477297" y="670728"/>
                  </a:cubicBezTo>
                  <a:cubicBezTo>
                    <a:pt x="479567" y="672090"/>
                    <a:pt x="482465" y="672056"/>
                    <a:pt x="484833" y="673240"/>
                  </a:cubicBezTo>
                  <a:cubicBezTo>
                    <a:pt x="504311" y="682979"/>
                    <a:pt x="480963" y="674462"/>
                    <a:pt x="499905" y="680776"/>
                  </a:cubicBezTo>
                  <a:cubicBezTo>
                    <a:pt x="509721" y="690590"/>
                    <a:pt x="499421" y="681789"/>
                    <a:pt x="512466" y="688312"/>
                  </a:cubicBezTo>
                  <a:cubicBezTo>
                    <a:pt x="522780" y="693469"/>
                    <a:pt x="517234" y="692128"/>
                    <a:pt x="525026" y="698361"/>
                  </a:cubicBezTo>
                  <a:cubicBezTo>
                    <a:pt x="531981" y="703925"/>
                    <a:pt x="532141" y="703244"/>
                    <a:pt x="540099" y="705897"/>
                  </a:cubicBezTo>
                  <a:cubicBezTo>
                    <a:pt x="541774" y="708409"/>
                    <a:pt x="542766" y="711547"/>
                    <a:pt x="545123" y="713433"/>
                  </a:cubicBezTo>
                  <a:cubicBezTo>
                    <a:pt x="547191" y="715087"/>
                    <a:pt x="550291" y="714761"/>
                    <a:pt x="552659" y="715945"/>
                  </a:cubicBezTo>
                  <a:cubicBezTo>
                    <a:pt x="555360" y="717295"/>
                    <a:pt x="557684" y="719294"/>
                    <a:pt x="560196" y="720969"/>
                  </a:cubicBezTo>
                  <a:cubicBezTo>
                    <a:pt x="569478" y="734894"/>
                    <a:pt x="559909" y="723881"/>
                    <a:pt x="572756" y="731018"/>
                  </a:cubicBezTo>
                  <a:cubicBezTo>
                    <a:pt x="578035" y="733950"/>
                    <a:pt x="582100" y="739156"/>
                    <a:pt x="587829" y="741066"/>
                  </a:cubicBezTo>
                  <a:lnTo>
                    <a:pt x="602901" y="746090"/>
                  </a:lnTo>
                  <a:cubicBezTo>
                    <a:pt x="605413" y="746927"/>
                    <a:pt x="607868" y="747960"/>
                    <a:pt x="610437" y="748602"/>
                  </a:cubicBezTo>
                  <a:cubicBezTo>
                    <a:pt x="613787" y="749439"/>
                    <a:pt x="617179" y="750122"/>
                    <a:pt x="620486" y="751114"/>
                  </a:cubicBezTo>
                  <a:cubicBezTo>
                    <a:pt x="628095" y="753397"/>
                    <a:pt x="635558" y="756139"/>
                    <a:pt x="643094" y="758651"/>
                  </a:cubicBezTo>
                  <a:lnTo>
                    <a:pt x="650631" y="761163"/>
                  </a:lnTo>
                  <a:cubicBezTo>
                    <a:pt x="653143" y="762838"/>
                    <a:pt x="655467" y="764837"/>
                    <a:pt x="658167" y="766187"/>
                  </a:cubicBezTo>
                  <a:cubicBezTo>
                    <a:pt x="660535" y="767371"/>
                    <a:pt x="663831" y="766827"/>
                    <a:pt x="665703" y="768699"/>
                  </a:cubicBezTo>
                  <a:cubicBezTo>
                    <a:pt x="667575" y="770571"/>
                    <a:pt x="666853" y="773965"/>
                    <a:pt x="668215" y="776235"/>
                  </a:cubicBezTo>
                  <a:cubicBezTo>
                    <a:pt x="669434" y="778266"/>
                    <a:pt x="671565" y="779584"/>
                    <a:pt x="673240" y="781259"/>
                  </a:cubicBezTo>
                  <a:cubicBezTo>
                    <a:pt x="677661" y="794524"/>
                    <a:pt x="674283" y="786593"/>
                    <a:pt x="685800" y="803868"/>
                  </a:cubicBezTo>
                  <a:cubicBezTo>
                    <a:pt x="687475" y="806380"/>
                    <a:pt x="688689" y="809269"/>
                    <a:pt x="690824" y="811404"/>
                  </a:cubicBezTo>
                  <a:cubicBezTo>
                    <a:pt x="694174" y="814754"/>
                    <a:pt x="698245" y="817511"/>
                    <a:pt x="700873" y="821453"/>
                  </a:cubicBezTo>
                  <a:lnTo>
                    <a:pt x="710921" y="836525"/>
                  </a:lnTo>
                  <a:cubicBezTo>
                    <a:pt x="719230" y="861457"/>
                    <a:pt x="705290" y="823376"/>
                    <a:pt x="720969" y="851598"/>
                  </a:cubicBezTo>
                  <a:cubicBezTo>
                    <a:pt x="723541" y="856227"/>
                    <a:pt x="724318" y="861646"/>
                    <a:pt x="725993" y="866670"/>
                  </a:cubicBezTo>
                  <a:cubicBezTo>
                    <a:pt x="726830" y="869182"/>
                    <a:pt x="728069" y="871595"/>
                    <a:pt x="728505" y="874207"/>
                  </a:cubicBezTo>
                  <a:cubicBezTo>
                    <a:pt x="729012" y="877249"/>
                    <a:pt x="730676" y="892059"/>
                    <a:pt x="733530" y="896815"/>
                  </a:cubicBezTo>
                  <a:cubicBezTo>
                    <a:pt x="734749" y="898846"/>
                    <a:pt x="736879" y="900165"/>
                    <a:pt x="738554" y="901840"/>
                  </a:cubicBezTo>
                  <a:cubicBezTo>
                    <a:pt x="739391" y="904352"/>
                    <a:pt x="739882" y="907008"/>
                    <a:pt x="741066" y="909376"/>
                  </a:cubicBezTo>
                  <a:cubicBezTo>
                    <a:pt x="744563" y="916371"/>
                    <a:pt x="748070" y="918892"/>
                    <a:pt x="753626" y="924448"/>
                  </a:cubicBezTo>
                  <a:lnTo>
                    <a:pt x="763675" y="954593"/>
                  </a:lnTo>
                  <a:cubicBezTo>
                    <a:pt x="764512" y="957105"/>
                    <a:pt x="764718" y="959927"/>
                    <a:pt x="766187" y="962130"/>
                  </a:cubicBezTo>
                  <a:cubicBezTo>
                    <a:pt x="767862" y="964642"/>
                    <a:pt x="769861" y="966966"/>
                    <a:pt x="771211" y="969666"/>
                  </a:cubicBezTo>
                  <a:cubicBezTo>
                    <a:pt x="772395" y="972034"/>
                    <a:pt x="771851" y="975330"/>
                    <a:pt x="773723" y="977202"/>
                  </a:cubicBezTo>
                  <a:cubicBezTo>
                    <a:pt x="775595" y="979074"/>
                    <a:pt x="778747" y="978877"/>
                    <a:pt x="781259" y="979714"/>
                  </a:cubicBezTo>
                  <a:cubicBezTo>
                    <a:pt x="782096" y="982226"/>
                    <a:pt x="782408" y="984980"/>
                    <a:pt x="783771" y="987251"/>
                  </a:cubicBezTo>
                  <a:cubicBezTo>
                    <a:pt x="784990" y="989282"/>
                    <a:pt x="787375" y="990380"/>
                    <a:pt x="788796" y="992275"/>
                  </a:cubicBezTo>
                  <a:cubicBezTo>
                    <a:pt x="792419" y="997105"/>
                    <a:pt x="795495" y="1002323"/>
                    <a:pt x="798844" y="1007347"/>
                  </a:cubicBezTo>
                  <a:cubicBezTo>
                    <a:pt x="798845" y="1007348"/>
                    <a:pt x="808890" y="1022419"/>
                    <a:pt x="808892" y="1022420"/>
                  </a:cubicBezTo>
                  <a:cubicBezTo>
                    <a:pt x="827600" y="1034890"/>
                    <a:pt x="804628" y="1018866"/>
                    <a:pt x="823965" y="1034980"/>
                  </a:cubicBezTo>
                  <a:cubicBezTo>
                    <a:pt x="834760" y="1043976"/>
                    <a:pt x="827711" y="1036854"/>
                    <a:pt x="839037" y="1042517"/>
                  </a:cubicBezTo>
                  <a:cubicBezTo>
                    <a:pt x="858508" y="1052253"/>
                    <a:pt x="835176" y="1043742"/>
                    <a:pt x="854110" y="1050053"/>
                  </a:cubicBezTo>
                  <a:cubicBezTo>
                    <a:pt x="867510" y="1070153"/>
                    <a:pt x="849921" y="1045862"/>
                    <a:pt x="866670" y="1062613"/>
                  </a:cubicBezTo>
                  <a:cubicBezTo>
                    <a:pt x="878033" y="1073977"/>
                    <a:pt x="864558" y="1067772"/>
                    <a:pt x="879231" y="1072662"/>
                  </a:cubicBezTo>
                  <a:cubicBezTo>
                    <a:pt x="896506" y="1084179"/>
                    <a:pt x="888575" y="1080801"/>
                    <a:pt x="901840" y="1085222"/>
                  </a:cubicBezTo>
                  <a:lnTo>
                    <a:pt x="916912" y="1095270"/>
                  </a:lnTo>
                  <a:cubicBezTo>
                    <a:pt x="919424" y="1096945"/>
                    <a:pt x="922313" y="1098160"/>
                    <a:pt x="924448" y="1100295"/>
                  </a:cubicBezTo>
                  <a:cubicBezTo>
                    <a:pt x="926123" y="1101970"/>
                    <a:pt x="927442" y="1104100"/>
                    <a:pt x="929473" y="1105319"/>
                  </a:cubicBezTo>
                  <a:cubicBezTo>
                    <a:pt x="931744" y="1106681"/>
                    <a:pt x="934694" y="1106545"/>
                    <a:pt x="937009" y="1107831"/>
                  </a:cubicBezTo>
                  <a:cubicBezTo>
                    <a:pt x="942287" y="1110763"/>
                    <a:pt x="947057" y="1114530"/>
                    <a:pt x="952081" y="1117879"/>
                  </a:cubicBezTo>
                  <a:cubicBezTo>
                    <a:pt x="954593" y="1119554"/>
                    <a:pt x="956754" y="1121948"/>
                    <a:pt x="959618" y="1122903"/>
                  </a:cubicBezTo>
                  <a:lnTo>
                    <a:pt x="967154" y="1125415"/>
                  </a:lnTo>
                  <a:cubicBezTo>
                    <a:pt x="976965" y="1135228"/>
                    <a:pt x="966672" y="1126431"/>
                    <a:pt x="979714" y="1132952"/>
                  </a:cubicBezTo>
                  <a:cubicBezTo>
                    <a:pt x="982415" y="1134302"/>
                    <a:pt x="984550" y="1136626"/>
                    <a:pt x="987251" y="1137976"/>
                  </a:cubicBezTo>
                  <a:cubicBezTo>
                    <a:pt x="989619" y="1139160"/>
                    <a:pt x="992472" y="1139202"/>
                    <a:pt x="994787" y="1140488"/>
                  </a:cubicBezTo>
                  <a:cubicBezTo>
                    <a:pt x="1000065" y="1143420"/>
                    <a:pt x="1009859" y="1150536"/>
                    <a:pt x="1009859" y="1150536"/>
                  </a:cubicBezTo>
                  <a:cubicBezTo>
                    <a:pt x="1011534" y="1153048"/>
                    <a:pt x="1012525" y="1156187"/>
                    <a:pt x="1014883" y="1158073"/>
                  </a:cubicBezTo>
                  <a:cubicBezTo>
                    <a:pt x="1016951" y="1159727"/>
                    <a:pt x="1020051" y="1159401"/>
                    <a:pt x="1022420" y="1160585"/>
                  </a:cubicBezTo>
                  <a:cubicBezTo>
                    <a:pt x="1025120" y="1161935"/>
                    <a:pt x="1027256" y="1164259"/>
                    <a:pt x="1029956" y="1165609"/>
                  </a:cubicBezTo>
                  <a:cubicBezTo>
                    <a:pt x="1032324" y="1166793"/>
                    <a:pt x="1035177" y="1166835"/>
                    <a:pt x="1037492" y="1168121"/>
                  </a:cubicBezTo>
                  <a:cubicBezTo>
                    <a:pt x="1042771" y="1171053"/>
                    <a:pt x="1047541" y="1174820"/>
                    <a:pt x="1052565" y="1178169"/>
                  </a:cubicBezTo>
                  <a:cubicBezTo>
                    <a:pt x="1055077" y="1179844"/>
                    <a:pt x="1057966" y="1181058"/>
                    <a:pt x="1060101" y="1183193"/>
                  </a:cubicBezTo>
                  <a:cubicBezTo>
                    <a:pt x="1061776" y="1184868"/>
                    <a:pt x="1063094" y="1186999"/>
                    <a:pt x="1065125" y="1188218"/>
                  </a:cubicBezTo>
                  <a:cubicBezTo>
                    <a:pt x="1067396" y="1189581"/>
                    <a:pt x="1070150" y="1189893"/>
                    <a:pt x="1072662" y="1190730"/>
                  </a:cubicBezTo>
                  <a:cubicBezTo>
                    <a:pt x="1087144" y="1200385"/>
                    <a:pt x="1073174" y="1192026"/>
                    <a:pt x="1087734" y="1198266"/>
                  </a:cubicBezTo>
                  <a:cubicBezTo>
                    <a:pt x="1109459" y="1207577"/>
                    <a:pt x="1087647" y="1199912"/>
                    <a:pt x="1105319" y="1205802"/>
                  </a:cubicBezTo>
                  <a:cubicBezTo>
                    <a:pt x="1106994" y="1208314"/>
                    <a:pt x="1107783" y="1211739"/>
                    <a:pt x="1110343" y="1213339"/>
                  </a:cubicBezTo>
                  <a:cubicBezTo>
                    <a:pt x="1114834" y="1216146"/>
                    <a:pt x="1125415" y="1218363"/>
                    <a:pt x="1125415" y="1218363"/>
                  </a:cubicBezTo>
                  <a:cubicBezTo>
                    <a:pt x="1134185" y="1227131"/>
                    <a:pt x="1128193" y="1222638"/>
                    <a:pt x="1145512" y="1228411"/>
                  </a:cubicBezTo>
                  <a:lnTo>
                    <a:pt x="1153048" y="1230923"/>
                  </a:lnTo>
                  <a:cubicBezTo>
                    <a:pt x="1165785" y="1243658"/>
                    <a:pt x="1149297" y="1228671"/>
                    <a:pt x="1165609" y="1238459"/>
                  </a:cubicBezTo>
                  <a:cubicBezTo>
                    <a:pt x="1167640" y="1239678"/>
                    <a:pt x="1168738" y="1242063"/>
                    <a:pt x="1170633" y="1243484"/>
                  </a:cubicBezTo>
                  <a:cubicBezTo>
                    <a:pt x="1193366" y="1260535"/>
                    <a:pt x="1179203" y="1247031"/>
                    <a:pt x="1190730" y="1258556"/>
                  </a:cubicBezTo>
                  <a:cubicBezTo>
                    <a:pt x="1191567" y="1261068"/>
                    <a:pt x="1191880" y="1263821"/>
                    <a:pt x="1193242" y="1266092"/>
                  </a:cubicBezTo>
                  <a:cubicBezTo>
                    <a:pt x="1197627" y="1273401"/>
                    <a:pt x="1205819" y="1273635"/>
                    <a:pt x="1213338" y="1276141"/>
                  </a:cubicBezTo>
                  <a:cubicBezTo>
                    <a:pt x="1238656" y="1284580"/>
                    <a:pt x="1199396" y="1271707"/>
                    <a:pt x="1230923" y="1281165"/>
                  </a:cubicBezTo>
                  <a:cubicBezTo>
                    <a:pt x="1235996" y="1282687"/>
                    <a:pt x="1245996" y="1286189"/>
                    <a:pt x="1245996" y="1286189"/>
                  </a:cubicBezTo>
                  <a:cubicBezTo>
                    <a:pt x="1247671" y="1288701"/>
                    <a:pt x="1249032" y="1291453"/>
                    <a:pt x="1251020" y="1293725"/>
                  </a:cubicBezTo>
                  <a:cubicBezTo>
                    <a:pt x="1254919" y="1298181"/>
                    <a:pt x="1263580" y="1306286"/>
                    <a:pt x="1263580" y="1306286"/>
                  </a:cubicBezTo>
                  <a:cubicBezTo>
                    <a:pt x="1269353" y="1323605"/>
                    <a:pt x="1264859" y="1317613"/>
                    <a:pt x="1273629" y="1326383"/>
                  </a:cubicBezTo>
                  <a:cubicBezTo>
                    <a:pt x="1278706" y="1341615"/>
                    <a:pt x="1283324" y="1348619"/>
                    <a:pt x="1276141" y="1366576"/>
                  </a:cubicBezTo>
                  <a:cubicBezTo>
                    <a:pt x="1273942" y="1372074"/>
                    <a:pt x="1267767" y="1374949"/>
                    <a:pt x="1263580" y="1379136"/>
                  </a:cubicBezTo>
                  <a:cubicBezTo>
                    <a:pt x="1256417" y="1386299"/>
                    <a:pt x="1260532" y="1382844"/>
                    <a:pt x="1251020" y="1389185"/>
                  </a:cubicBezTo>
                  <a:cubicBezTo>
                    <a:pt x="1242190" y="1402431"/>
                    <a:pt x="1251088" y="1392744"/>
                    <a:pt x="1235947" y="1399233"/>
                  </a:cubicBezTo>
                  <a:cubicBezTo>
                    <a:pt x="1233172" y="1400422"/>
                    <a:pt x="1231111" y="1402907"/>
                    <a:pt x="1228411" y="1404257"/>
                  </a:cubicBezTo>
                  <a:cubicBezTo>
                    <a:pt x="1226043" y="1405441"/>
                    <a:pt x="1223387" y="1405932"/>
                    <a:pt x="1220875" y="1406769"/>
                  </a:cubicBezTo>
                  <a:cubicBezTo>
                    <a:pt x="1197223" y="1430421"/>
                    <a:pt x="1235146" y="1394745"/>
                    <a:pt x="1198266" y="1419330"/>
                  </a:cubicBezTo>
                  <a:lnTo>
                    <a:pt x="1175657" y="1434402"/>
                  </a:lnTo>
                  <a:cubicBezTo>
                    <a:pt x="1173145" y="1436077"/>
                    <a:pt x="1170985" y="1438471"/>
                    <a:pt x="1168121" y="1439426"/>
                  </a:cubicBezTo>
                  <a:cubicBezTo>
                    <a:pt x="1157721" y="1442894"/>
                    <a:pt x="1162788" y="1440470"/>
                    <a:pt x="1153048" y="1446963"/>
                  </a:cubicBezTo>
                  <a:cubicBezTo>
                    <a:pt x="1149711" y="1456975"/>
                    <a:pt x="1147093" y="1456519"/>
                    <a:pt x="1163097" y="1457011"/>
                  </a:cubicBezTo>
                  <a:cubicBezTo>
                    <a:pt x="1213322" y="1458556"/>
                    <a:pt x="1263580" y="1458686"/>
                    <a:pt x="1313822" y="1459523"/>
                  </a:cubicBezTo>
                  <a:cubicBezTo>
                    <a:pt x="1360147" y="1464670"/>
                    <a:pt x="1342561" y="1463788"/>
                    <a:pt x="1419330" y="1459523"/>
                  </a:cubicBezTo>
                  <a:cubicBezTo>
                    <a:pt x="1421974" y="1459376"/>
                    <a:pt x="1424320" y="1457738"/>
                    <a:pt x="1426866" y="1457011"/>
                  </a:cubicBezTo>
                  <a:cubicBezTo>
                    <a:pt x="1448955" y="1450700"/>
                    <a:pt x="1426373" y="1458012"/>
                    <a:pt x="1444451" y="1451987"/>
                  </a:cubicBezTo>
                  <a:cubicBezTo>
                    <a:pt x="1458698" y="1453768"/>
                    <a:pt x="1462742" y="1453455"/>
                    <a:pt x="1474596" y="1457011"/>
                  </a:cubicBezTo>
                  <a:cubicBezTo>
                    <a:pt x="1479668" y="1458533"/>
                    <a:pt x="1489668" y="1462035"/>
                    <a:pt x="1489668" y="1462035"/>
                  </a:cubicBezTo>
                  <a:cubicBezTo>
                    <a:pt x="1491343" y="1459523"/>
                    <a:pt x="1493466" y="1457258"/>
                    <a:pt x="1494692" y="1454499"/>
                  </a:cubicBezTo>
                  <a:cubicBezTo>
                    <a:pt x="1496843" y="1449659"/>
                    <a:pt x="1498041" y="1444450"/>
                    <a:pt x="1499716" y="1439426"/>
                  </a:cubicBezTo>
                  <a:lnTo>
                    <a:pt x="1502229" y="1431890"/>
                  </a:lnTo>
                  <a:lnTo>
                    <a:pt x="1504741" y="1424354"/>
                  </a:lnTo>
                  <a:lnTo>
                    <a:pt x="1507253" y="1416818"/>
                  </a:lnTo>
                  <a:cubicBezTo>
                    <a:pt x="1508090" y="1409282"/>
                    <a:pt x="1508763" y="1401725"/>
                    <a:pt x="1509765" y="1394209"/>
                  </a:cubicBezTo>
                  <a:cubicBezTo>
                    <a:pt x="1511051" y="1384565"/>
                    <a:pt x="1512894" y="1376050"/>
                    <a:pt x="1514789" y="1366576"/>
                  </a:cubicBezTo>
                  <a:cubicBezTo>
                    <a:pt x="1515626" y="1354016"/>
                    <a:pt x="1515983" y="1341414"/>
                    <a:pt x="1517301" y="1328895"/>
                  </a:cubicBezTo>
                  <a:cubicBezTo>
                    <a:pt x="1517956" y="1322676"/>
                    <a:pt x="1520638" y="1317214"/>
                    <a:pt x="1522325" y="1311310"/>
                  </a:cubicBezTo>
                  <a:cubicBezTo>
                    <a:pt x="1527489" y="1293236"/>
                    <a:pt x="1522161" y="1309451"/>
                    <a:pt x="1527349" y="1288701"/>
                  </a:cubicBezTo>
                  <a:cubicBezTo>
                    <a:pt x="1527991" y="1286132"/>
                    <a:pt x="1529024" y="1283677"/>
                    <a:pt x="1529862" y="1281165"/>
                  </a:cubicBezTo>
                  <a:cubicBezTo>
                    <a:pt x="1530699" y="1270279"/>
                    <a:pt x="1531020" y="1259342"/>
                    <a:pt x="1532374" y="1248508"/>
                  </a:cubicBezTo>
                  <a:cubicBezTo>
                    <a:pt x="1532702" y="1245881"/>
                    <a:pt x="1534412" y="1243577"/>
                    <a:pt x="1534886" y="1240972"/>
                  </a:cubicBezTo>
                  <a:cubicBezTo>
                    <a:pt x="1536094" y="1234330"/>
                    <a:pt x="1535984" y="1227476"/>
                    <a:pt x="1537398" y="1220875"/>
                  </a:cubicBezTo>
                  <a:cubicBezTo>
                    <a:pt x="1538508" y="1215696"/>
                    <a:pt x="1547446" y="1204127"/>
                    <a:pt x="1542422" y="1205802"/>
                  </a:cubicBezTo>
                  <a:cubicBezTo>
                    <a:pt x="1537398" y="1207477"/>
                    <a:pt x="1532487" y="1209541"/>
                    <a:pt x="1527349" y="1210826"/>
                  </a:cubicBezTo>
                  <a:cubicBezTo>
                    <a:pt x="1524000" y="1211664"/>
                    <a:pt x="1520608" y="1212347"/>
                    <a:pt x="1517301" y="1213339"/>
                  </a:cubicBezTo>
                  <a:cubicBezTo>
                    <a:pt x="1512229" y="1214861"/>
                    <a:pt x="1507367" y="1217079"/>
                    <a:pt x="1502229" y="1218363"/>
                  </a:cubicBezTo>
                  <a:cubicBezTo>
                    <a:pt x="1498879" y="1219200"/>
                    <a:pt x="1495487" y="1219883"/>
                    <a:pt x="1492180" y="1220875"/>
                  </a:cubicBezTo>
                  <a:cubicBezTo>
                    <a:pt x="1487108" y="1222397"/>
                    <a:pt x="1482301" y="1224860"/>
                    <a:pt x="1477108" y="1225899"/>
                  </a:cubicBezTo>
                  <a:cubicBezTo>
                    <a:pt x="1472921" y="1226736"/>
                    <a:pt x="1468689" y="1227375"/>
                    <a:pt x="1464547" y="1228411"/>
                  </a:cubicBezTo>
                  <a:cubicBezTo>
                    <a:pt x="1461978" y="1229053"/>
                    <a:pt x="1459596" y="1230349"/>
                    <a:pt x="1457011" y="1230923"/>
                  </a:cubicBezTo>
                  <a:cubicBezTo>
                    <a:pt x="1452039" y="1232028"/>
                    <a:pt x="1446962" y="1232598"/>
                    <a:pt x="1441938" y="1233435"/>
                  </a:cubicBezTo>
                  <a:cubicBezTo>
                    <a:pt x="1436914" y="1235110"/>
                    <a:pt x="1432004" y="1237174"/>
                    <a:pt x="1426866" y="1238459"/>
                  </a:cubicBezTo>
                  <a:cubicBezTo>
                    <a:pt x="1423517" y="1239297"/>
                    <a:pt x="1420125" y="1239980"/>
                    <a:pt x="1416818" y="1240972"/>
                  </a:cubicBezTo>
                  <a:cubicBezTo>
                    <a:pt x="1411745" y="1242494"/>
                    <a:pt x="1406769" y="1244321"/>
                    <a:pt x="1401745" y="1245996"/>
                  </a:cubicBezTo>
                  <a:cubicBezTo>
                    <a:pt x="1399233" y="1246833"/>
                    <a:pt x="1396836" y="1248180"/>
                    <a:pt x="1394209" y="1248508"/>
                  </a:cubicBezTo>
                  <a:cubicBezTo>
                    <a:pt x="1371619" y="1251332"/>
                    <a:pt x="1364901" y="1258975"/>
                    <a:pt x="1359040" y="1261068"/>
                  </a:cubicBezTo>
                  <a:close/>
                </a:path>
              </a:pathLst>
            </a:custGeom>
            <a:solidFill>
              <a:srgbClr val="B9CDE5"/>
            </a:solidFill>
            <a:ln w="12700"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426101" y="649566"/>
            <a:ext cx="2216173" cy="50985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5a:</a:t>
            </a:r>
            <a:br>
              <a:rPr lang="en-US" dirty="0" smtClean="0"/>
            </a:br>
            <a:r>
              <a:rPr lang="en-US" dirty="0" smtClean="0"/>
              <a:t>aqua-cultural sites</a:t>
            </a:r>
            <a:br>
              <a:rPr lang="en-US" dirty="0" smtClean="0"/>
            </a:br>
            <a:r>
              <a:rPr lang="en-US" dirty="0" smtClean="0"/>
              <a:t>within AMA within zones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1180180" y="5852430"/>
            <a:ext cx="204434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Marine aquaculture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47664" y="1052736"/>
            <a:ext cx="7376577" cy="5532432"/>
            <a:chOff x="1259631" y="944724"/>
            <a:chExt cx="7376577" cy="5532432"/>
          </a:xfrm>
        </p:grpSpPr>
        <p:pic>
          <p:nvPicPr>
            <p:cNvPr id="44" name="Picture 43" descr="C:\Users\Sotod\AppData\Local\Microsoft\Windows\Temporary Internet Files\Content.Outlook\0PG0VNZU\Sketches - 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1" y="944724"/>
              <a:ext cx="7376577" cy="5532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8162">
              <a:off x="2152733" y="3592245"/>
              <a:ext cx="804863" cy="183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593" y="1759573"/>
              <a:ext cx="700598" cy="159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 rot="1646713">
              <a:off x="3605681" y="3151262"/>
              <a:ext cx="267074" cy="542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60032" y="5212470"/>
              <a:ext cx="57606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425" y="4128448"/>
              <a:ext cx="1105214" cy="1408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Rectangle 49"/>
            <p:cNvSpPr/>
            <p:nvPr/>
          </p:nvSpPr>
          <p:spPr>
            <a:xfrm>
              <a:off x="5508104" y="5212470"/>
              <a:ext cx="576064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308304" y="2708920"/>
              <a:ext cx="360040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717852" y="3106127"/>
              <a:ext cx="360040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272253" y="3347140"/>
              <a:ext cx="360040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7712780" y="2486418"/>
              <a:ext cx="360040" cy="57606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870043" y="3394801"/>
              <a:ext cx="360040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6499308" y="3396450"/>
              <a:ext cx="360040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912213" y="2776708"/>
              <a:ext cx="360040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99308" y="2965058"/>
              <a:ext cx="360040" cy="41232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13927" y="2202578"/>
              <a:ext cx="432048" cy="56768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12507" y="2850650"/>
              <a:ext cx="432048" cy="56768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434751" y="2202578"/>
              <a:ext cx="432048" cy="56768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6012160" y="2181319"/>
              <a:ext cx="360040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988191" y="1521842"/>
              <a:ext cx="360040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470755" y="1521842"/>
              <a:ext cx="360040" cy="57606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 rot="19322070">
              <a:off x="2800363" y="2954053"/>
              <a:ext cx="360041" cy="434334"/>
            </a:xfrm>
            <a:custGeom>
              <a:avLst/>
              <a:gdLst>
                <a:gd name="connsiteX0" fmla="*/ 3243 w 523943"/>
                <a:gd name="connsiteY0" fmla="*/ 165278 h 584378"/>
                <a:gd name="connsiteX1" fmla="*/ 3243 w 523943"/>
                <a:gd name="connsiteY1" fmla="*/ 165278 h 584378"/>
                <a:gd name="connsiteX2" fmla="*/ 34993 w 523943"/>
                <a:gd name="connsiteY2" fmla="*/ 209728 h 584378"/>
                <a:gd name="connsiteX3" fmla="*/ 54043 w 523943"/>
                <a:gd name="connsiteY3" fmla="*/ 222428 h 584378"/>
                <a:gd name="connsiteX4" fmla="*/ 98493 w 523943"/>
                <a:gd name="connsiteY4" fmla="*/ 254178 h 584378"/>
                <a:gd name="connsiteX5" fmla="*/ 111193 w 523943"/>
                <a:gd name="connsiteY5" fmla="*/ 273228 h 584378"/>
                <a:gd name="connsiteX6" fmla="*/ 149293 w 523943"/>
                <a:gd name="connsiteY6" fmla="*/ 298628 h 584378"/>
                <a:gd name="connsiteX7" fmla="*/ 161993 w 523943"/>
                <a:gd name="connsiteY7" fmla="*/ 317678 h 584378"/>
                <a:gd name="connsiteX8" fmla="*/ 200093 w 523943"/>
                <a:gd name="connsiteY8" fmla="*/ 349428 h 584378"/>
                <a:gd name="connsiteX9" fmla="*/ 219143 w 523943"/>
                <a:gd name="connsiteY9" fmla="*/ 387528 h 584378"/>
                <a:gd name="connsiteX10" fmla="*/ 231843 w 523943"/>
                <a:gd name="connsiteY10" fmla="*/ 406578 h 584378"/>
                <a:gd name="connsiteX11" fmla="*/ 238193 w 523943"/>
                <a:gd name="connsiteY11" fmla="*/ 425628 h 584378"/>
                <a:gd name="connsiteX12" fmla="*/ 257243 w 523943"/>
                <a:gd name="connsiteY12" fmla="*/ 431978 h 584378"/>
                <a:gd name="connsiteX13" fmla="*/ 219143 w 523943"/>
                <a:gd name="connsiteY13" fmla="*/ 444678 h 584378"/>
                <a:gd name="connsiteX14" fmla="*/ 200093 w 523943"/>
                <a:gd name="connsiteY14" fmla="*/ 457378 h 584378"/>
                <a:gd name="connsiteX15" fmla="*/ 174693 w 523943"/>
                <a:gd name="connsiteY15" fmla="*/ 463728 h 584378"/>
                <a:gd name="connsiteX16" fmla="*/ 149293 w 523943"/>
                <a:gd name="connsiteY16" fmla="*/ 476428 h 584378"/>
                <a:gd name="connsiteX17" fmla="*/ 111193 w 523943"/>
                <a:gd name="connsiteY17" fmla="*/ 489128 h 584378"/>
                <a:gd name="connsiteX18" fmla="*/ 187393 w 523943"/>
                <a:gd name="connsiteY18" fmla="*/ 508178 h 584378"/>
                <a:gd name="connsiteX19" fmla="*/ 225493 w 523943"/>
                <a:gd name="connsiteY19" fmla="*/ 514528 h 584378"/>
                <a:gd name="connsiteX20" fmla="*/ 282643 w 523943"/>
                <a:gd name="connsiteY20" fmla="*/ 520878 h 584378"/>
                <a:gd name="connsiteX21" fmla="*/ 365193 w 523943"/>
                <a:gd name="connsiteY21" fmla="*/ 539928 h 584378"/>
                <a:gd name="connsiteX22" fmla="*/ 384243 w 523943"/>
                <a:gd name="connsiteY22" fmla="*/ 546278 h 584378"/>
                <a:gd name="connsiteX23" fmla="*/ 403293 w 523943"/>
                <a:gd name="connsiteY23" fmla="*/ 558978 h 584378"/>
                <a:gd name="connsiteX24" fmla="*/ 447743 w 523943"/>
                <a:gd name="connsiteY24" fmla="*/ 584378 h 584378"/>
                <a:gd name="connsiteX25" fmla="*/ 460443 w 523943"/>
                <a:gd name="connsiteY25" fmla="*/ 565328 h 584378"/>
                <a:gd name="connsiteX26" fmla="*/ 466793 w 523943"/>
                <a:gd name="connsiteY26" fmla="*/ 539928 h 584378"/>
                <a:gd name="connsiteX27" fmla="*/ 473143 w 523943"/>
                <a:gd name="connsiteY27" fmla="*/ 520878 h 584378"/>
                <a:gd name="connsiteX28" fmla="*/ 479493 w 523943"/>
                <a:gd name="connsiteY28" fmla="*/ 495478 h 584378"/>
                <a:gd name="connsiteX29" fmla="*/ 492193 w 523943"/>
                <a:gd name="connsiteY29" fmla="*/ 457378 h 584378"/>
                <a:gd name="connsiteX30" fmla="*/ 504893 w 523943"/>
                <a:gd name="connsiteY30" fmla="*/ 419278 h 584378"/>
                <a:gd name="connsiteX31" fmla="*/ 511243 w 523943"/>
                <a:gd name="connsiteY31" fmla="*/ 400228 h 584378"/>
                <a:gd name="connsiteX32" fmla="*/ 517593 w 523943"/>
                <a:gd name="connsiteY32" fmla="*/ 381178 h 584378"/>
                <a:gd name="connsiteX33" fmla="*/ 523943 w 523943"/>
                <a:gd name="connsiteY33" fmla="*/ 343078 h 584378"/>
                <a:gd name="connsiteX34" fmla="*/ 517593 w 523943"/>
                <a:gd name="connsiteY34" fmla="*/ 317678 h 584378"/>
                <a:gd name="connsiteX35" fmla="*/ 479493 w 523943"/>
                <a:gd name="connsiteY35" fmla="*/ 324028 h 584378"/>
                <a:gd name="connsiteX36" fmla="*/ 396943 w 523943"/>
                <a:gd name="connsiteY36" fmla="*/ 336728 h 584378"/>
                <a:gd name="connsiteX37" fmla="*/ 377893 w 523943"/>
                <a:gd name="connsiteY37" fmla="*/ 343078 h 584378"/>
                <a:gd name="connsiteX38" fmla="*/ 358843 w 523943"/>
                <a:gd name="connsiteY38" fmla="*/ 324028 h 584378"/>
                <a:gd name="connsiteX39" fmla="*/ 339793 w 523943"/>
                <a:gd name="connsiteY39" fmla="*/ 260528 h 584378"/>
                <a:gd name="connsiteX40" fmla="*/ 327093 w 523943"/>
                <a:gd name="connsiteY40" fmla="*/ 241478 h 584378"/>
                <a:gd name="connsiteX41" fmla="*/ 314393 w 523943"/>
                <a:gd name="connsiteY41" fmla="*/ 203378 h 584378"/>
                <a:gd name="connsiteX42" fmla="*/ 295343 w 523943"/>
                <a:gd name="connsiteY42" fmla="*/ 177978 h 584378"/>
                <a:gd name="connsiteX43" fmla="*/ 269943 w 523943"/>
                <a:gd name="connsiteY43" fmla="*/ 139878 h 584378"/>
                <a:gd name="connsiteX44" fmla="*/ 244543 w 523943"/>
                <a:gd name="connsiteY44" fmla="*/ 101778 h 584378"/>
                <a:gd name="connsiteX45" fmla="*/ 231843 w 523943"/>
                <a:gd name="connsiteY45" fmla="*/ 82728 h 584378"/>
                <a:gd name="connsiteX46" fmla="*/ 219143 w 523943"/>
                <a:gd name="connsiteY46" fmla="*/ 63678 h 584378"/>
                <a:gd name="connsiteX47" fmla="*/ 212793 w 523943"/>
                <a:gd name="connsiteY47" fmla="*/ 44628 h 584378"/>
                <a:gd name="connsiteX48" fmla="*/ 193743 w 523943"/>
                <a:gd name="connsiteY48" fmla="*/ 31928 h 584378"/>
                <a:gd name="connsiteX49" fmla="*/ 161993 w 523943"/>
                <a:gd name="connsiteY49" fmla="*/ 178 h 584378"/>
                <a:gd name="connsiteX50" fmla="*/ 142943 w 523943"/>
                <a:gd name="connsiteY50" fmla="*/ 6528 h 584378"/>
                <a:gd name="connsiteX51" fmla="*/ 104843 w 523943"/>
                <a:gd name="connsiteY51" fmla="*/ 31928 h 584378"/>
                <a:gd name="connsiteX52" fmla="*/ 85793 w 523943"/>
                <a:gd name="connsiteY52" fmla="*/ 44628 h 584378"/>
                <a:gd name="connsiteX53" fmla="*/ 28643 w 523943"/>
                <a:gd name="connsiteY53" fmla="*/ 95428 h 584378"/>
                <a:gd name="connsiteX54" fmla="*/ 3243 w 523943"/>
                <a:gd name="connsiteY54" fmla="*/ 133528 h 584378"/>
                <a:gd name="connsiteX55" fmla="*/ 3243 w 523943"/>
                <a:gd name="connsiteY55" fmla="*/ 165278 h 5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23943" h="584378">
                  <a:moveTo>
                    <a:pt x="3243" y="165278"/>
                  </a:moveTo>
                  <a:lnTo>
                    <a:pt x="3243" y="165278"/>
                  </a:lnTo>
                  <a:cubicBezTo>
                    <a:pt x="13826" y="180095"/>
                    <a:pt x="22896" y="196119"/>
                    <a:pt x="34993" y="209728"/>
                  </a:cubicBezTo>
                  <a:cubicBezTo>
                    <a:pt x="40063" y="215432"/>
                    <a:pt x="47833" y="217992"/>
                    <a:pt x="54043" y="222428"/>
                  </a:cubicBezTo>
                  <a:cubicBezTo>
                    <a:pt x="109177" y="261810"/>
                    <a:pt x="53598" y="224248"/>
                    <a:pt x="98493" y="254178"/>
                  </a:cubicBezTo>
                  <a:cubicBezTo>
                    <a:pt x="102726" y="260528"/>
                    <a:pt x="105450" y="268202"/>
                    <a:pt x="111193" y="273228"/>
                  </a:cubicBezTo>
                  <a:cubicBezTo>
                    <a:pt x="122680" y="283279"/>
                    <a:pt x="149293" y="298628"/>
                    <a:pt x="149293" y="298628"/>
                  </a:cubicBezTo>
                  <a:cubicBezTo>
                    <a:pt x="153526" y="304978"/>
                    <a:pt x="156597" y="312282"/>
                    <a:pt x="161993" y="317678"/>
                  </a:cubicBezTo>
                  <a:cubicBezTo>
                    <a:pt x="211943" y="367628"/>
                    <a:pt x="148079" y="287011"/>
                    <a:pt x="200093" y="349428"/>
                  </a:cubicBezTo>
                  <a:cubicBezTo>
                    <a:pt x="222841" y="376725"/>
                    <a:pt x="204824" y="358889"/>
                    <a:pt x="219143" y="387528"/>
                  </a:cubicBezTo>
                  <a:cubicBezTo>
                    <a:pt x="222556" y="394354"/>
                    <a:pt x="228430" y="399752"/>
                    <a:pt x="231843" y="406578"/>
                  </a:cubicBezTo>
                  <a:cubicBezTo>
                    <a:pt x="234836" y="412565"/>
                    <a:pt x="233460" y="420895"/>
                    <a:pt x="238193" y="425628"/>
                  </a:cubicBezTo>
                  <a:cubicBezTo>
                    <a:pt x="242926" y="430361"/>
                    <a:pt x="250893" y="429861"/>
                    <a:pt x="257243" y="431978"/>
                  </a:cubicBezTo>
                  <a:cubicBezTo>
                    <a:pt x="244543" y="436211"/>
                    <a:pt x="230282" y="437252"/>
                    <a:pt x="219143" y="444678"/>
                  </a:cubicBezTo>
                  <a:cubicBezTo>
                    <a:pt x="212793" y="448911"/>
                    <a:pt x="207108" y="454372"/>
                    <a:pt x="200093" y="457378"/>
                  </a:cubicBezTo>
                  <a:cubicBezTo>
                    <a:pt x="192071" y="460816"/>
                    <a:pt x="182865" y="460664"/>
                    <a:pt x="174693" y="463728"/>
                  </a:cubicBezTo>
                  <a:cubicBezTo>
                    <a:pt x="165830" y="467052"/>
                    <a:pt x="158082" y="472912"/>
                    <a:pt x="149293" y="476428"/>
                  </a:cubicBezTo>
                  <a:cubicBezTo>
                    <a:pt x="136864" y="481400"/>
                    <a:pt x="111193" y="489128"/>
                    <a:pt x="111193" y="489128"/>
                  </a:cubicBezTo>
                  <a:cubicBezTo>
                    <a:pt x="147265" y="513176"/>
                    <a:pt x="119961" y="499187"/>
                    <a:pt x="187393" y="508178"/>
                  </a:cubicBezTo>
                  <a:cubicBezTo>
                    <a:pt x="200155" y="509880"/>
                    <a:pt x="212731" y="512826"/>
                    <a:pt x="225493" y="514528"/>
                  </a:cubicBezTo>
                  <a:cubicBezTo>
                    <a:pt x="244492" y="517061"/>
                    <a:pt x="263668" y="518167"/>
                    <a:pt x="282643" y="520878"/>
                  </a:cubicBezTo>
                  <a:cubicBezTo>
                    <a:pt x="300274" y="523397"/>
                    <a:pt x="354436" y="536342"/>
                    <a:pt x="365193" y="539928"/>
                  </a:cubicBezTo>
                  <a:cubicBezTo>
                    <a:pt x="371543" y="542045"/>
                    <a:pt x="378256" y="543285"/>
                    <a:pt x="384243" y="546278"/>
                  </a:cubicBezTo>
                  <a:cubicBezTo>
                    <a:pt x="391069" y="549691"/>
                    <a:pt x="396667" y="555192"/>
                    <a:pt x="403293" y="558978"/>
                  </a:cubicBezTo>
                  <a:cubicBezTo>
                    <a:pt x="459689" y="591204"/>
                    <a:pt x="401331" y="553436"/>
                    <a:pt x="447743" y="584378"/>
                  </a:cubicBezTo>
                  <a:cubicBezTo>
                    <a:pt x="451976" y="578028"/>
                    <a:pt x="457437" y="572343"/>
                    <a:pt x="460443" y="565328"/>
                  </a:cubicBezTo>
                  <a:cubicBezTo>
                    <a:pt x="463881" y="557306"/>
                    <a:pt x="464395" y="548319"/>
                    <a:pt x="466793" y="539928"/>
                  </a:cubicBezTo>
                  <a:cubicBezTo>
                    <a:pt x="468632" y="533492"/>
                    <a:pt x="471304" y="527314"/>
                    <a:pt x="473143" y="520878"/>
                  </a:cubicBezTo>
                  <a:cubicBezTo>
                    <a:pt x="475541" y="512487"/>
                    <a:pt x="476985" y="503837"/>
                    <a:pt x="479493" y="495478"/>
                  </a:cubicBezTo>
                  <a:cubicBezTo>
                    <a:pt x="483340" y="482656"/>
                    <a:pt x="487960" y="470078"/>
                    <a:pt x="492193" y="457378"/>
                  </a:cubicBezTo>
                  <a:lnTo>
                    <a:pt x="504893" y="419278"/>
                  </a:lnTo>
                  <a:lnTo>
                    <a:pt x="511243" y="400228"/>
                  </a:lnTo>
                  <a:cubicBezTo>
                    <a:pt x="513360" y="393878"/>
                    <a:pt x="516493" y="387780"/>
                    <a:pt x="517593" y="381178"/>
                  </a:cubicBezTo>
                  <a:lnTo>
                    <a:pt x="523943" y="343078"/>
                  </a:lnTo>
                  <a:cubicBezTo>
                    <a:pt x="521826" y="334611"/>
                    <a:pt x="525615" y="321116"/>
                    <a:pt x="517593" y="317678"/>
                  </a:cubicBezTo>
                  <a:cubicBezTo>
                    <a:pt x="505759" y="312606"/>
                    <a:pt x="492239" y="322207"/>
                    <a:pt x="479493" y="324028"/>
                  </a:cubicBezTo>
                  <a:cubicBezTo>
                    <a:pt x="443506" y="329169"/>
                    <a:pt x="429285" y="328643"/>
                    <a:pt x="396943" y="336728"/>
                  </a:cubicBezTo>
                  <a:cubicBezTo>
                    <a:pt x="390449" y="338351"/>
                    <a:pt x="384243" y="340961"/>
                    <a:pt x="377893" y="343078"/>
                  </a:cubicBezTo>
                  <a:cubicBezTo>
                    <a:pt x="371543" y="336728"/>
                    <a:pt x="363298" y="331825"/>
                    <a:pt x="358843" y="324028"/>
                  </a:cubicBezTo>
                  <a:cubicBezTo>
                    <a:pt x="323346" y="261908"/>
                    <a:pt x="394982" y="343311"/>
                    <a:pt x="339793" y="260528"/>
                  </a:cubicBezTo>
                  <a:cubicBezTo>
                    <a:pt x="335560" y="254178"/>
                    <a:pt x="330193" y="248452"/>
                    <a:pt x="327093" y="241478"/>
                  </a:cubicBezTo>
                  <a:cubicBezTo>
                    <a:pt x="321656" y="229245"/>
                    <a:pt x="322425" y="214088"/>
                    <a:pt x="314393" y="203378"/>
                  </a:cubicBezTo>
                  <a:cubicBezTo>
                    <a:pt x="308043" y="194911"/>
                    <a:pt x="301412" y="186648"/>
                    <a:pt x="295343" y="177978"/>
                  </a:cubicBezTo>
                  <a:cubicBezTo>
                    <a:pt x="286590" y="165474"/>
                    <a:pt x="278410" y="152578"/>
                    <a:pt x="269943" y="139878"/>
                  </a:cubicBezTo>
                  <a:lnTo>
                    <a:pt x="244543" y="101778"/>
                  </a:lnTo>
                  <a:lnTo>
                    <a:pt x="231843" y="82728"/>
                  </a:lnTo>
                  <a:cubicBezTo>
                    <a:pt x="227610" y="76378"/>
                    <a:pt x="221556" y="70918"/>
                    <a:pt x="219143" y="63678"/>
                  </a:cubicBezTo>
                  <a:cubicBezTo>
                    <a:pt x="217026" y="57328"/>
                    <a:pt x="216974" y="49855"/>
                    <a:pt x="212793" y="44628"/>
                  </a:cubicBezTo>
                  <a:cubicBezTo>
                    <a:pt x="208025" y="38669"/>
                    <a:pt x="200093" y="36161"/>
                    <a:pt x="193743" y="31928"/>
                  </a:cubicBezTo>
                  <a:cubicBezTo>
                    <a:pt x="186335" y="20816"/>
                    <a:pt x="177868" y="2824"/>
                    <a:pt x="161993" y="178"/>
                  </a:cubicBezTo>
                  <a:cubicBezTo>
                    <a:pt x="155391" y="-922"/>
                    <a:pt x="148794" y="3277"/>
                    <a:pt x="142943" y="6528"/>
                  </a:cubicBezTo>
                  <a:cubicBezTo>
                    <a:pt x="129600" y="13941"/>
                    <a:pt x="117543" y="23461"/>
                    <a:pt x="104843" y="31928"/>
                  </a:cubicBezTo>
                  <a:lnTo>
                    <a:pt x="85793" y="44628"/>
                  </a:lnTo>
                  <a:cubicBezTo>
                    <a:pt x="62888" y="59898"/>
                    <a:pt x="46042" y="69330"/>
                    <a:pt x="28643" y="95428"/>
                  </a:cubicBezTo>
                  <a:cubicBezTo>
                    <a:pt x="20176" y="108128"/>
                    <a:pt x="8070" y="119048"/>
                    <a:pt x="3243" y="133528"/>
                  </a:cubicBezTo>
                  <a:cubicBezTo>
                    <a:pt x="-4054" y="155418"/>
                    <a:pt x="3243" y="159986"/>
                    <a:pt x="3243" y="16527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054865" y="3696480"/>
              <a:ext cx="293948" cy="288032"/>
            </a:xfrm>
            <a:custGeom>
              <a:avLst/>
              <a:gdLst>
                <a:gd name="connsiteX0" fmla="*/ 190500 w 336550"/>
                <a:gd name="connsiteY0" fmla="*/ 0 h 470824"/>
                <a:gd name="connsiteX1" fmla="*/ 190500 w 336550"/>
                <a:gd name="connsiteY1" fmla="*/ 0 h 470824"/>
                <a:gd name="connsiteX2" fmla="*/ 184150 w 336550"/>
                <a:gd name="connsiteY2" fmla="*/ 120650 h 470824"/>
                <a:gd name="connsiteX3" fmla="*/ 177800 w 336550"/>
                <a:gd name="connsiteY3" fmla="*/ 139700 h 470824"/>
                <a:gd name="connsiteX4" fmla="*/ 171450 w 336550"/>
                <a:gd name="connsiteY4" fmla="*/ 165100 h 470824"/>
                <a:gd name="connsiteX5" fmla="*/ 152400 w 336550"/>
                <a:gd name="connsiteY5" fmla="*/ 222250 h 470824"/>
                <a:gd name="connsiteX6" fmla="*/ 120650 w 336550"/>
                <a:gd name="connsiteY6" fmla="*/ 279400 h 470824"/>
                <a:gd name="connsiteX7" fmla="*/ 101600 w 336550"/>
                <a:gd name="connsiteY7" fmla="*/ 285750 h 470824"/>
                <a:gd name="connsiteX8" fmla="*/ 82550 w 336550"/>
                <a:gd name="connsiteY8" fmla="*/ 260350 h 470824"/>
                <a:gd name="connsiteX9" fmla="*/ 44450 w 336550"/>
                <a:gd name="connsiteY9" fmla="*/ 234950 h 470824"/>
                <a:gd name="connsiteX10" fmla="*/ 31750 w 336550"/>
                <a:gd name="connsiteY10" fmla="*/ 254000 h 470824"/>
                <a:gd name="connsiteX11" fmla="*/ 19050 w 336550"/>
                <a:gd name="connsiteY11" fmla="*/ 349250 h 470824"/>
                <a:gd name="connsiteX12" fmla="*/ 12700 w 336550"/>
                <a:gd name="connsiteY12" fmla="*/ 374650 h 470824"/>
                <a:gd name="connsiteX13" fmla="*/ 0 w 336550"/>
                <a:gd name="connsiteY13" fmla="*/ 450850 h 470824"/>
                <a:gd name="connsiteX14" fmla="*/ 6350 w 336550"/>
                <a:gd name="connsiteY14" fmla="*/ 469900 h 470824"/>
                <a:gd name="connsiteX15" fmla="*/ 273050 w 336550"/>
                <a:gd name="connsiteY15" fmla="*/ 457200 h 470824"/>
                <a:gd name="connsiteX16" fmla="*/ 279400 w 336550"/>
                <a:gd name="connsiteY16" fmla="*/ 419100 h 470824"/>
                <a:gd name="connsiteX17" fmla="*/ 254000 w 336550"/>
                <a:gd name="connsiteY17" fmla="*/ 412750 h 470824"/>
                <a:gd name="connsiteX18" fmla="*/ 234950 w 336550"/>
                <a:gd name="connsiteY18" fmla="*/ 406400 h 470824"/>
                <a:gd name="connsiteX19" fmla="*/ 184150 w 336550"/>
                <a:gd name="connsiteY19" fmla="*/ 393700 h 470824"/>
                <a:gd name="connsiteX20" fmla="*/ 165100 w 336550"/>
                <a:gd name="connsiteY20" fmla="*/ 381000 h 470824"/>
                <a:gd name="connsiteX21" fmla="*/ 184150 w 336550"/>
                <a:gd name="connsiteY21" fmla="*/ 311150 h 470824"/>
                <a:gd name="connsiteX22" fmla="*/ 215900 w 336550"/>
                <a:gd name="connsiteY22" fmla="*/ 273050 h 470824"/>
                <a:gd name="connsiteX23" fmla="*/ 241300 w 336550"/>
                <a:gd name="connsiteY23" fmla="*/ 228600 h 470824"/>
                <a:gd name="connsiteX24" fmla="*/ 260350 w 336550"/>
                <a:gd name="connsiteY24" fmla="*/ 184150 h 470824"/>
                <a:gd name="connsiteX25" fmla="*/ 292100 w 336550"/>
                <a:gd name="connsiteY25" fmla="*/ 139700 h 470824"/>
                <a:gd name="connsiteX26" fmla="*/ 298450 w 336550"/>
                <a:gd name="connsiteY26" fmla="*/ 120650 h 470824"/>
                <a:gd name="connsiteX27" fmla="*/ 323850 w 336550"/>
                <a:gd name="connsiteY27" fmla="*/ 82550 h 470824"/>
                <a:gd name="connsiteX28" fmla="*/ 336550 w 336550"/>
                <a:gd name="connsiteY28" fmla="*/ 44450 h 470824"/>
                <a:gd name="connsiteX29" fmla="*/ 190500 w 336550"/>
                <a:gd name="connsiteY29" fmla="*/ 0 h 4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6550" h="470824">
                  <a:moveTo>
                    <a:pt x="190500" y="0"/>
                  </a:moveTo>
                  <a:lnTo>
                    <a:pt x="190500" y="0"/>
                  </a:lnTo>
                  <a:cubicBezTo>
                    <a:pt x="188383" y="40217"/>
                    <a:pt x="187796" y="80543"/>
                    <a:pt x="184150" y="120650"/>
                  </a:cubicBezTo>
                  <a:cubicBezTo>
                    <a:pt x="183544" y="127316"/>
                    <a:pt x="179639" y="133264"/>
                    <a:pt x="177800" y="139700"/>
                  </a:cubicBezTo>
                  <a:cubicBezTo>
                    <a:pt x="175402" y="148091"/>
                    <a:pt x="173958" y="156741"/>
                    <a:pt x="171450" y="165100"/>
                  </a:cubicBezTo>
                  <a:cubicBezTo>
                    <a:pt x="165680" y="184334"/>
                    <a:pt x="158750" y="203200"/>
                    <a:pt x="152400" y="222250"/>
                  </a:cubicBezTo>
                  <a:cubicBezTo>
                    <a:pt x="146809" y="239024"/>
                    <a:pt x="137026" y="273941"/>
                    <a:pt x="120650" y="279400"/>
                  </a:cubicBezTo>
                  <a:lnTo>
                    <a:pt x="101600" y="285750"/>
                  </a:lnTo>
                  <a:cubicBezTo>
                    <a:pt x="95250" y="277283"/>
                    <a:pt x="90460" y="267381"/>
                    <a:pt x="82550" y="260350"/>
                  </a:cubicBezTo>
                  <a:cubicBezTo>
                    <a:pt x="71142" y="250209"/>
                    <a:pt x="44450" y="234950"/>
                    <a:pt x="44450" y="234950"/>
                  </a:cubicBezTo>
                  <a:cubicBezTo>
                    <a:pt x="40217" y="241300"/>
                    <a:pt x="34430" y="246854"/>
                    <a:pt x="31750" y="254000"/>
                  </a:cubicBezTo>
                  <a:cubicBezTo>
                    <a:pt x="24286" y="273904"/>
                    <a:pt x="20447" y="339471"/>
                    <a:pt x="19050" y="349250"/>
                  </a:cubicBezTo>
                  <a:cubicBezTo>
                    <a:pt x="17816" y="357890"/>
                    <a:pt x="14135" y="366042"/>
                    <a:pt x="12700" y="374650"/>
                  </a:cubicBezTo>
                  <a:cubicBezTo>
                    <a:pt x="-2165" y="463840"/>
                    <a:pt x="14290" y="393690"/>
                    <a:pt x="0" y="450850"/>
                  </a:cubicBezTo>
                  <a:cubicBezTo>
                    <a:pt x="2117" y="457200"/>
                    <a:pt x="-329" y="469455"/>
                    <a:pt x="6350" y="469900"/>
                  </a:cubicBezTo>
                  <a:cubicBezTo>
                    <a:pt x="68931" y="474072"/>
                    <a:pt x="196279" y="463105"/>
                    <a:pt x="273050" y="457200"/>
                  </a:cubicBezTo>
                  <a:cubicBezTo>
                    <a:pt x="279906" y="446917"/>
                    <a:pt x="296546" y="432817"/>
                    <a:pt x="279400" y="419100"/>
                  </a:cubicBezTo>
                  <a:cubicBezTo>
                    <a:pt x="272585" y="413648"/>
                    <a:pt x="262391" y="415148"/>
                    <a:pt x="254000" y="412750"/>
                  </a:cubicBezTo>
                  <a:cubicBezTo>
                    <a:pt x="247564" y="410911"/>
                    <a:pt x="241444" y="408023"/>
                    <a:pt x="234950" y="406400"/>
                  </a:cubicBezTo>
                  <a:cubicBezTo>
                    <a:pt x="220459" y="402777"/>
                    <a:pt x="198665" y="400958"/>
                    <a:pt x="184150" y="393700"/>
                  </a:cubicBezTo>
                  <a:cubicBezTo>
                    <a:pt x="177324" y="390287"/>
                    <a:pt x="171450" y="385233"/>
                    <a:pt x="165100" y="381000"/>
                  </a:cubicBezTo>
                  <a:cubicBezTo>
                    <a:pt x="167580" y="368600"/>
                    <a:pt x="176093" y="319207"/>
                    <a:pt x="184150" y="311150"/>
                  </a:cubicBezTo>
                  <a:cubicBezTo>
                    <a:pt x="198194" y="297106"/>
                    <a:pt x="207059" y="290731"/>
                    <a:pt x="215900" y="273050"/>
                  </a:cubicBezTo>
                  <a:cubicBezTo>
                    <a:pt x="240142" y="224566"/>
                    <a:pt x="195236" y="290019"/>
                    <a:pt x="241300" y="228600"/>
                  </a:cubicBezTo>
                  <a:cubicBezTo>
                    <a:pt x="247473" y="210081"/>
                    <a:pt x="249140" y="202085"/>
                    <a:pt x="260350" y="184150"/>
                  </a:cubicBezTo>
                  <a:cubicBezTo>
                    <a:pt x="267541" y="172645"/>
                    <a:pt x="285383" y="153134"/>
                    <a:pt x="292100" y="139700"/>
                  </a:cubicBezTo>
                  <a:cubicBezTo>
                    <a:pt x="295093" y="133713"/>
                    <a:pt x="295199" y="126501"/>
                    <a:pt x="298450" y="120650"/>
                  </a:cubicBezTo>
                  <a:cubicBezTo>
                    <a:pt x="305863" y="107307"/>
                    <a:pt x="319023" y="97030"/>
                    <a:pt x="323850" y="82550"/>
                  </a:cubicBezTo>
                  <a:lnTo>
                    <a:pt x="336550" y="44450"/>
                  </a:lnTo>
                  <a:cubicBezTo>
                    <a:pt x="298019" y="-13346"/>
                    <a:pt x="214842" y="7408"/>
                    <a:pt x="1905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20001844">
              <a:off x="2763365" y="5266042"/>
              <a:ext cx="360041" cy="434334"/>
            </a:xfrm>
            <a:custGeom>
              <a:avLst/>
              <a:gdLst>
                <a:gd name="connsiteX0" fmla="*/ 3243 w 523943"/>
                <a:gd name="connsiteY0" fmla="*/ 165278 h 584378"/>
                <a:gd name="connsiteX1" fmla="*/ 3243 w 523943"/>
                <a:gd name="connsiteY1" fmla="*/ 165278 h 584378"/>
                <a:gd name="connsiteX2" fmla="*/ 34993 w 523943"/>
                <a:gd name="connsiteY2" fmla="*/ 209728 h 584378"/>
                <a:gd name="connsiteX3" fmla="*/ 54043 w 523943"/>
                <a:gd name="connsiteY3" fmla="*/ 222428 h 584378"/>
                <a:gd name="connsiteX4" fmla="*/ 98493 w 523943"/>
                <a:gd name="connsiteY4" fmla="*/ 254178 h 584378"/>
                <a:gd name="connsiteX5" fmla="*/ 111193 w 523943"/>
                <a:gd name="connsiteY5" fmla="*/ 273228 h 584378"/>
                <a:gd name="connsiteX6" fmla="*/ 149293 w 523943"/>
                <a:gd name="connsiteY6" fmla="*/ 298628 h 584378"/>
                <a:gd name="connsiteX7" fmla="*/ 161993 w 523943"/>
                <a:gd name="connsiteY7" fmla="*/ 317678 h 584378"/>
                <a:gd name="connsiteX8" fmla="*/ 200093 w 523943"/>
                <a:gd name="connsiteY8" fmla="*/ 349428 h 584378"/>
                <a:gd name="connsiteX9" fmla="*/ 219143 w 523943"/>
                <a:gd name="connsiteY9" fmla="*/ 387528 h 584378"/>
                <a:gd name="connsiteX10" fmla="*/ 231843 w 523943"/>
                <a:gd name="connsiteY10" fmla="*/ 406578 h 584378"/>
                <a:gd name="connsiteX11" fmla="*/ 238193 w 523943"/>
                <a:gd name="connsiteY11" fmla="*/ 425628 h 584378"/>
                <a:gd name="connsiteX12" fmla="*/ 257243 w 523943"/>
                <a:gd name="connsiteY12" fmla="*/ 431978 h 584378"/>
                <a:gd name="connsiteX13" fmla="*/ 219143 w 523943"/>
                <a:gd name="connsiteY13" fmla="*/ 444678 h 584378"/>
                <a:gd name="connsiteX14" fmla="*/ 200093 w 523943"/>
                <a:gd name="connsiteY14" fmla="*/ 457378 h 584378"/>
                <a:gd name="connsiteX15" fmla="*/ 174693 w 523943"/>
                <a:gd name="connsiteY15" fmla="*/ 463728 h 584378"/>
                <a:gd name="connsiteX16" fmla="*/ 149293 w 523943"/>
                <a:gd name="connsiteY16" fmla="*/ 476428 h 584378"/>
                <a:gd name="connsiteX17" fmla="*/ 111193 w 523943"/>
                <a:gd name="connsiteY17" fmla="*/ 489128 h 584378"/>
                <a:gd name="connsiteX18" fmla="*/ 187393 w 523943"/>
                <a:gd name="connsiteY18" fmla="*/ 508178 h 584378"/>
                <a:gd name="connsiteX19" fmla="*/ 225493 w 523943"/>
                <a:gd name="connsiteY19" fmla="*/ 514528 h 584378"/>
                <a:gd name="connsiteX20" fmla="*/ 282643 w 523943"/>
                <a:gd name="connsiteY20" fmla="*/ 520878 h 584378"/>
                <a:gd name="connsiteX21" fmla="*/ 365193 w 523943"/>
                <a:gd name="connsiteY21" fmla="*/ 539928 h 584378"/>
                <a:gd name="connsiteX22" fmla="*/ 384243 w 523943"/>
                <a:gd name="connsiteY22" fmla="*/ 546278 h 584378"/>
                <a:gd name="connsiteX23" fmla="*/ 403293 w 523943"/>
                <a:gd name="connsiteY23" fmla="*/ 558978 h 584378"/>
                <a:gd name="connsiteX24" fmla="*/ 447743 w 523943"/>
                <a:gd name="connsiteY24" fmla="*/ 584378 h 584378"/>
                <a:gd name="connsiteX25" fmla="*/ 460443 w 523943"/>
                <a:gd name="connsiteY25" fmla="*/ 565328 h 584378"/>
                <a:gd name="connsiteX26" fmla="*/ 466793 w 523943"/>
                <a:gd name="connsiteY26" fmla="*/ 539928 h 584378"/>
                <a:gd name="connsiteX27" fmla="*/ 473143 w 523943"/>
                <a:gd name="connsiteY27" fmla="*/ 520878 h 584378"/>
                <a:gd name="connsiteX28" fmla="*/ 479493 w 523943"/>
                <a:gd name="connsiteY28" fmla="*/ 495478 h 584378"/>
                <a:gd name="connsiteX29" fmla="*/ 492193 w 523943"/>
                <a:gd name="connsiteY29" fmla="*/ 457378 h 584378"/>
                <a:gd name="connsiteX30" fmla="*/ 504893 w 523943"/>
                <a:gd name="connsiteY30" fmla="*/ 419278 h 584378"/>
                <a:gd name="connsiteX31" fmla="*/ 511243 w 523943"/>
                <a:gd name="connsiteY31" fmla="*/ 400228 h 584378"/>
                <a:gd name="connsiteX32" fmla="*/ 517593 w 523943"/>
                <a:gd name="connsiteY32" fmla="*/ 381178 h 584378"/>
                <a:gd name="connsiteX33" fmla="*/ 523943 w 523943"/>
                <a:gd name="connsiteY33" fmla="*/ 343078 h 584378"/>
                <a:gd name="connsiteX34" fmla="*/ 517593 w 523943"/>
                <a:gd name="connsiteY34" fmla="*/ 317678 h 584378"/>
                <a:gd name="connsiteX35" fmla="*/ 479493 w 523943"/>
                <a:gd name="connsiteY35" fmla="*/ 324028 h 584378"/>
                <a:gd name="connsiteX36" fmla="*/ 396943 w 523943"/>
                <a:gd name="connsiteY36" fmla="*/ 336728 h 584378"/>
                <a:gd name="connsiteX37" fmla="*/ 377893 w 523943"/>
                <a:gd name="connsiteY37" fmla="*/ 343078 h 584378"/>
                <a:gd name="connsiteX38" fmla="*/ 358843 w 523943"/>
                <a:gd name="connsiteY38" fmla="*/ 324028 h 584378"/>
                <a:gd name="connsiteX39" fmla="*/ 339793 w 523943"/>
                <a:gd name="connsiteY39" fmla="*/ 260528 h 584378"/>
                <a:gd name="connsiteX40" fmla="*/ 327093 w 523943"/>
                <a:gd name="connsiteY40" fmla="*/ 241478 h 584378"/>
                <a:gd name="connsiteX41" fmla="*/ 314393 w 523943"/>
                <a:gd name="connsiteY41" fmla="*/ 203378 h 584378"/>
                <a:gd name="connsiteX42" fmla="*/ 295343 w 523943"/>
                <a:gd name="connsiteY42" fmla="*/ 177978 h 584378"/>
                <a:gd name="connsiteX43" fmla="*/ 269943 w 523943"/>
                <a:gd name="connsiteY43" fmla="*/ 139878 h 584378"/>
                <a:gd name="connsiteX44" fmla="*/ 244543 w 523943"/>
                <a:gd name="connsiteY44" fmla="*/ 101778 h 584378"/>
                <a:gd name="connsiteX45" fmla="*/ 231843 w 523943"/>
                <a:gd name="connsiteY45" fmla="*/ 82728 h 584378"/>
                <a:gd name="connsiteX46" fmla="*/ 219143 w 523943"/>
                <a:gd name="connsiteY46" fmla="*/ 63678 h 584378"/>
                <a:gd name="connsiteX47" fmla="*/ 212793 w 523943"/>
                <a:gd name="connsiteY47" fmla="*/ 44628 h 584378"/>
                <a:gd name="connsiteX48" fmla="*/ 193743 w 523943"/>
                <a:gd name="connsiteY48" fmla="*/ 31928 h 584378"/>
                <a:gd name="connsiteX49" fmla="*/ 161993 w 523943"/>
                <a:gd name="connsiteY49" fmla="*/ 178 h 584378"/>
                <a:gd name="connsiteX50" fmla="*/ 142943 w 523943"/>
                <a:gd name="connsiteY50" fmla="*/ 6528 h 584378"/>
                <a:gd name="connsiteX51" fmla="*/ 104843 w 523943"/>
                <a:gd name="connsiteY51" fmla="*/ 31928 h 584378"/>
                <a:gd name="connsiteX52" fmla="*/ 85793 w 523943"/>
                <a:gd name="connsiteY52" fmla="*/ 44628 h 584378"/>
                <a:gd name="connsiteX53" fmla="*/ 28643 w 523943"/>
                <a:gd name="connsiteY53" fmla="*/ 95428 h 584378"/>
                <a:gd name="connsiteX54" fmla="*/ 3243 w 523943"/>
                <a:gd name="connsiteY54" fmla="*/ 133528 h 584378"/>
                <a:gd name="connsiteX55" fmla="*/ 3243 w 523943"/>
                <a:gd name="connsiteY55" fmla="*/ 165278 h 5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23943" h="584378">
                  <a:moveTo>
                    <a:pt x="3243" y="165278"/>
                  </a:moveTo>
                  <a:lnTo>
                    <a:pt x="3243" y="165278"/>
                  </a:lnTo>
                  <a:cubicBezTo>
                    <a:pt x="13826" y="180095"/>
                    <a:pt x="22896" y="196119"/>
                    <a:pt x="34993" y="209728"/>
                  </a:cubicBezTo>
                  <a:cubicBezTo>
                    <a:pt x="40063" y="215432"/>
                    <a:pt x="47833" y="217992"/>
                    <a:pt x="54043" y="222428"/>
                  </a:cubicBezTo>
                  <a:cubicBezTo>
                    <a:pt x="109177" y="261810"/>
                    <a:pt x="53598" y="224248"/>
                    <a:pt x="98493" y="254178"/>
                  </a:cubicBezTo>
                  <a:cubicBezTo>
                    <a:pt x="102726" y="260528"/>
                    <a:pt x="105450" y="268202"/>
                    <a:pt x="111193" y="273228"/>
                  </a:cubicBezTo>
                  <a:cubicBezTo>
                    <a:pt x="122680" y="283279"/>
                    <a:pt x="149293" y="298628"/>
                    <a:pt x="149293" y="298628"/>
                  </a:cubicBezTo>
                  <a:cubicBezTo>
                    <a:pt x="153526" y="304978"/>
                    <a:pt x="156597" y="312282"/>
                    <a:pt x="161993" y="317678"/>
                  </a:cubicBezTo>
                  <a:cubicBezTo>
                    <a:pt x="211943" y="367628"/>
                    <a:pt x="148079" y="287011"/>
                    <a:pt x="200093" y="349428"/>
                  </a:cubicBezTo>
                  <a:cubicBezTo>
                    <a:pt x="222841" y="376725"/>
                    <a:pt x="204824" y="358889"/>
                    <a:pt x="219143" y="387528"/>
                  </a:cubicBezTo>
                  <a:cubicBezTo>
                    <a:pt x="222556" y="394354"/>
                    <a:pt x="228430" y="399752"/>
                    <a:pt x="231843" y="406578"/>
                  </a:cubicBezTo>
                  <a:cubicBezTo>
                    <a:pt x="234836" y="412565"/>
                    <a:pt x="233460" y="420895"/>
                    <a:pt x="238193" y="425628"/>
                  </a:cubicBezTo>
                  <a:cubicBezTo>
                    <a:pt x="242926" y="430361"/>
                    <a:pt x="250893" y="429861"/>
                    <a:pt x="257243" y="431978"/>
                  </a:cubicBezTo>
                  <a:cubicBezTo>
                    <a:pt x="244543" y="436211"/>
                    <a:pt x="230282" y="437252"/>
                    <a:pt x="219143" y="444678"/>
                  </a:cubicBezTo>
                  <a:cubicBezTo>
                    <a:pt x="212793" y="448911"/>
                    <a:pt x="207108" y="454372"/>
                    <a:pt x="200093" y="457378"/>
                  </a:cubicBezTo>
                  <a:cubicBezTo>
                    <a:pt x="192071" y="460816"/>
                    <a:pt x="182865" y="460664"/>
                    <a:pt x="174693" y="463728"/>
                  </a:cubicBezTo>
                  <a:cubicBezTo>
                    <a:pt x="165830" y="467052"/>
                    <a:pt x="158082" y="472912"/>
                    <a:pt x="149293" y="476428"/>
                  </a:cubicBezTo>
                  <a:cubicBezTo>
                    <a:pt x="136864" y="481400"/>
                    <a:pt x="111193" y="489128"/>
                    <a:pt x="111193" y="489128"/>
                  </a:cubicBezTo>
                  <a:cubicBezTo>
                    <a:pt x="147265" y="513176"/>
                    <a:pt x="119961" y="499187"/>
                    <a:pt x="187393" y="508178"/>
                  </a:cubicBezTo>
                  <a:cubicBezTo>
                    <a:pt x="200155" y="509880"/>
                    <a:pt x="212731" y="512826"/>
                    <a:pt x="225493" y="514528"/>
                  </a:cubicBezTo>
                  <a:cubicBezTo>
                    <a:pt x="244492" y="517061"/>
                    <a:pt x="263668" y="518167"/>
                    <a:pt x="282643" y="520878"/>
                  </a:cubicBezTo>
                  <a:cubicBezTo>
                    <a:pt x="300274" y="523397"/>
                    <a:pt x="354436" y="536342"/>
                    <a:pt x="365193" y="539928"/>
                  </a:cubicBezTo>
                  <a:cubicBezTo>
                    <a:pt x="371543" y="542045"/>
                    <a:pt x="378256" y="543285"/>
                    <a:pt x="384243" y="546278"/>
                  </a:cubicBezTo>
                  <a:cubicBezTo>
                    <a:pt x="391069" y="549691"/>
                    <a:pt x="396667" y="555192"/>
                    <a:pt x="403293" y="558978"/>
                  </a:cubicBezTo>
                  <a:cubicBezTo>
                    <a:pt x="459689" y="591204"/>
                    <a:pt x="401331" y="553436"/>
                    <a:pt x="447743" y="584378"/>
                  </a:cubicBezTo>
                  <a:cubicBezTo>
                    <a:pt x="451976" y="578028"/>
                    <a:pt x="457437" y="572343"/>
                    <a:pt x="460443" y="565328"/>
                  </a:cubicBezTo>
                  <a:cubicBezTo>
                    <a:pt x="463881" y="557306"/>
                    <a:pt x="464395" y="548319"/>
                    <a:pt x="466793" y="539928"/>
                  </a:cubicBezTo>
                  <a:cubicBezTo>
                    <a:pt x="468632" y="533492"/>
                    <a:pt x="471304" y="527314"/>
                    <a:pt x="473143" y="520878"/>
                  </a:cubicBezTo>
                  <a:cubicBezTo>
                    <a:pt x="475541" y="512487"/>
                    <a:pt x="476985" y="503837"/>
                    <a:pt x="479493" y="495478"/>
                  </a:cubicBezTo>
                  <a:cubicBezTo>
                    <a:pt x="483340" y="482656"/>
                    <a:pt x="487960" y="470078"/>
                    <a:pt x="492193" y="457378"/>
                  </a:cubicBezTo>
                  <a:lnTo>
                    <a:pt x="504893" y="419278"/>
                  </a:lnTo>
                  <a:lnTo>
                    <a:pt x="511243" y="400228"/>
                  </a:lnTo>
                  <a:cubicBezTo>
                    <a:pt x="513360" y="393878"/>
                    <a:pt x="516493" y="387780"/>
                    <a:pt x="517593" y="381178"/>
                  </a:cubicBezTo>
                  <a:lnTo>
                    <a:pt x="523943" y="343078"/>
                  </a:lnTo>
                  <a:cubicBezTo>
                    <a:pt x="521826" y="334611"/>
                    <a:pt x="525615" y="321116"/>
                    <a:pt x="517593" y="317678"/>
                  </a:cubicBezTo>
                  <a:cubicBezTo>
                    <a:pt x="505759" y="312606"/>
                    <a:pt x="492239" y="322207"/>
                    <a:pt x="479493" y="324028"/>
                  </a:cubicBezTo>
                  <a:cubicBezTo>
                    <a:pt x="443506" y="329169"/>
                    <a:pt x="429285" y="328643"/>
                    <a:pt x="396943" y="336728"/>
                  </a:cubicBezTo>
                  <a:cubicBezTo>
                    <a:pt x="390449" y="338351"/>
                    <a:pt x="384243" y="340961"/>
                    <a:pt x="377893" y="343078"/>
                  </a:cubicBezTo>
                  <a:cubicBezTo>
                    <a:pt x="371543" y="336728"/>
                    <a:pt x="363298" y="331825"/>
                    <a:pt x="358843" y="324028"/>
                  </a:cubicBezTo>
                  <a:cubicBezTo>
                    <a:pt x="323346" y="261908"/>
                    <a:pt x="394982" y="343311"/>
                    <a:pt x="339793" y="260528"/>
                  </a:cubicBezTo>
                  <a:cubicBezTo>
                    <a:pt x="335560" y="254178"/>
                    <a:pt x="330193" y="248452"/>
                    <a:pt x="327093" y="241478"/>
                  </a:cubicBezTo>
                  <a:cubicBezTo>
                    <a:pt x="321656" y="229245"/>
                    <a:pt x="322425" y="214088"/>
                    <a:pt x="314393" y="203378"/>
                  </a:cubicBezTo>
                  <a:cubicBezTo>
                    <a:pt x="308043" y="194911"/>
                    <a:pt x="301412" y="186648"/>
                    <a:pt x="295343" y="177978"/>
                  </a:cubicBezTo>
                  <a:cubicBezTo>
                    <a:pt x="286590" y="165474"/>
                    <a:pt x="278410" y="152578"/>
                    <a:pt x="269943" y="139878"/>
                  </a:cubicBezTo>
                  <a:lnTo>
                    <a:pt x="244543" y="101778"/>
                  </a:lnTo>
                  <a:lnTo>
                    <a:pt x="231843" y="82728"/>
                  </a:lnTo>
                  <a:cubicBezTo>
                    <a:pt x="227610" y="76378"/>
                    <a:pt x="221556" y="70918"/>
                    <a:pt x="219143" y="63678"/>
                  </a:cubicBezTo>
                  <a:cubicBezTo>
                    <a:pt x="217026" y="57328"/>
                    <a:pt x="216974" y="49855"/>
                    <a:pt x="212793" y="44628"/>
                  </a:cubicBezTo>
                  <a:cubicBezTo>
                    <a:pt x="208025" y="38669"/>
                    <a:pt x="200093" y="36161"/>
                    <a:pt x="193743" y="31928"/>
                  </a:cubicBezTo>
                  <a:cubicBezTo>
                    <a:pt x="186335" y="20816"/>
                    <a:pt x="177868" y="2824"/>
                    <a:pt x="161993" y="178"/>
                  </a:cubicBezTo>
                  <a:cubicBezTo>
                    <a:pt x="155391" y="-922"/>
                    <a:pt x="148794" y="3277"/>
                    <a:pt x="142943" y="6528"/>
                  </a:cubicBezTo>
                  <a:cubicBezTo>
                    <a:pt x="129600" y="13941"/>
                    <a:pt x="117543" y="23461"/>
                    <a:pt x="104843" y="31928"/>
                  </a:cubicBezTo>
                  <a:lnTo>
                    <a:pt x="85793" y="44628"/>
                  </a:lnTo>
                  <a:cubicBezTo>
                    <a:pt x="62888" y="59898"/>
                    <a:pt x="46042" y="69330"/>
                    <a:pt x="28643" y="95428"/>
                  </a:cubicBezTo>
                  <a:cubicBezTo>
                    <a:pt x="20176" y="108128"/>
                    <a:pt x="8070" y="119048"/>
                    <a:pt x="3243" y="133528"/>
                  </a:cubicBezTo>
                  <a:cubicBezTo>
                    <a:pt x="-4054" y="155418"/>
                    <a:pt x="3243" y="159986"/>
                    <a:pt x="3243" y="16527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9322070">
              <a:off x="4874574" y="1542406"/>
              <a:ext cx="360041" cy="434334"/>
            </a:xfrm>
            <a:custGeom>
              <a:avLst/>
              <a:gdLst>
                <a:gd name="connsiteX0" fmla="*/ 3243 w 523943"/>
                <a:gd name="connsiteY0" fmla="*/ 165278 h 584378"/>
                <a:gd name="connsiteX1" fmla="*/ 3243 w 523943"/>
                <a:gd name="connsiteY1" fmla="*/ 165278 h 584378"/>
                <a:gd name="connsiteX2" fmla="*/ 34993 w 523943"/>
                <a:gd name="connsiteY2" fmla="*/ 209728 h 584378"/>
                <a:gd name="connsiteX3" fmla="*/ 54043 w 523943"/>
                <a:gd name="connsiteY3" fmla="*/ 222428 h 584378"/>
                <a:gd name="connsiteX4" fmla="*/ 98493 w 523943"/>
                <a:gd name="connsiteY4" fmla="*/ 254178 h 584378"/>
                <a:gd name="connsiteX5" fmla="*/ 111193 w 523943"/>
                <a:gd name="connsiteY5" fmla="*/ 273228 h 584378"/>
                <a:gd name="connsiteX6" fmla="*/ 149293 w 523943"/>
                <a:gd name="connsiteY6" fmla="*/ 298628 h 584378"/>
                <a:gd name="connsiteX7" fmla="*/ 161993 w 523943"/>
                <a:gd name="connsiteY7" fmla="*/ 317678 h 584378"/>
                <a:gd name="connsiteX8" fmla="*/ 200093 w 523943"/>
                <a:gd name="connsiteY8" fmla="*/ 349428 h 584378"/>
                <a:gd name="connsiteX9" fmla="*/ 219143 w 523943"/>
                <a:gd name="connsiteY9" fmla="*/ 387528 h 584378"/>
                <a:gd name="connsiteX10" fmla="*/ 231843 w 523943"/>
                <a:gd name="connsiteY10" fmla="*/ 406578 h 584378"/>
                <a:gd name="connsiteX11" fmla="*/ 238193 w 523943"/>
                <a:gd name="connsiteY11" fmla="*/ 425628 h 584378"/>
                <a:gd name="connsiteX12" fmla="*/ 257243 w 523943"/>
                <a:gd name="connsiteY12" fmla="*/ 431978 h 584378"/>
                <a:gd name="connsiteX13" fmla="*/ 219143 w 523943"/>
                <a:gd name="connsiteY13" fmla="*/ 444678 h 584378"/>
                <a:gd name="connsiteX14" fmla="*/ 200093 w 523943"/>
                <a:gd name="connsiteY14" fmla="*/ 457378 h 584378"/>
                <a:gd name="connsiteX15" fmla="*/ 174693 w 523943"/>
                <a:gd name="connsiteY15" fmla="*/ 463728 h 584378"/>
                <a:gd name="connsiteX16" fmla="*/ 149293 w 523943"/>
                <a:gd name="connsiteY16" fmla="*/ 476428 h 584378"/>
                <a:gd name="connsiteX17" fmla="*/ 111193 w 523943"/>
                <a:gd name="connsiteY17" fmla="*/ 489128 h 584378"/>
                <a:gd name="connsiteX18" fmla="*/ 187393 w 523943"/>
                <a:gd name="connsiteY18" fmla="*/ 508178 h 584378"/>
                <a:gd name="connsiteX19" fmla="*/ 225493 w 523943"/>
                <a:gd name="connsiteY19" fmla="*/ 514528 h 584378"/>
                <a:gd name="connsiteX20" fmla="*/ 282643 w 523943"/>
                <a:gd name="connsiteY20" fmla="*/ 520878 h 584378"/>
                <a:gd name="connsiteX21" fmla="*/ 365193 w 523943"/>
                <a:gd name="connsiteY21" fmla="*/ 539928 h 584378"/>
                <a:gd name="connsiteX22" fmla="*/ 384243 w 523943"/>
                <a:gd name="connsiteY22" fmla="*/ 546278 h 584378"/>
                <a:gd name="connsiteX23" fmla="*/ 403293 w 523943"/>
                <a:gd name="connsiteY23" fmla="*/ 558978 h 584378"/>
                <a:gd name="connsiteX24" fmla="*/ 447743 w 523943"/>
                <a:gd name="connsiteY24" fmla="*/ 584378 h 584378"/>
                <a:gd name="connsiteX25" fmla="*/ 460443 w 523943"/>
                <a:gd name="connsiteY25" fmla="*/ 565328 h 584378"/>
                <a:gd name="connsiteX26" fmla="*/ 466793 w 523943"/>
                <a:gd name="connsiteY26" fmla="*/ 539928 h 584378"/>
                <a:gd name="connsiteX27" fmla="*/ 473143 w 523943"/>
                <a:gd name="connsiteY27" fmla="*/ 520878 h 584378"/>
                <a:gd name="connsiteX28" fmla="*/ 479493 w 523943"/>
                <a:gd name="connsiteY28" fmla="*/ 495478 h 584378"/>
                <a:gd name="connsiteX29" fmla="*/ 492193 w 523943"/>
                <a:gd name="connsiteY29" fmla="*/ 457378 h 584378"/>
                <a:gd name="connsiteX30" fmla="*/ 504893 w 523943"/>
                <a:gd name="connsiteY30" fmla="*/ 419278 h 584378"/>
                <a:gd name="connsiteX31" fmla="*/ 511243 w 523943"/>
                <a:gd name="connsiteY31" fmla="*/ 400228 h 584378"/>
                <a:gd name="connsiteX32" fmla="*/ 517593 w 523943"/>
                <a:gd name="connsiteY32" fmla="*/ 381178 h 584378"/>
                <a:gd name="connsiteX33" fmla="*/ 523943 w 523943"/>
                <a:gd name="connsiteY33" fmla="*/ 343078 h 584378"/>
                <a:gd name="connsiteX34" fmla="*/ 517593 w 523943"/>
                <a:gd name="connsiteY34" fmla="*/ 317678 h 584378"/>
                <a:gd name="connsiteX35" fmla="*/ 479493 w 523943"/>
                <a:gd name="connsiteY35" fmla="*/ 324028 h 584378"/>
                <a:gd name="connsiteX36" fmla="*/ 396943 w 523943"/>
                <a:gd name="connsiteY36" fmla="*/ 336728 h 584378"/>
                <a:gd name="connsiteX37" fmla="*/ 377893 w 523943"/>
                <a:gd name="connsiteY37" fmla="*/ 343078 h 584378"/>
                <a:gd name="connsiteX38" fmla="*/ 358843 w 523943"/>
                <a:gd name="connsiteY38" fmla="*/ 324028 h 584378"/>
                <a:gd name="connsiteX39" fmla="*/ 339793 w 523943"/>
                <a:gd name="connsiteY39" fmla="*/ 260528 h 584378"/>
                <a:gd name="connsiteX40" fmla="*/ 327093 w 523943"/>
                <a:gd name="connsiteY40" fmla="*/ 241478 h 584378"/>
                <a:gd name="connsiteX41" fmla="*/ 314393 w 523943"/>
                <a:gd name="connsiteY41" fmla="*/ 203378 h 584378"/>
                <a:gd name="connsiteX42" fmla="*/ 295343 w 523943"/>
                <a:gd name="connsiteY42" fmla="*/ 177978 h 584378"/>
                <a:gd name="connsiteX43" fmla="*/ 269943 w 523943"/>
                <a:gd name="connsiteY43" fmla="*/ 139878 h 584378"/>
                <a:gd name="connsiteX44" fmla="*/ 244543 w 523943"/>
                <a:gd name="connsiteY44" fmla="*/ 101778 h 584378"/>
                <a:gd name="connsiteX45" fmla="*/ 231843 w 523943"/>
                <a:gd name="connsiteY45" fmla="*/ 82728 h 584378"/>
                <a:gd name="connsiteX46" fmla="*/ 219143 w 523943"/>
                <a:gd name="connsiteY46" fmla="*/ 63678 h 584378"/>
                <a:gd name="connsiteX47" fmla="*/ 212793 w 523943"/>
                <a:gd name="connsiteY47" fmla="*/ 44628 h 584378"/>
                <a:gd name="connsiteX48" fmla="*/ 193743 w 523943"/>
                <a:gd name="connsiteY48" fmla="*/ 31928 h 584378"/>
                <a:gd name="connsiteX49" fmla="*/ 161993 w 523943"/>
                <a:gd name="connsiteY49" fmla="*/ 178 h 584378"/>
                <a:gd name="connsiteX50" fmla="*/ 142943 w 523943"/>
                <a:gd name="connsiteY50" fmla="*/ 6528 h 584378"/>
                <a:gd name="connsiteX51" fmla="*/ 104843 w 523943"/>
                <a:gd name="connsiteY51" fmla="*/ 31928 h 584378"/>
                <a:gd name="connsiteX52" fmla="*/ 85793 w 523943"/>
                <a:gd name="connsiteY52" fmla="*/ 44628 h 584378"/>
                <a:gd name="connsiteX53" fmla="*/ 28643 w 523943"/>
                <a:gd name="connsiteY53" fmla="*/ 95428 h 584378"/>
                <a:gd name="connsiteX54" fmla="*/ 3243 w 523943"/>
                <a:gd name="connsiteY54" fmla="*/ 133528 h 584378"/>
                <a:gd name="connsiteX55" fmla="*/ 3243 w 523943"/>
                <a:gd name="connsiteY55" fmla="*/ 165278 h 5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23943" h="584378">
                  <a:moveTo>
                    <a:pt x="3243" y="165278"/>
                  </a:moveTo>
                  <a:lnTo>
                    <a:pt x="3243" y="165278"/>
                  </a:lnTo>
                  <a:cubicBezTo>
                    <a:pt x="13826" y="180095"/>
                    <a:pt x="22896" y="196119"/>
                    <a:pt x="34993" y="209728"/>
                  </a:cubicBezTo>
                  <a:cubicBezTo>
                    <a:pt x="40063" y="215432"/>
                    <a:pt x="47833" y="217992"/>
                    <a:pt x="54043" y="222428"/>
                  </a:cubicBezTo>
                  <a:cubicBezTo>
                    <a:pt x="109177" y="261810"/>
                    <a:pt x="53598" y="224248"/>
                    <a:pt x="98493" y="254178"/>
                  </a:cubicBezTo>
                  <a:cubicBezTo>
                    <a:pt x="102726" y="260528"/>
                    <a:pt x="105450" y="268202"/>
                    <a:pt x="111193" y="273228"/>
                  </a:cubicBezTo>
                  <a:cubicBezTo>
                    <a:pt x="122680" y="283279"/>
                    <a:pt x="149293" y="298628"/>
                    <a:pt x="149293" y="298628"/>
                  </a:cubicBezTo>
                  <a:cubicBezTo>
                    <a:pt x="153526" y="304978"/>
                    <a:pt x="156597" y="312282"/>
                    <a:pt x="161993" y="317678"/>
                  </a:cubicBezTo>
                  <a:cubicBezTo>
                    <a:pt x="211943" y="367628"/>
                    <a:pt x="148079" y="287011"/>
                    <a:pt x="200093" y="349428"/>
                  </a:cubicBezTo>
                  <a:cubicBezTo>
                    <a:pt x="222841" y="376725"/>
                    <a:pt x="204824" y="358889"/>
                    <a:pt x="219143" y="387528"/>
                  </a:cubicBezTo>
                  <a:cubicBezTo>
                    <a:pt x="222556" y="394354"/>
                    <a:pt x="228430" y="399752"/>
                    <a:pt x="231843" y="406578"/>
                  </a:cubicBezTo>
                  <a:cubicBezTo>
                    <a:pt x="234836" y="412565"/>
                    <a:pt x="233460" y="420895"/>
                    <a:pt x="238193" y="425628"/>
                  </a:cubicBezTo>
                  <a:cubicBezTo>
                    <a:pt x="242926" y="430361"/>
                    <a:pt x="250893" y="429861"/>
                    <a:pt x="257243" y="431978"/>
                  </a:cubicBezTo>
                  <a:cubicBezTo>
                    <a:pt x="244543" y="436211"/>
                    <a:pt x="230282" y="437252"/>
                    <a:pt x="219143" y="444678"/>
                  </a:cubicBezTo>
                  <a:cubicBezTo>
                    <a:pt x="212793" y="448911"/>
                    <a:pt x="207108" y="454372"/>
                    <a:pt x="200093" y="457378"/>
                  </a:cubicBezTo>
                  <a:cubicBezTo>
                    <a:pt x="192071" y="460816"/>
                    <a:pt x="182865" y="460664"/>
                    <a:pt x="174693" y="463728"/>
                  </a:cubicBezTo>
                  <a:cubicBezTo>
                    <a:pt x="165830" y="467052"/>
                    <a:pt x="158082" y="472912"/>
                    <a:pt x="149293" y="476428"/>
                  </a:cubicBezTo>
                  <a:cubicBezTo>
                    <a:pt x="136864" y="481400"/>
                    <a:pt x="111193" y="489128"/>
                    <a:pt x="111193" y="489128"/>
                  </a:cubicBezTo>
                  <a:cubicBezTo>
                    <a:pt x="147265" y="513176"/>
                    <a:pt x="119961" y="499187"/>
                    <a:pt x="187393" y="508178"/>
                  </a:cubicBezTo>
                  <a:cubicBezTo>
                    <a:pt x="200155" y="509880"/>
                    <a:pt x="212731" y="512826"/>
                    <a:pt x="225493" y="514528"/>
                  </a:cubicBezTo>
                  <a:cubicBezTo>
                    <a:pt x="244492" y="517061"/>
                    <a:pt x="263668" y="518167"/>
                    <a:pt x="282643" y="520878"/>
                  </a:cubicBezTo>
                  <a:cubicBezTo>
                    <a:pt x="300274" y="523397"/>
                    <a:pt x="354436" y="536342"/>
                    <a:pt x="365193" y="539928"/>
                  </a:cubicBezTo>
                  <a:cubicBezTo>
                    <a:pt x="371543" y="542045"/>
                    <a:pt x="378256" y="543285"/>
                    <a:pt x="384243" y="546278"/>
                  </a:cubicBezTo>
                  <a:cubicBezTo>
                    <a:pt x="391069" y="549691"/>
                    <a:pt x="396667" y="555192"/>
                    <a:pt x="403293" y="558978"/>
                  </a:cubicBezTo>
                  <a:cubicBezTo>
                    <a:pt x="459689" y="591204"/>
                    <a:pt x="401331" y="553436"/>
                    <a:pt x="447743" y="584378"/>
                  </a:cubicBezTo>
                  <a:cubicBezTo>
                    <a:pt x="451976" y="578028"/>
                    <a:pt x="457437" y="572343"/>
                    <a:pt x="460443" y="565328"/>
                  </a:cubicBezTo>
                  <a:cubicBezTo>
                    <a:pt x="463881" y="557306"/>
                    <a:pt x="464395" y="548319"/>
                    <a:pt x="466793" y="539928"/>
                  </a:cubicBezTo>
                  <a:cubicBezTo>
                    <a:pt x="468632" y="533492"/>
                    <a:pt x="471304" y="527314"/>
                    <a:pt x="473143" y="520878"/>
                  </a:cubicBezTo>
                  <a:cubicBezTo>
                    <a:pt x="475541" y="512487"/>
                    <a:pt x="476985" y="503837"/>
                    <a:pt x="479493" y="495478"/>
                  </a:cubicBezTo>
                  <a:cubicBezTo>
                    <a:pt x="483340" y="482656"/>
                    <a:pt x="487960" y="470078"/>
                    <a:pt x="492193" y="457378"/>
                  </a:cubicBezTo>
                  <a:lnTo>
                    <a:pt x="504893" y="419278"/>
                  </a:lnTo>
                  <a:lnTo>
                    <a:pt x="511243" y="400228"/>
                  </a:lnTo>
                  <a:cubicBezTo>
                    <a:pt x="513360" y="393878"/>
                    <a:pt x="516493" y="387780"/>
                    <a:pt x="517593" y="381178"/>
                  </a:cubicBezTo>
                  <a:lnTo>
                    <a:pt x="523943" y="343078"/>
                  </a:lnTo>
                  <a:cubicBezTo>
                    <a:pt x="521826" y="334611"/>
                    <a:pt x="525615" y="321116"/>
                    <a:pt x="517593" y="317678"/>
                  </a:cubicBezTo>
                  <a:cubicBezTo>
                    <a:pt x="505759" y="312606"/>
                    <a:pt x="492239" y="322207"/>
                    <a:pt x="479493" y="324028"/>
                  </a:cubicBezTo>
                  <a:cubicBezTo>
                    <a:pt x="443506" y="329169"/>
                    <a:pt x="429285" y="328643"/>
                    <a:pt x="396943" y="336728"/>
                  </a:cubicBezTo>
                  <a:cubicBezTo>
                    <a:pt x="390449" y="338351"/>
                    <a:pt x="384243" y="340961"/>
                    <a:pt x="377893" y="343078"/>
                  </a:cubicBezTo>
                  <a:cubicBezTo>
                    <a:pt x="371543" y="336728"/>
                    <a:pt x="363298" y="331825"/>
                    <a:pt x="358843" y="324028"/>
                  </a:cubicBezTo>
                  <a:cubicBezTo>
                    <a:pt x="323346" y="261908"/>
                    <a:pt x="394982" y="343311"/>
                    <a:pt x="339793" y="260528"/>
                  </a:cubicBezTo>
                  <a:cubicBezTo>
                    <a:pt x="335560" y="254178"/>
                    <a:pt x="330193" y="248452"/>
                    <a:pt x="327093" y="241478"/>
                  </a:cubicBezTo>
                  <a:cubicBezTo>
                    <a:pt x="321656" y="229245"/>
                    <a:pt x="322425" y="214088"/>
                    <a:pt x="314393" y="203378"/>
                  </a:cubicBezTo>
                  <a:cubicBezTo>
                    <a:pt x="308043" y="194911"/>
                    <a:pt x="301412" y="186648"/>
                    <a:pt x="295343" y="177978"/>
                  </a:cubicBezTo>
                  <a:cubicBezTo>
                    <a:pt x="286590" y="165474"/>
                    <a:pt x="278410" y="152578"/>
                    <a:pt x="269943" y="139878"/>
                  </a:cubicBezTo>
                  <a:lnTo>
                    <a:pt x="244543" y="101778"/>
                  </a:lnTo>
                  <a:lnTo>
                    <a:pt x="231843" y="82728"/>
                  </a:lnTo>
                  <a:cubicBezTo>
                    <a:pt x="227610" y="76378"/>
                    <a:pt x="221556" y="70918"/>
                    <a:pt x="219143" y="63678"/>
                  </a:cubicBezTo>
                  <a:cubicBezTo>
                    <a:pt x="217026" y="57328"/>
                    <a:pt x="216974" y="49855"/>
                    <a:pt x="212793" y="44628"/>
                  </a:cubicBezTo>
                  <a:cubicBezTo>
                    <a:pt x="208025" y="38669"/>
                    <a:pt x="200093" y="36161"/>
                    <a:pt x="193743" y="31928"/>
                  </a:cubicBezTo>
                  <a:cubicBezTo>
                    <a:pt x="186335" y="20816"/>
                    <a:pt x="177868" y="2824"/>
                    <a:pt x="161993" y="178"/>
                  </a:cubicBezTo>
                  <a:cubicBezTo>
                    <a:pt x="155391" y="-922"/>
                    <a:pt x="148794" y="3277"/>
                    <a:pt x="142943" y="6528"/>
                  </a:cubicBezTo>
                  <a:cubicBezTo>
                    <a:pt x="129600" y="13941"/>
                    <a:pt x="117543" y="23461"/>
                    <a:pt x="104843" y="31928"/>
                  </a:cubicBezTo>
                  <a:lnTo>
                    <a:pt x="85793" y="44628"/>
                  </a:lnTo>
                  <a:cubicBezTo>
                    <a:pt x="62888" y="59898"/>
                    <a:pt x="46042" y="69330"/>
                    <a:pt x="28643" y="95428"/>
                  </a:cubicBezTo>
                  <a:cubicBezTo>
                    <a:pt x="20176" y="108128"/>
                    <a:pt x="8070" y="119048"/>
                    <a:pt x="3243" y="133528"/>
                  </a:cubicBezTo>
                  <a:cubicBezTo>
                    <a:pt x="-4054" y="155418"/>
                    <a:pt x="3243" y="159986"/>
                    <a:pt x="3243" y="16527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982977" y="3392414"/>
              <a:ext cx="293948" cy="288032"/>
            </a:xfrm>
            <a:custGeom>
              <a:avLst/>
              <a:gdLst>
                <a:gd name="connsiteX0" fmla="*/ 190500 w 336550"/>
                <a:gd name="connsiteY0" fmla="*/ 0 h 470824"/>
                <a:gd name="connsiteX1" fmla="*/ 190500 w 336550"/>
                <a:gd name="connsiteY1" fmla="*/ 0 h 470824"/>
                <a:gd name="connsiteX2" fmla="*/ 184150 w 336550"/>
                <a:gd name="connsiteY2" fmla="*/ 120650 h 470824"/>
                <a:gd name="connsiteX3" fmla="*/ 177800 w 336550"/>
                <a:gd name="connsiteY3" fmla="*/ 139700 h 470824"/>
                <a:gd name="connsiteX4" fmla="*/ 171450 w 336550"/>
                <a:gd name="connsiteY4" fmla="*/ 165100 h 470824"/>
                <a:gd name="connsiteX5" fmla="*/ 152400 w 336550"/>
                <a:gd name="connsiteY5" fmla="*/ 222250 h 470824"/>
                <a:gd name="connsiteX6" fmla="*/ 120650 w 336550"/>
                <a:gd name="connsiteY6" fmla="*/ 279400 h 470824"/>
                <a:gd name="connsiteX7" fmla="*/ 101600 w 336550"/>
                <a:gd name="connsiteY7" fmla="*/ 285750 h 470824"/>
                <a:gd name="connsiteX8" fmla="*/ 82550 w 336550"/>
                <a:gd name="connsiteY8" fmla="*/ 260350 h 470824"/>
                <a:gd name="connsiteX9" fmla="*/ 44450 w 336550"/>
                <a:gd name="connsiteY9" fmla="*/ 234950 h 470824"/>
                <a:gd name="connsiteX10" fmla="*/ 31750 w 336550"/>
                <a:gd name="connsiteY10" fmla="*/ 254000 h 470824"/>
                <a:gd name="connsiteX11" fmla="*/ 19050 w 336550"/>
                <a:gd name="connsiteY11" fmla="*/ 349250 h 470824"/>
                <a:gd name="connsiteX12" fmla="*/ 12700 w 336550"/>
                <a:gd name="connsiteY12" fmla="*/ 374650 h 470824"/>
                <a:gd name="connsiteX13" fmla="*/ 0 w 336550"/>
                <a:gd name="connsiteY13" fmla="*/ 450850 h 470824"/>
                <a:gd name="connsiteX14" fmla="*/ 6350 w 336550"/>
                <a:gd name="connsiteY14" fmla="*/ 469900 h 470824"/>
                <a:gd name="connsiteX15" fmla="*/ 273050 w 336550"/>
                <a:gd name="connsiteY15" fmla="*/ 457200 h 470824"/>
                <a:gd name="connsiteX16" fmla="*/ 279400 w 336550"/>
                <a:gd name="connsiteY16" fmla="*/ 419100 h 470824"/>
                <a:gd name="connsiteX17" fmla="*/ 254000 w 336550"/>
                <a:gd name="connsiteY17" fmla="*/ 412750 h 470824"/>
                <a:gd name="connsiteX18" fmla="*/ 234950 w 336550"/>
                <a:gd name="connsiteY18" fmla="*/ 406400 h 470824"/>
                <a:gd name="connsiteX19" fmla="*/ 184150 w 336550"/>
                <a:gd name="connsiteY19" fmla="*/ 393700 h 470824"/>
                <a:gd name="connsiteX20" fmla="*/ 165100 w 336550"/>
                <a:gd name="connsiteY20" fmla="*/ 381000 h 470824"/>
                <a:gd name="connsiteX21" fmla="*/ 184150 w 336550"/>
                <a:gd name="connsiteY21" fmla="*/ 311150 h 470824"/>
                <a:gd name="connsiteX22" fmla="*/ 215900 w 336550"/>
                <a:gd name="connsiteY22" fmla="*/ 273050 h 470824"/>
                <a:gd name="connsiteX23" fmla="*/ 241300 w 336550"/>
                <a:gd name="connsiteY23" fmla="*/ 228600 h 470824"/>
                <a:gd name="connsiteX24" fmla="*/ 260350 w 336550"/>
                <a:gd name="connsiteY24" fmla="*/ 184150 h 470824"/>
                <a:gd name="connsiteX25" fmla="*/ 292100 w 336550"/>
                <a:gd name="connsiteY25" fmla="*/ 139700 h 470824"/>
                <a:gd name="connsiteX26" fmla="*/ 298450 w 336550"/>
                <a:gd name="connsiteY26" fmla="*/ 120650 h 470824"/>
                <a:gd name="connsiteX27" fmla="*/ 323850 w 336550"/>
                <a:gd name="connsiteY27" fmla="*/ 82550 h 470824"/>
                <a:gd name="connsiteX28" fmla="*/ 336550 w 336550"/>
                <a:gd name="connsiteY28" fmla="*/ 44450 h 470824"/>
                <a:gd name="connsiteX29" fmla="*/ 190500 w 336550"/>
                <a:gd name="connsiteY29" fmla="*/ 0 h 4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6550" h="470824">
                  <a:moveTo>
                    <a:pt x="190500" y="0"/>
                  </a:moveTo>
                  <a:lnTo>
                    <a:pt x="190500" y="0"/>
                  </a:lnTo>
                  <a:cubicBezTo>
                    <a:pt x="188383" y="40217"/>
                    <a:pt x="187796" y="80543"/>
                    <a:pt x="184150" y="120650"/>
                  </a:cubicBezTo>
                  <a:cubicBezTo>
                    <a:pt x="183544" y="127316"/>
                    <a:pt x="179639" y="133264"/>
                    <a:pt x="177800" y="139700"/>
                  </a:cubicBezTo>
                  <a:cubicBezTo>
                    <a:pt x="175402" y="148091"/>
                    <a:pt x="173958" y="156741"/>
                    <a:pt x="171450" y="165100"/>
                  </a:cubicBezTo>
                  <a:cubicBezTo>
                    <a:pt x="165680" y="184334"/>
                    <a:pt x="158750" y="203200"/>
                    <a:pt x="152400" y="222250"/>
                  </a:cubicBezTo>
                  <a:cubicBezTo>
                    <a:pt x="146809" y="239024"/>
                    <a:pt x="137026" y="273941"/>
                    <a:pt x="120650" y="279400"/>
                  </a:cubicBezTo>
                  <a:lnTo>
                    <a:pt x="101600" y="285750"/>
                  </a:lnTo>
                  <a:cubicBezTo>
                    <a:pt x="95250" y="277283"/>
                    <a:pt x="90460" y="267381"/>
                    <a:pt x="82550" y="260350"/>
                  </a:cubicBezTo>
                  <a:cubicBezTo>
                    <a:pt x="71142" y="250209"/>
                    <a:pt x="44450" y="234950"/>
                    <a:pt x="44450" y="234950"/>
                  </a:cubicBezTo>
                  <a:cubicBezTo>
                    <a:pt x="40217" y="241300"/>
                    <a:pt x="34430" y="246854"/>
                    <a:pt x="31750" y="254000"/>
                  </a:cubicBezTo>
                  <a:cubicBezTo>
                    <a:pt x="24286" y="273904"/>
                    <a:pt x="20447" y="339471"/>
                    <a:pt x="19050" y="349250"/>
                  </a:cubicBezTo>
                  <a:cubicBezTo>
                    <a:pt x="17816" y="357890"/>
                    <a:pt x="14135" y="366042"/>
                    <a:pt x="12700" y="374650"/>
                  </a:cubicBezTo>
                  <a:cubicBezTo>
                    <a:pt x="-2165" y="463840"/>
                    <a:pt x="14290" y="393690"/>
                    <a:pt x="0" y="450850"/>
                  </a:cubicBezTo>
                  <a:cubicBezTo>
                    <a:pt x="2117" y="457200"/>
                    <a:pt x="-329" y="469455"/>
                    <a:pt x="6350" y="469900"/>
                  </a:cubicBezTo>
                  <a:cubicBezTo>
                    <a:pt x="68931" y="474072"/>
                    <a:pt x="196279" y="463105"/>
                    <a:pt x="273050" y="457200"/>
                  </a:cubicBezTo>
                  <a:cubicBezTo>
                    <a:pt x="279906" y="446917"/>
                    <a:pt x="296546" y="432817"/>
                    <a:pt x="279400" y="419100"/>
                  </a:cubicBezTo>
                  <a:cubicBezTo>
                    <a:pt x="272585" y="413648"/>
                    <a:pt x="262391" y="415148"/>
                    <a:pt x="254000" y="412750"/>
                  </a:cubicBezTo>
                  <a:cubicBezTo>
                    <a:pt x="247564" y="410911"/>
                    <a:pt x="241444" y="408023"/>
                    <a:pt x="234950" y="406400"/>
                  </a:cubicBezTo>
                  <a:cubicBezTo>
                    <a:pt x="220459" y="402777"/>
                    <a:pt x="198665" y="400958"/>
                    <a:pt x="184150" y="393700"/>
                  </a:cubicBezTo>
                  <a:cubicBezTo>
                    <a:pt x="177324" y="390287"/>
                    <a:pt x="171450" y="385233"/>
                    <a:pt x="165100" y="381000"/>
                  </a:cubicBezTo>
                  <a:cubicBezTo>
                    <a:pt x="167580" y="368600"/>
                    <a:pt x="176093" y="319207"/>
                    <a:pt x="184150" y="311150"/>
                  </a:cubicBezTo>
                  <a:cubicBezTo>
                    <a:pt x="198194" y="297106"/>
                    <a:pt x="207059" y="290731"/>
                    <a:pt x="215900" y="273050"/>
                  </a:cubicBezTo>
                  <a:cubicBezTo>
                    <a:pt x="240142" y="224566"/>
                    <a:pt x="195236" y="290019"/>
                    <a:pt x="241300" y="228600"/>
                  </a:cubicBezTo>
                  <a:cubicBezTo>
                    <a:pt x="247473" y="210081"/>
                    <a:pt x="249140" y="202085"/>
                    <a:pt x="260350" y="184150"/>
                  </a:cubicBezTo>
                  <a:cubicBezTo>
                    <a:pt x="267541" y="172645"/>
                    <a:pt x="285383" y="153134"/>
                    <a:pt x="292100" y="139700"/>
                  </a:cubicBezTo>
                  <a:cubicBezTo>
                    <a:pt x="295093" y="133713"/>
                    <a:pt x="295199" y="126501"/>
                    <a:pt x="298450" y="120650"/>
                  </a:cubicBezTo>
                  <a:cubicBezTo>
                    <a:pt x="305863" y="107307"/>
                    <a:pt x="319023" y="97030"/>
                    <a:pt x="323850" y="82550"/>
                  </a:cubicBezTo>
                  <a:lnTo>
                    <a:pt x="336550" y="44450"/>
                  </a:lnTo>
                  <a:cubicBezTo>
                    <a:pt x="298019" y="-13346"/>
                    <a:pt x="214842" y="7408"/>
                    <a:pt x="1905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9440766">
              <a:off x="6032824" y="5796851"/>
              <a:ext cx="258338" cy="283513"/>
            </a:xfrm>
            <a:custGeom>
              <a:avLst/>
              <a:gdLst>
                <a:gd name="connsiteX0" fmla="*/ 3243 w 523943"/>
                <a:gd name="connsiteY0" fmla="*/ 165278 h 584378"/>
                <a:gd name="connsiteX1" fmla="*/ 3243 w 523943"/>
                <a:gd name="connsiteY1" fmla="*/ 165278 h 584378"/>
                <a:gd name="connsiteX2" fmla="*/ 34993 w 523943"/>
                <a:gd name="connsiteY2" fmla="*/ 209728 h 584378"/>
                <a:gd name="connsiteX3" fmla="*/ 54043 w 523943"/>
                <a:gd name="connsiteY3" fmla="*/ 222428 h 584378"/>
                <a:gd name="connsiteX4" fmla="*/ 98493 w 523943"/>
                <a:gd name="connsiteY4" fmla="*/ 254178 h 584378"/>
                <a:gd name="connsiteX5" fmla="*/ 111193 w 523943"/>
                <a:gd name="connsiteY5" fmla="*/ 273228 h 584378"/>
                <a:gd name="connsiteX6" fmla="*/ 149293 w 523943"/>
                <a:gd name="connsiteY6" fmla="*/ 298628 h 584378"/>
                <a:gd name="connsiteX7" fmla="*/ 161993 w 523943"/>
                <a:gd name="connsiteY7" fmla="*/ 317678 h 584378"/>
                <a:gd name="connsiteX8" fmla="*/ 200093 w 523943"/>
                <a:gd name="connsiteY8" fmla="*/ 349428 h 584378"/>
                <a:gd name="connsiteX9" fmla="*/ 219143 w 523943"/>
                <a:gd name="connsiteY9" fmla="*/ 387528 h 584378"/>
                <a:gd name="connsiteX10" fmla="*/ 231843 w 523943"/>
                <a:gd name="connsiteY10" fmla="*/ 406578 h 584378"/>
                <a:gd name="connsiteX11" fmla="*/ 238193 w 523943"/>
                <a:gd name="connsiteY11" fmla="*/ 425628 h 584378"/>
                <a:gd name="connsiteX12" fmla="*/ 257243 w 523943"/>
                <a:gd name="connsiteY12" fmla="*/ 431978 h 584378"/>
                <a:gd name="connsiteX13" fmla="*/ 219143 w 523943"/>
                <a:gd name="connsiteY13" fmla="*/ 444678 h 584378"/>
                <a:gd name="connsiteX14" fmla="*/ 200093 w 523943"/>
                <a:gd name="connsiteY14" fmla="*/ 457378 h 584378"/>
                <a:gd name="connsiteX15" fmla="*/ 174693 w 523943"/>
                <a:gd name="connsiteY15" fmla="*/ 463728 h 584378"/>
                <a:gd name="connsiteX16" fmla="*/ 149293 w 523943"/>
                <a:gd name="connsiteY16" fmla="*/ 476428 h 584378"/>
                <a:gd name="connsiteX17" fmla="*/ 111193 w 523943"/>
                <a:gd name="connsiteY17" fmla="*/ 489128 h 584378"/>
                <a:gd name="connsiteX18" fmla="*/ 187393 w 523943"/>
                <a:gd name="connsiteY18" fmla="*/ 508178 h 584378"/>
                <a:gd name="connsiteX19" fmla="*/ 225493 w 523943"/>
                <a:gd name="connsiteY19" fmla="*/ 514528 h 584378"/>
                <a:gd name="connsiteX20" fmla="*/ 282643 w 523943"/>
                <a:gd name="connsiteY20" fmla="*/ 520878 h 584378"/>
                <a:gd name="connsiteX21" fmla="*/ 365193 w 523943"/>
                <a:gd name="connsiteY21" fmla="*/ 539928 h 584378"/>
                <a:gd name="connsiteX22" fmla="*/ 384243 w 523943"/>
                <a:gd name="connsiteY22" fmla="*/ 546278 h 584378"/>
                <a:gd name="connsiteX23" fmla="*/ 403293 w 523943"/>
                <a:gd name="connsiteY23" fmla="*/ 558978 h 584378"/>
                <a:gd name="connsiteX24" fmla="*/ 447743 w 523943"/>
                <a:gd name="connsiteY24" fmla="*/ 584378 h 584378"/>
                <a:gd name="connsiteX25" fmla="*/ 460443 w 523943"/>
                <a:gd name="connsiteY25" fmla="*/ 565328 h 584378"/>
                <a:gd name="connsiteX26" fmla="*/ 466793 w 523943"/>
                <a:gd name="connsiteY26" fmla="*/ 539928 h 584378"/>
                <a:gd name="connsiteX27" fmla="*/ 473143 w 523943"/>
                <a:gd name="connsiteY27" fmla="*/ 520878 h 584378"/>
                <a:gd name="connsiteX28" fmla="*/ 479493 w 523943"/>
                <a:gd name="connsiteY28" fmla="*/ 495478 h 584378"/>
                <a:gd name="connsiteX29" fmla="*/ 492193 w 523943"/>
                <a:gd name="connsiteY29" fmla="*/ 457378 h 584378"/>
                <a:gd name="connsiteX30" fmla="*/ 504893 w 523943"/>
                <a:gd name="connsiteY30" fmla="*/ 419278 h 584378"/>
                <a:gd name="connsiteX31" fmla="*/ 511243 w 523943"/>
                <a:gd name="connsiteY31" fmla="*/ 400228 h 584378"/>
                <a:gd name="connsiteX32" fmla="*/ 517593 w 523943"/>
                <a:gd name="connsiteY32" fmla="*/ 381178 h 584378"/>
                <a:gd name="connsiteX33" fmla="*/ 523943 w 523943"/>
                <a:gd name="connsiteY33" fmla="*/ 343078 h 584378"/>
                <a:gd name="connsiteX34" fmla="*/ 517593 w 523943"/>
                <a:gd name="connsiteY34" fmla="*/ 317678 h 584378"/>
                <a:gd name="connsiteX35" fmla="*/ 479493 w 523943"/>
                <a:gd name="connsiteY35" fmla="*/ 324028 h 584378"/>
                <a:gd name="connsiteX36" fmla="*/ 396943 w 523943"/>
                <a:gd name="connsiteY36" fmla="*/ 336728 h 584378"/>
                <a:gd name="connsiteX37" fmla="*/ 377893 w 523943"/>
                <a:gd name="connsiteY37" fmla="*/ 343078 h 584378"/>
                <a:gd name="connsiteX38" fmla="*/ 358843 w 523943"/>
                <a:gd name="connsiteY38" fmla="*/ 324028 h 584378"/>
                <a:gd name="connsiteX39" fmla="*/ 339793 w 523943"/>
                <a:gd name="connsiteY39" fmla="*/ 260528 h 584378"/>
                <a:gd name="connsiteX40" fmla="*/ 327093 w 523943"/>
                <a:gd name="connsiteY40" fmla="*/ 241478 h 584378"/>
                <a:gd name="connsiteX41" fmla="*/ 314393 w 523943"/>
                <a:gd name="connsiteY41" fmla="*/ 203378 h 584378"/>
                <a:gd name="connsiteX42" fmla="*/ 295343 w 523943"/>
                <a:gd name="connsiteY42" fmla="*/ 177978 h 584378"/>
                <a:gd name="connsiteX43" fmla="*/ 269943 w 523943"/>
                <a:gd name="connsiteY43" fmla="*/ 139878 h 584378"/>
                <a:gd name="connsiteX44" fmla="*/ 244543 w 523943"/>
                <a:gd name="connsiteY44" fmla="*/ 101778 h 584378"/>
                <a:gd name="connsiteX45" fmla="*/ 231843 w 523943"/>
                <a:gd name="connsiteY45" fmla="*/ 82728 h 584378"/>
                <a:gd name="connsiteX46" fmla="*/ 219143 w 523943"/>
                <a:gd name="connsiteY46" fmla="*/ 63678 h 584378"/>
                <a:gd name="connsiteX47" fmla="*/ 212793 w 523943"/>
                <a:gd name="connsiteY47" fmla="*/ 44628 h 584378"/>
                <a:gd name="connsiteX48" fmla="*/ 193743 w 523943"/>
                <a:gd name="connsiteY48" fmla="*/ 31928 h 584378"/>
                <a:gd name="connsiteX49" fmla="*/ 161993 w 523943"/>
                <a:gd name="connsiteY49" fmla="*/ 178 h 584378"/>
                <a:gd name="connsiteX50" fmla="*/ 142943 w 523943"/>
                <a:gd name="connsiteY50" fmla="*/ 6528 h 584378"/>
                <a:gd name="connsiteX51" fmla="*/ 104843 w 523943"/>
                <a:gd name="connsiteY51" fmla="*/ 31928 h 584378"/>
                <a:gd name="connsiteX52" fmla="*/ 85793 w 523943"/>
                <a:gd name="connsiteY52" fmla="*/ 44628 h 584378"/>
                <a:gd name="connsiteX53" fmla="*/ 28643 w 523943"/>
                <a:gd name="connsiteY53" fmla="*/ 95428 h 584378"/>
                <a:gd name="connsiteX54" fmla="*/ 3243 w 523943"/>
                <a:gd name="connsiteY54" fmla="*/ 133528 h 584378"/>
                <a:gd name="connsiteX55" fmla="*/ 3243 w 523943"/>
                <a:gd name="connsiteY55" fmla="*/ 165278 h 5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23943" h="584378">
                  <a:moveTo>
                    <a:pt x="3243" y="165278"/>
                  </a:moveTo>
                  <a:lnTo>
                    <a:pt x="3243" y="165278"/>
                  </a:lnTo>
                  <a:cubicBezTo>
                    <a:pt x="13826" y="180095"/>
                    <a:pt x="22896" y="196119"/>
                    <a:pt x="34993" y="209728"/>
                  </a:cubicBezTo>
                  <a:cubicBezTo>
                    <a:pt x="40063" y="215432"/>
                    <a:pt x="47833" y="217992"/>
                    <a:pt x="54043" y="222428"/>
                  </a:cubicBezTo>
                  <a:cubicBezTo>
                    <a:pt x="109177" y="261810"/>
                    <a:pt x="53598" y="224248"/>
                    <a:pt x="98493" y="254178"/>
                  </a:cubicBezTo>
                  <a:cubicBezTo>
                    <a:pt x="102726" y="260528"/>
                    <a:pt x="105450" y="268202"/>
                    <a:pt x="111193" y="273228"/>
                  </a:cubicBezTo>
                  <a:cubicBezTo>
                    <a:pt x="122680" y="283279"/>
                    <a:pt x="149293" y="298628"/>
                    <a:pt x="149293" y="298628"/>
                  </a:cubicBezTo>
                  <a:cubicBezTo>
                    <a:pt x="153526" y="304978"/>
                    <a:pt x="156597" y="312282"/>
                    <a:pt x="161993" y="317678"/>
                  </a:cubicBezTo>
                  <a:cubicBezTo>
                    <a:pt x="211943" y="367628"/>
                    <a:pt x="148079" y="287011"/>
                    <a:pt x="200093" y="349428"/>
                  </a:cubicBezTo>
                  <a:cubicBezTo>
                    <a:pt x="222841" y="376725"/>
                    <a:pt x="204824" y="358889"/>
                    <a:pt x="219143" y="387528"/>
                  </a:cubicBezTo>
                  <a:cubicBezTo>
                    <a:pt x="222556" y="394354"/>
                    <a:pt x="228430" y="399752"/>
                    <a:pt x="231843" y="406578"/>
                  </a:cubicBezTo>
                  <a:cubicBezTo>
                    <a:pt x="234836" y="412565"/>
                    <a:pt x="233460" y="420895"/>
                    <a:pt x="238193" y="425628"/>
                  </a:cubicBezTo>
                  <a:cubicBezTo>
                    <a:pt x="242926" y="430361"/>
                    <a:pt x="250893" y="429861"/>
                    <a:pt x="257243" y="431978"/>
                  </a:cubicBezTo>
                  <a:cubicBezTo>
                    <a:pt x="244543" y="436211"/>
                    <a:pt x="230282" y="437252"/>
                    <a:pt x="219143" y="444678"/>
                  </a:cubicBezTo>
                  <a:cubicBezTo>
                    <a:pt x="212793" y="448911"/>
                    <a:pt x="207108" y="454372"/>
                    <a:pt x="200093" y="457378"/>
                  </a:cubicBezTo>
                  <a:cubicBezTo>
                    <a:pt x="192071" y="460816"/>
                    <a:pt x="182865" y="460664"/>
                    <a:pt x="174693" y="463728"/>
                  </a:cubicBezTo>
                  <a:cubicBezTo>
                    <a:pt x="165830" y="467052"/>
                    <a:pt x="158082" y="472912"/>
                    <a:pt x="149293" y="476428"/>
                  </a:cubicBezTo>
                  <a:cubicBezTo>
                    <a:pt x="136864" y="481400"/>
                    <a:pt x="111193" y="489128"/>
                    <a:pt x="111193" y="489128"/>
                  </a:cubicBezTo>
                  <a:cubicBezTo>
                    <a:pt x="147265" y="513176"/>
                    <a:pt x="119961" y="499187"/>
                    <a:pt x="187393" y="508178"/>
                  </a:cubicBezTo>
                  <a:cubicBezTo>
                    <a:pt x="200155" y="509880"/>
                    <a:pt x="212731" y="512826"/>
                    <a:pt x="225493" y="514528"/>
                  </a:cubicBezTo>
                  <a:cubicBezTo>
                    <a:pt x="244492" y="517061"/>
                    <a:pt x="263668" y="518167"/>
                    <a:pt x="282643" y="520878"/>
                  </a:cubicBezTo>
                  <a:cubicBezTo>
                    <a:pt x="300274" y="523397"/>
                    <a:pt x="354436" y="536342"/>
                    <a:pt x="365193" y="539928"/>
                  </a:cubicBezTo>
                  <a:cubicBezTo>
                    <a:pt x="371543" y="542045"/>
                    <a:pt x="378256" y="543285"/>
                    <a:pt x="384243" y="546278"/>
                  </a:cubicBezTo>
                  <a:cubicBezTo>
                    <a:pt x="391069" y="549691"/>
                    <a:pt x="396667" y="555192"/>
                    <a:pt x="403293" y="558978"/>
                  </a:cubicBezTo>
                  <a:cubicBezTo>
                    <a:pt x="459689" y="591204"/>
                    <a:pt x="401331" y="553436"/>
                    <a:pt x="447743" y="584378"/>
                  </a:cubicBezTo>
                  <a:cubicBezTo>
                    <a:pt x="451976" y="578028"/>
                    <a:pt x="457437" y="572343"/>
                    <a:pt x="460443" y="565328"/>
                  </a:cubicBezTo>
                  <a:cubicBezTo>
                    <a:pt x="463881" y="557306"/>
                    <a:pt x="464395" y="548319"/>
                    <a:pt x="466793" y="539928"/>
                  </a:cubicBezTo>
                  <a:cubicBezTo>
                    <a:pt x="468632" y="533492"/>
                    <a:pt x="471304" y="527314"/>
                    <a:pt x="473143" y="520878"/>
                  </a:cubicBezTo>
                  <a:cubicBezTo>
                    <a:pt x="475541" y="512487"/>
                    <a:pt x="476985" y="503837"/>
                    <a:pt x="479493" y="495478"/>
                  </a:cubicBezTo>
                  <a:cubicBezTo>
                    <a:pt x="483340" y="482656"/>
                    <a:pt x="487960" y="470078"/>
                    <a:pt x="492193" y="457378"/>
                  </a:cubicBezTo>
                  <a:lnTo>
                    <a:pt x="504893" y="419278"/>
                  </a:lnTo>
                  <a:lnTo>
                    <a:pt x="511243" y="400228"/>
                  </a:lnTo>
                  <a:cubicBezTo>
                    <a:pt x="513360" y="393878"/>
                    <a:pt x="516493" y="387780"/>
                    <a:pt x="517593" y="381178"/>
                  </a:cubicBezTo>
                  <a:lnTo>
                    <a:pt x="523943" y="343078"/>
                  </a:lnTo>
                  <a:cubicBezTo>
                    <a:pt x="521826" y="334611"/>
                    <a:pt x="525615" y="321116"/>
                    <a:pt x="517593" y="317678"/>
                  </a:cubicBezTo>
                  <a:cubicBezTo>
                    <a:pt x="505759" y="312606"/>
                    <a:pt x="492239" y="322207"/>
                    <a:pt x="479493" y="324028"/>
                  </a:cubicBezTo>
                  <a:cubicBezTo>
                    <a:pt x="443506" y="329169"/>
                    <a:pt x="429285" y="328643"/>
                    <a:pt x="396943" y="336728"/>
                  </a:cubicBezTo>
                  <a:cubicBezTo>
                    <a:pt x="390449" y="338351"/>
                    <a:pt x="384243" y="340961"/>
                    <a:pt x="377893" y="343078"/>
                  </a:cubicBezTo>
                  <a:cubicBezTo>
                    <a:pt x="371543" y="336728"/>
                    <a:pt x="363298" y="331825"/>
                    <a:pt x="358843" y="324028"/>
                  </a:cubicBezTo>
                  <a:cubicBezTo>
                    <a:pt x="323346" y="261908"/>
                    <a:pt x="394982" y="343311"/>
                    <a:pt x="339793" y="260528"/>
                  </a:cubicBezTo>
                  <a:cubicBezTo>
                    <a:pt x="335560" y="254178"/>
                    <a:pt x="330193" y="248452"/>
                    <a:pt x="327093" y="241478"/>
                  </a:cubicBezTo>
                  <a:cubicBezTo>
                    <a:pt x="321656" y="229245"/>
                    <a:pt x="322425" y="214088"/>
                    <a:pt x="314393" y="203378"/>
                  </a:cubicBezTo>
                  <a:cubicBezTo>
                    <a:pt x="308043" y="194911"/>
                    <a:pt x="301412" y="186648"/>
                    <a:pt x="295343" y="177978"/>
                  </a:cubicBezTo>
                  <a:cubicBezTo>
                    <a:pt x="286590" y="165474"/>
                    <a:pt x="278410" y="152578"/>
                    <a:pt x="269943" y="139878"/>
                  </a:cubicBezTo>
                  <a:lnTo>
                    <a:pt x="244543" y="101778"/>
                  </a:lnTo>
                  <a:lnTo>
                    <a:pt x="231843" y="82728"/>
                  </a:lnTo>
                  <a:cubicBezTo>
                    <a:pt x="227610" y="76378"/>
                    <a:pt x="221556" y="70918"/>
                    <a:pt x="219143" y="63678"/>
                  </a:cubicBezTo>
                  <a:cubicBezTo>
                    <a:pt x="217026" y="57328"/>
                    <a:pt x="216974" y="49855"/>
                    <a:pt x="212793" y="44628"/>
                  </a:cubicBezTo>
                  <a:cubicBezTo>
                    <a:pt x="208025" y="38669"/>
                    <a:pt x="200093" y="36161"/>
                    <a:pt x="193743" y="31928"/>
                  </a:cubicBezTo>
                  <a:cubicBezTo>
                    <a:pt x="186335" y="20816"/>
                    <a:pt x="177868" y="2824"/>
                    <a:pt x="161993" y="178"/>
                  </a:cubicBezTo>
                  <a:cubicBezTo>
                    <a:pt x="155391" y="-922"/>
                    <a:pt x="148794" y="3277"/>
                    <a:pt x="142943" y="6528"/>
                  </a:cubicBezTo>
                  <a:cubicBezTo>
                    <a:pt x="129600" y="13941"/>
                    <a:pt x="117543" y="23461"/>
                    <a:pt x="104843" y="31928"/>
                  </a:cubicBezTo>
                  <a:lnTo>
                    <a:pt x="85793" y="44628"/>
                  </a:lnTo>
                  <a:cubicBezTo>
                    <a:pt x="62888" y="59898"/>
                    <a:pt x="46042" y="69330"/>
                    <a:pt x="28643" y="95428"/>
                  </a:cubicBezTo>
                  <a:cubicBezTo>
                    <a:pt x="20176" y="108128"/>
                    <a:pt x="8070" y="119048"/>
                    <a:pt x="3243" y="133528"/>
                  </a:cubicBezTo>
                  <a:cubicBezTo>
                    <a:pt x="-4054" y="155418"/>
                    <a:pt x="3243" y="159986"/>
                    <a:pt x="3243" y="16527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427984" y="5758036"/>
              <a:ext cx="293948" cy="288032"/>
            </a:xfrm>
            <a:custGeom>
              <a:avLst/>
              <a:gdLst>
                <a:gd name="connsiteX0" fmla="*/ 190500 w 336550"/>
                <a:gd name="connsiteY0" fmla="*/ 0 h 470824"/>
                <a:gd name="connsiteX1" fmla="*/ 190500 w 336550"/>
                <a:gd name="connsiteY1" fmla="*/ 0 h 470824"/>
                <a:gd name="connsiteX2" fmla="*/ 184150 w 336550"/>
                <a:gd name="connsiteY2" fmla="*/ 120650 h 470824"/>
                <a:gd name="connsiteX3" fmla="*/ 177800 w 336550"/>
                <a:gd name="connsiteY3" fmla="*/ 139700 h 470824"/>
                <a:gd name="connsiteX4" fmla="*/ 171450 w 336550"/>
                <a:gd name="connsiteY4" fmla="*/ 165100 h 470824"/>
                <a:gd name="connsiteX5" fmla="*/ 152400 w 336550"/>
                <a:gd name="connsiteY5" fmla="*/ 222250 h 470824"/>
                <a:gd name="connsiteX6" fmla="*/ 120650 w 336550"/>
                <a:gd name="connsiteY6" fmla="*/ 279400 h 470824"/>
                <a:gd name="connsiteX7" fmla="*/ 101600 w 336550"/>
                <a:gd name="connsiteY7" fmla="*/ 285750 h 470824"/>
                <a:gd name="connsiteX8" fmla="*/ 82550 w 336550"/>
                <a:gd name="connsiteY8" fmla="*/ 260350 h 470824"/>
                <a:gd name="connsiteX9" fmla="*/ 44450 w 336550"/>
                <a:gd name="connsiteY9" fmla="*/ 234950 h 470824"/>
                <a:gd name="connsiteX10" fmla="*/ 31750 w 336550"/>
                <a:gd name="connsiteY10" fmla="*/ 254000 h 470824"/>
                <a:gd name="connsiteX11" fmla="*/ 19050 w 336550"/>
                <a:gd name="connsiteY11" fmla="*/ 349250 h 470824"/>
                <a:gd name="connsiteX12" fmla="*/ 12700 w 336550"/>
                <a:gd name="connsiteY12" fmla="*/ 374650 h 470824"/>
                <a:gd name="connsiteX13" fmla="*/ 0 w 336550"/>
                <a:gd name="connsiteY13" fmla="*/ 450850 h 470824"/>
                <a:gd name="connsiteX14" fmla="*/ 6350 w 336550"/>
                <a:gd name="connsiteY14" fmla="*/ 469900 h 470824"/>
                <a:gd name="connsiteX15" fmla="*/ 273050 w 336550"/>
                <a:gd name="connsiteY15" fmla="*/ 457200 h 470824"/>
                <a:gd name="connsiteX16" fmla="*/ 279400 w 336550"/>
                <a:gd name="connsiteY16" fmla="*/ 419100 h 470824"/>
                <a:gd name="connsiteX17" fmla="*/ 254000 w 336550"/>
                <a:gd name="connsiteY17" fmla="*/ 412750 h 470824"/>
                <a:gd name="connsiteX18" fmla="*/ 234950 w 336550"/>
                <a:gd name="connsiteY18" fmla="*/ 406400 h 470824"/>
                <a:gd name="connsiteX19" fmla="*/ 184150 w 336550"/>
                <a:gd name="connsiteY19" fmla="*/ 393700 h 470824"/>
                <a:gd name="connsiteX20" fmla="*/ 165100 w 336550"/>
                <a:gd name="connsiteY20" fmla="*/ 381000 h 470824"/>
                <a:gd name="connsiteX21" fmla="*/ 184150 w 336550"/>
                <a:gd name="connsiteY21" fmla="*/ 311150 h 470824"/>
                <a:gd name="connsiteX22" fmla="*/ 215900 w 336550"/>
                <a:gd name="connsiteY22" fmla="*/ 273050 h 470824"/>
                <a:gd name="connsiteX23" fmla="*/ 241300 w 336550"/>
                <a:gd name="connsiteY23" fmla="*/ 228600 h 470824"/>
                <a:gd name="connsiteX24" fmla="*/ 260350 w 336550"/>
                <a:gd name="connsiteY24" fmla="*/ 184150 h 470824"/>
                <a:gd name="connsiteX25" fmla="*/ 292100 w 336550"/>
                <a:gd name="connsiteY25" fmla="*/ 139700 h 470824"/>
                <a:gd name="connsiteX26" fmla="*/ 298450 w 336550"/>
                <a:gd name="connsiteY26" fmla="*/ 120650 h 470824"/>
                <a:gd name="connsiteX27" fmla="*/ 323850 w 336550"/>
                <a:gd name="connsiteY27" fmla="*/ 82550 h 470824"/>
                <a:gd name="connsiteX28" fmla="*/ 336550 w 336550"/>
                <a:gd name="connsiteY28" fmla="*/ 44450 h 470824"/>
                <a:gd name="connsiteX29" fmla="*/ 190500 w 336550"/>
                <a:gd name="connsiteY29" fmla="*/ 0 h 4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6550" h="470824">
                  <a:moveTo>
                    <a:pt x="190500" y="0"/>
                  </a:moveTo>
                  <a:lnTo>
                    <a:pt x="190500" y="0"/>
                  </a:lnTo>
                  <a:cubicBezTo>
                    <a:pt x="188383" y="40217"/>
                    <a:pt x="187796" y="80543"/>
                    <a:pt x="184150" y="120650"/>
                  </a:cubicBezTo>
                  <a:cubicBezTo>
                    <a:pt x="183544" y="127316"/>
                    <a:pt x="179639" y="133264"/>
                    <a:pt x="177800" y="139700"/>
                  </a:cubicBezTo>
                  <a:cubicBezTo>
                    <a:pt x="175402" y="148091"/>
                    <a:pt x="173958" y="156741"/>
                    <a:pt x="171450" y="165100"/>
                  </a:cubicBezTo>
                  <a:cubicBezTo>
                    <a:pt x="165680" y="184334"/>
                    <a:pt x="158750" y="203200"/>
                    <a:pt x="152400" y="222250"/>
                  </a:cubicBezTo>
                  <a:cubicBezTo>
                    <a:pt x="146809" y="239024"/>
                    <a:pt x="137026" y="273941"/>
                    <a:pt x="120650" y="279400"/>
                  </a:cubicBezTo>
                  <a:lnTo>
                    <a:pt x="101600" y="285750"/>
                  </a:lnTo>
                  <a:cubicBezTo>
                    <a:pt x="95250" y="277283"/>
                    <a:pt x="90460" y="267381"/>
                    <a:pt x="82550" y="260350"/>
                  </a:cubicBezTo>
                  <a:cubicBezTo>
                    <a:pt x="71142" y="250209"/>
                    <a:pt x="44450" y="234950"/>
                    <a:pt x="44450" y="234950"/>
                  </a:cubicBezTo>
                  <a:cubicBezTo>
                    <a:pt x="40217" y="241300"/>
                    <a:pt x="34430" y="246854"/>
                    <a:pt x="31750" y="254000"/>
                  </a:cubicBezTo>
                  <a:cubicBezTo>
                    <a:pt x="24286" y="273904"/>
                    <a:pt x="20447" y="339471"/>
                    <a:pt x="19050" y="349250"/>
                  </a:cubicBezTo>
                  <a:cubicBezTo>
                    <a:pt x="17816" y="357890"/>
                    <a:pt x="14135" y="366042"/>
                    <a:pt x="12700" y="374650"/>
                  </a:cubicBezTo>
                  <a:cubicBezTo>
                    <a:pt x="-2165" y="463840"/>
                    <a:pt x="14290" y="393690"/>
                    <a:pt x="0" y="450850"/>
                  </a:cubicBezTo>
                  <a:cubicBezTo>
                    <a:pt x="2117" y="457200"/>
                    <a:pt x="-329" y="469455"/>
                    <a:pt x="6350" y="469900"/>
                  </a:cubicBezTo>
                  <a:cubicBezTo>
                    <a:pt x="68931" y="474072"/>
                    <a:pt x="196279" y="463105"/>
                    <a:pt x="273050" y="457200"/>
                  </a:cubicBezTo>
                  <a:cubicBezTo>
                    <a:pt x="279906" y="446917"/>
                    <a:pt x="296546" y="432817"/>
                    <a:pt x="279400" y="419100"/>
                  </a:cubicBezTo>
                  <a:cubicBezTo>
                    <a:pt x="272585" y="413648"/>
                    <a:pt x="262391" y="415148"/>
                    <a:pt x="254000" y="412750"/>
                  </a:cubicBezTo>
                  <a:cubicBezTo>
                    <a:pt x="247564" y="410911"/>
                    <a:pt x="241444" y="408023"/>
                    <a:pt x="234950" y="406400"/>
                  </a:cubicBezTo>
                  <a:cubicBezTo>
                    <a:pt x="220459" y="402777"/>
                    <a:pt x="198665" y="400958"/>
                    <a:pt x="184150" y="393700"/>
                  </a:cubicBezTo>
                  <a:cubicBezTo>
                    <a:pt x="177324" y="390287"/>
                    <a:pt x="171450" y="385233"/>
                    <a:pt x="165100" y="381000"/>
                  </a:cubicBezTo>
                  <a:cubicBezTo>
                    <a:pt x="167580" y="368600"/>
                    <a:pt x="176093" y="319207"/>
                    <a:pt x="184150" y="311150"/>
                  </a:cubicBezTo>
                  <a:cubicBezTo>
                    <a:pt x="198194" y="297106"/>
                    <a:pt x="207059" y="290731"/>
                    <a:pt x="215900" y="273050"/>
                  </a:cubicBezTo>
                  <a:cubicBezTo>
                    <a:pt x="240142" y="224566"/>
                    <a:pt x="195236" y="290019"/>
                    <a:pt x="241300" y="228600"/>
                  </a:cubicBezTo>
                  <a:cubicBezTo>
                    <a:pt x="247473" y="210081"/>
                    <a:pt x="249140" y="202085"/>
                    <a:pt x="260350" y="184150"/>
                  </a:cubicBezTo>
                  <a:cubicBezTo>
                    <a:pt x="267541" y="172645"/>
                    <a:pt x="285383" y="153134"/>
                    <a:pt x="292100" y="139700"/>
                  </a:cubicBezTo>
                  <a:cubicBezTo>
                    <a:pt x="295093" y="133713"/>
                    <a:pt x="295199" y="126501"/>
                    <a:pt x="298450" y="120650"/>
                  </a:cubicBezTo>
                  <a:cubicBezTo>
                    <a:pt x="305863" y="107307"/>
                    <a:pt x="319023" y="97030"/>
                    <a:pt x="323850" y="82550"/>
                  </a:cubicBezTo>
                  <a:lnTo>
                    <a:pt x="336550" y="44450"/>
                  </a:lnTo>
                  <a:cubicBezTo>
                    <a:pt x="298019" y="-13346"/>
                    <a:pt x="214842" y="7408"/>
                    <a:pt x="1905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 rot="20998684">
              <a:off x="6894394" y="2269252"/>
              <a:ext cx="360041" cy="434334"/>
            </a:xfrm>
            <a:custGeom>
              <a:avLst/>
              <a:gdLst>
                <a:gd name="connsiteX0" fmla="*/ 3243 w 523943"/>
                <a:gd name="connsiteY0" fmla="*/ 165278 h 584378"/>
                <a:gd name="connsiteX1" fmla="*/ 3243 w 523943"/>
                <a:gd name="connsiteY1" fmla="*/ 165278 h 584378"/>
                <a:gd name="connsiteX2" fmla="*/ 34993 w 523943"/>
                <a:gd name="connsiteY2" fmla="*/ 209728 h 584378"/>
                <a:gd name="connsiteX3" fmla="*/ 54043 w 523943"/>
                <a:gd name="connsiteY3" fmla="*/ 222428 h 584378"/>
                <a:gd name="connsiteX4" fmla="*/ 98493 w 523943"/>
                <a:gd name="connsiteY4" fmla="*/ 254178 h 584378"/>
                <a:gd name="connsiteX5" fmla="*/ 111193 w 523943"/>
                <a:gd name="connsiteY5" fmla="*/ 273228 h 584378"/>
                <a:gd name="connsiteX6" fmla="*/ 149293 w 523943"/>
                <a:gd name="connsiteY6" fmla="*/ 298628 h 584378"/>
                <a:gd name="connsiteX7" fmla="*/ 161993 w 523943"/>
                <a:gd name="connsiteY7" fmla="*/ 317678 h 584378"/>
                <a:gd name="connsiteX8" fmla="*/ 200093 w 523943"/>
                <a:gd name="connsiteY8" fmla="*/ 349428 h 584378"/>
                <a:gd name="connsiteX9" fmla="*/ 219143 w 523943"/>
                <a:gd name="connsiteY9" fmla="*/ 387528 h 584378"/>
                <a:gd name="connsiteX10" fmla="*/ 231843 w 523943"/>
                <a:gd name="connsiteY10" fmla="*/ 406578 h 584378"/>
                <a:gd name="connsiteX11" fmla="*/ 238193 w 523943"/>
                <a:gd name="connsiteY11" fmla="*/ 425628 h 584378"/>
                <a:gd name="connsiteX12" fmla="*/ 257243 w 523943"/>
                <a:gd name="connsiteY12" fmla="*/ 431978 h 584378"/>
                <a:gd name="connsiteX13" fmla="*/ 219143 w 523943"/>
                <a:gd name="connsiteY13" fmla="*/ 444678 h 584378"/>
                <a:gd name="connsiteX14" fmla="*/ 200093 w 523943"/>
                <a:gd name="connsiteY14" fmla="*/ 457378 h 584378"/>
                <a:gd name="connsiteX15" fmla="*/ 174693 w 523943"/>
                <a:gd name="connsiteY15" fmla="*/ 463728 h 584378"/>
                <a:gd name="connsiteX16" fmla="*/ 149293 w 523943"/>
                <a:gd name="connsiteY16" fmla="*/ 476428 h 584378"/>
                <a:gd name="connsiteX17" fmla="*/ 111193 w 523943"/>
                <a:gd name="connsiteY17" fmla="*/ 489128 h 584378"/>
                <a:gd name="connsiteX18" fmla="*/ 187393 w 523943"/>
                <a:gd name="connsiteY18" fmla="*/ 508178 h 584378"/>
                <a:gd name="connsiteX19" fmla="*/ 225493 w 523943"/>
                <a:gd name="connsiteY19" fmla="*/ 514528 h 584378"/>
                <a:gd name="connsiteX20" fmla="*/ 282643 w 523943"/>
                <a:gd name="connsiteY20" fmla="*/ 520878 h 584378"/>
                <a:gd name="connsiteX21" fmla="*/ 365193 w 523943"/>
                <a:gd name="connsiteY21" fmla="*/ 539928 h 584378"/>
                <a:gd name="connsiteX22" fmla="*/ 384243 w 523943"/>
                <a:gd name="connsiteY22" fmla="*/ 546278 h 584378"/>
                <a:gd name="connsiteX23" fmla="*/ 403293 w 523943"/>
                <a:gd name="connsiteY23" fmla="*/ 558978 h 584378"/>
                <a:gd name="connsiteX24" fmla="*/ 447743 w 523943"/>
                <a:gd name="connsiteY24" fmla="*/ 584378 h 584378"/>
                <a:gd name="connsiteX25" fmla="*/ 460443 w 523943"/>
                <a:gd name="connsiteY25" fmla="*/ 565328 h 584378"/>
                <a:gd name="connsiteX26" fmla="*/ 466793 w 523943"/>
                <a:gd name="connsiteY26" fmla="*/ 539928 h 584378"/>
                <a:gd name="connsiteX27" fmla="*/ 473143 w 523943"/>
                <a:gd name="connsiteY27" fmla="*/ 520878 h 584378"/>
                <a:gd name="connsiteX28" fmla="*/ 479493 w 523943"/>
                <a:gd name="connsiteY28" fmla="*/ 495478 h 584378"/>
                <a:gd name="connsiteX29" fmla="*/ 492193 w 523943"/>
                <a:gd name="connsiteY29" fmla="*/ 457378 h 584378"/>
                <a:gd name="connsiteX30" fmla="*/ 504893 w 523943"/>
                <a:gd name="connsiteY30" fmla="*/ 419278 h 584378"/>
                <a:gd name="connsiteX31" fmla="*/ 511243 w 523943"/>
                <a:gd name="connsiteY31" fmla="*/ 400228 h 584378"/>
                <a:gd name="connsiteX32" fmla="*/ 517593 w 523943"/>
                <a:gd name="connsiteY32" fmla="*/ 381178 h 584378"/>
                <a:gd name="connsiteX33" fmla="*/ 523943 w 523943"/>
                <a:gd name="connsiteY33" fmla="*/ 343078 h 584378"/>
                <a:gd name="connsiteX34" fmla="*/ 517593 w 523943"/>
                <a:gd name="connsiteY34" fmla="*/ 317678 h 584378"/>
                <a:gd name="connsiteX35" fmla="*/ 479493 w 523943"/>
                <a:gd name="connsiteY35" fmla="*/ 324028 h 584378"/>
                <a:gd name="connsiteX36" fmla="*/ 396943 w 523943"/>
                <a:gd name="connsiteY36" fmla="*/ 336728 h 584378"/>
                <a:gd name="connsiteX37" fmla="*/ 377893 w 523943"/>
                <a:gd name="connsiteY37" fmla="*/ 343078 h 584378"/>
                <a:gd name="connsiteX38" fmla="*/ 358843 w 523943"/>
                <a:gd name="connsiteY38" fmla="*/ 324028 h 584378"/>
                <a:gd name="connsiteX39" fmla="*/ 339793 w 523943"/>
                <a:gd name="connsiteY39" fmla="*/ 260528 h 584378"/>
                <a:gd name="connsiteX40" fmla="*/ 327093 w 523943"/>
                <a:gd name="connsiteY40" fmla="*/ 241478 h 584378"/>
                <a:gd name="connsiteX41" fmla="*/ 314393 w 523943"/>
                <a:gd name="connsiteY41" fmla="*/ 203378 h 584378"/>
                <a:gd name="connsiteX42" fmla="*/ 295343 w 523943"/>
                <a:gd name="connsiteY42" fmla="*/ 177978 h 584378"/>
                <a:gd name="connsiteX43" fmla="*/ 269943 w 523943"/>
                <a:gd name="connsiteY43" fmla="*/ 139878 h 584378"/>
                <a:gd name="connsiteX44" fmla="*/ 244543 w 523943"/>
                <a:gd name="connsiteY44" fmla="*/ 101778 h 584378"/>
                <a:gd name="connsiteX45" fmla="*/ 231843 w 523943"/>
                <a:gd name="connsiteY45" fmla="*/ 82728 h 584378"/>
                <a:gd name="connsiteX46" fmla="*/ 219143 w 523943"/>
                <a:gd name="connsiteY46" fmla="*/ 63678 h 584378"/>
                <a:gd name="connsiteX47" fmla="*/ 212793 w 523943"/>
                <a:gd name="connsiteY47" fmla="*/ 44628 h 584378"/>
                <a:gd name="connsiteX48" fmla="*/ 193743 w 523943"/>
                <a:gd name="connsiteY48" fmla="*/ 31928 h 584378"/>
                <a:gd name="connsiteX49" fmla="*/ 161993 w 523943"/>
                <a:gd name="connsiteY49" fmla="*/ 178 h 584378"/>
                <a:gd name="connsiteX50" fmla="*/ 142943 w 523943"/>
                <a:gd name="connsiteY50" fmla="*/ 6528 h 584378"/>
                <a:gd name="connsiteX51" fmla="*/ 104843 w 523943"/>
                <a:gd name="connsiteY51" fmla="*/ 31928 h 584378"/>
                <a:gd name="connsiteX52" fmla="*/ 85793 w 523943"/>
                <a:gd name="connsiteY52" fmla="*/ 44628 h 584378"/>
                <a:gd name="connsiteX53" fmla="*/ 28643 w 523943"/>
                <a:gd name="connsiteY53" fmla="*/ 95428 h 584378"/>
                <a:gd name="connsiteX54" fmla="*/ 3243 w 523943"/>
                <a:gd name="connsiteY54" fmla="*/ 133528 h 584378"/>
                <a:gd name="connsiteX55" fmla="*/ 3243 w 523943"/>
                <a:gd name="connsiteY55" fmla="*/ 165278 h 58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523943" h="584378">
                  <a:moveTo>
                    <a:pt x="3243" y="165278"/>
                  </a:moveTo>
                  <a:lnTo>
                    <a:pt x="3243" y="165278"/>
                  </a:lnTo>
                  <a:cubicBezTo>
                    <a:pt x="13826" y="180095"/>
                    <a:pt x="22896" y="196119"/>
                    <a:pt x="34993" y="209728"/>
                  </a:cubicBezTo>
                  <a:cubicBezTo>
                    <a:pt x="40063" y="215432"/>
                    <a:pt x="47833" y="217992"/>
                    <a:pt x="54043" y="222428"/>
                  </a:cubicBezTo>
                  <a:cubicBezTo>
                    <a:pt x="109177" y="261810"/>
                    <a:pt x="53598" y="224248"/>
                    <a:pt x="98493" y="254178"/>
                  </a:cubicBezTo>
                  <a:cubicBezTo>
                    <a:pt x="102726" y="260528"/>
                    <a:pt x="105450" y="268202"/>
                    <a:pt x="111193" y="273228"/>
                  </a:cubicBezTo>
                  <a:cubicBezTo>
                    <a:pt x="122680" y="283279"/>
                    <a:pt x="149293" y="298628"/>
                    <a:pt x="149293" y="298628"/>
                  </a:cubicBezTo>
                  <a:cubicBezTo>
                    <a:pt x="153526" y="304978"/>
                    <a:pt x="156597" y="312282"/>
                    <a:pt x="161993" y="317678"/>
                  </a:cubicBezTo>
                  <a:cubicBezTo>
                    <a:pt x="211943" y="367628"/>
                    <a:pt x="148079" y="287011"/>
                    <a:pt x="200093" y="349428"/>
                  </a:cubicBezTo>
                  <a:cubicBezTo>
                    <a:pt x="222841" y="376725"/>
                    <a:pt x="204824" y="358889"/>
                    <a:pt x="219143" y="387528"/>
                  </a:cubicBezTo>
                  <a:cubicBezTo>
                    <a:pt x="222556" y="394354"/>
                    <a:pt x="228430" y="399752"/>
                    <a:pt x="231843" y="406578"/>
                  </a:cubicBezTo>
                  <a:cubicBezTo>
                    <a:pt x="234836" y="412565"/>
                    <a:pt x="233460" y="420895"/>
                    <a:pt x="238193" y="425628"/>
                  </a:cubicBezTo>
                  <a:cubicBezTo>
                    <a:pt x="242926" y="430361"/>
                    <a:pt x="250893" y="429861"/>
                    <a:pt x="257243" y="431978"/>
                  </a:cubicBezTo>
                  <a:cubicBezTo>
                    <a:pt x="244543" y="436211"/>
                    <a:pt x="230282" y="437252"/>
                    <a:pt x="219143" y="444678"/>
                  </a:cubicBezTo>
                  <a:cubicBezTo>
                    <a:pt x="212793" y="448911"/>
                    <a:pt x="207108" y="454372"/>
                    <a:pt x="200093" y="457378"/>
                  </a:cubicBezTo>
                  <a:cubicBezTo>
                    <a:pt x="192071" y="460816"/>
                    <a:pt x="182865" y="460664"/>
                    <a:pt x="174693" y="463728"/>
                  </a:cubicBezTo>
                  <a:cubicBezTo>
                    <a:pt x="165830" y="467052"/>
                    <a:pt x="158082" y="472912"/>
                    <a:pt x="149293" y="476428"/>
                  </a:cubicBezTo>
                  <a:cubicBezTo>
                    <a:pt x="136864" y="481400"/>
                    <a:pt x="111193" y="489128"/>
                    <a:pt x="111193" y="489128"/>
                  </a:cubicBezTo>
                  <a:cubicBezTo>
                    <a:pt x="147265" y="513176"/>
                    <a:pt x="119961" y="499187"/>
                    <a:pt x="187393" y="508178"/>
                  </a:cubicBezTo>
                  <a:cubicBezTo>
                    <a:pt x="200155" y="509880"/>
                    <a:pt x="212731" y="512826"/>
                    <a:pt x="225493" y="514528"/>
                  </a:cubicBezTo>
                  <a:cubicBezTo>
                    <a:pt x="244492" y="517061"/>
                    <a:pt x="263668" y="518167"/>
                    <a:pt x="282643" y="520878"/>
                  </a:cubicBezTo>
                  <a:cubicBezTo>
                    <a:pt x="300274" y="523397"/>
                    <a:pt x="354436" y="536342"/>
                    <a:pt x="365193" y="539928"/>
                  </a:cubicBezTo>
                  <a:cubicBezTo>
                    <a:pt x="371543" y="542045"/>
                    <a:pt x="378256" y="543285"/>
                    <a:pt x="384243" y="546278"/>
                  </a:cubicBezTo>
                  <a:cubicBezTo>
                    <a:pt x="391069" y="549691"/>
                    <a:pt x="396667" y="555192"/>
                    <a:pt x="403293" y="558978"/>
                  </a:cubicBezTo>
                  <a:cubicBezTo>
                    <a:pt x="459689" y="591204"/>
                    <a:pt x="401331" y="553436"/>
                    <a:pt x="447743" y="584378"/>
                  </a:cubicBezTo>
                  <a:cubicBezTo>
                    <a:pt x="451976" y="578028"/>
                    <a:pt x="457437" y="572343"/>
                    <a:pt x="460443" y="565328"/>
                  </a:cubicBezTo>
                  <a:cubicBezTo>
                    <a:pt x="463881" y="557306"/>
                    <a:pt x="464395" y="548319"/>
                    <a:pt x="466793" y="539928"/>
                  </a:cubicBezTo>
                  <a:cubicBezTo>
                    <a:pt x="468632" y="533492"/>
                    <a:pt x="471304" y="527314"/>
                    <a:pt x="473143" y="520878"/>
                  </a:cubicBezTo>
                  <a:cubicBezTo>
                    <a:pt x="475541" y="512487"/>
                    <a:pt x="476985" y="503837"/>
                    <a:pt x="479493" y="495478"/>
                  </a:cubicBezTo>
                  <a:cubicBezTo>
                    <a:pt x="483340" y="482656"/>
                    <a:pt x="487960" y="470078"/>
                    <a:pt x="492193" y="457378"/>
                  </a:cubicBezTo>
                  <a:lnTo>
                    <a:pt x="504893" y="419278"/>
                  </a:lnTo>
                  <a:lnTo>
                    <a:pt x="511243" y="400228"/>
                  </a:lnTo>
                  <a:cubicBezTo>
                    <a:pt x="513360" y="393878"/>
                    <a:pt x="516493" y="387780"/>
                    <a:pt x="517593" y="381178"/>
                  </a:cubicBezTo>
                  <a:lnTo>
                    <a:pt x="523943" y="343078"/>
                  </a:lnTo>
                  <a:cubicBezTo>
                    <a:pt x="521826" y="334611"/>
                    <a:pt x="525615" y="321116"/>
                    <a:pt x="517593" y="317678"/>
                  </a:cubicBezTo>
                  <a:cubicBezTo>
                    <a:pt x="505759" y="312606"/>
                    <a:pt x="492239" y="322207"/>
                    <a:pt x="479493" y="324028"/>
                  </a:cubicBezTo>
                  <a:cubicBezTo>
                    <a:pt x="443506" y="329169"/>
                    <a:pt x="429285" y="328643"/>
                    <a:pt x="396943" y="336728"/>
                  </a:cubicBezTo>
                  <a:cubicBezTo>
                    <a:pt x="390449" y="338351"/>
                    <a:pt x="384243" y="340961"/>
                    <a:pt x="377893" y="343078"/>
                  </a:cubicBezTo>
                  <a:cubicBezTo>
                    <a:pt x="371543" y="336728"/>
                    <a:pt x="363298" y="331825"/>
                    <a:pt x="358843" y="324028"/>
                  </a:cubicBezTo>
                  <a:cubicBezTo>
                    <a:pt x="323346" y="261908"/>
                    <a:pt x="394982" y="343311"/>
                    <a:pt x="339793" y="260528"/>
                  </a:cubicBezTo>
                  <a:cubicBezTo>
                    <a:pt x="335560" y="254178"/>
                    <a:pt x="330193" y="248452"/>
                    <a:pt x="327093" y="241478"/>
                  </a:cubicBezTo>
                  <a:cubicBezTo>
                    <a:pt x="321656" y="229245"/>
                    <a:pt x="322425" y="214088"/>
                    <a:pt x="314393" y="203378"/>
                  </a:cubicBezTo>
                  <a:cubicBezTo>
                    <a:pt x="308043" y="194911"/>
                    <a:pt x="301412" y="186648"/>
                    <a:pt x="295343" y="177978"/>
                  </a:cubicBezTo>
                  <a:cubicBezTo>
                    <a:pt x="286590" y="165474"/>
                    <a:pt x="278410" y="152578"/>
                    <a:pt x="269943" y="139878"/>
                  </a:cubicBezTo>
                  <a:lnTo>
                    <a:pt x="244543" y="101778"/>
                  </a:lnTo>
                  <a:lnTo>
                    <a:pt x="231843" y="82728"/>
                  </a:lnTo>
                  <a:cubicBezTo>
                    <a:pt x="227610" y="76378"/>
                    <a:pt x="221556" y="70918"/>
                    <a:pt x="219143" y="63678"/>
                  </a:cubicBezTo>
                  <a:cubicBezTo>
                    <a:pt x="217026" y="57328"/>
                    <a:pt x="216974" y="49855"/>
                    <a:pt x="212793" y="44628"/>
                  </a:cubicBezTo>
                  <a:cubicBezTo>
                    <a:pt x="208025" y="38669"/>
                    <a:pt x="200093" y="36161"/>
                    <a:pt x="193743" y="31928"/>
                  </a:cubicBezTo>
                  <a:cubicBezTo>
                    <a:pt x="186335" y="20816"/>
                    <a:pt x="177868" y="2824"/>
                    <a:pt x="161993" y="178"/>
                  </a:cubicBezTo>
                  <a:cubicBezTo>
                    <a:pt x="155391" y="-922"/>
                    <a:pt x="148794" y="3277"/>
                    <a:pt x="142943" y="6528"/>
                  </a:cubicBezTo>
                  <a:cubicBezTo>
                    <a:pt x="129600" y="13941"/>
                    <a:pt x="117543" y="23461"/>
                    <a:pt x="104843" y="31928"/>
                  </a:cubicBezTo>
                  <a:lnTo>
                    <a:pt x="85793" y="44628"/>
                  </a:lnTo>
                  <a:cubicBezTo>
                    <a:pt x="62888" y="59898"/>
                    <a:pt x="46042" y="69330"/>
                    <a:pt x="28643" y="95428"/>
                  </a:cubicBezTo>
                  <a:cubicBezTo>
                    <a:pt x="20176" y="108128"/>
                    <a:pt x="8070" y="119048"/>
                    <a:pt x="3243" y="133528"/>
                  </a:cubicBezTo>
                  <a:cubicBezTo>
                    <a:pt x="-4054" y="155418"/>
                    <a:pt x="3243" y="159986"/>
                    <a:pt x="3243" y="16527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20549231">
              <a:off x="7246654" y="3984433"/>
              <a:ext cx="293948" cy="288032"/>
            </a:xfrm>
            <a:custGeom>
              <a:avLst/>
              <a:gdLst>
                <a:gd name="connsiteX0" fmla="*/ 190500 w 336550"/>
                <a:gd name="connsiteY0" fmla="*/ 0 h 470824"/>
                <a:gd name="connsiteX1" fmla="*/ 190500 w 336550"/>
                <a:gd name="connsiteY1" fmla="*/ 0 h 470824"/>
                <a:gd name="connsiteX2" fmla="*/ 184150 w 336550"/>
                <a:gd name="connsiteY2" fmla="*/ 120650 h 470824"/>
                <a:gd name="connsiteX3" fmla="*/ 177800 w 336550"/>
                <a:gd name="connsiteY3" fmla="*/ 139700 h 470824"/>
                <a:gd name="connsiteX4" fmla="*/ 171450 w 336550"/>
                <a:gd name="connsiteY4" fmla="*/ 165100 h 470824"/>
                <a:gd name="connsiteX5" fmla="*/ 152400 w 336550"/>
                <a:gd name="connsiteY5" fmla="*/ 222250 h 470824"/>
                <a:gd name="connsiteX6" fmla="*/ 120650 w 336550"/>
                <a:gd name="connsiteY6" fmla="*/ 279400 h 470824"/>
                <a:gd name="connsiteX7" fmla="*/ 101600 w 336550"/>
                <a:gd name="connsiteY7" fmla="*/ 285750 h 470824"/>
                <a:gd name="connsiteX8" fmla="*/ 82550 w 336550"/>
                <a:gd name="connsiteY8" fmla="*/ 260350 h 470824"/>
                <a:gd name="connsiteX9" fmla="*/ 44450 w 336550"/>
                <a:gd name="connsiteY9" fmla="*/ 234950 h 470824"/>
                <a:gd name="connsiteX10" fmla="*/ 31750 w 336550"/>
                <a:gd name="connsiteY10" fmla="*/ 254000 h 470824"/>
                <a:gd name="connsiteX11" fmla="*/ 19050 w 336550"/>
                <a:gd name="connsiteY11" fmla="*/ 349250 h 470824"/>
                <a:gd name="connsiteX12" fmla="*/ 12700 w 336550"/>
                <a:gd name="connsiteY12" fmla="*/ 374650 h 470824"/>
                <a:gd name="connsiteX13" fmla="*/ 0 w 336550"/>
                <a:gd name="connsiteY13" fmla="*/ 450850 h 470824"/>
                <a:gd name="connsiteX14" fmla="*/ 6350 w 336550"/>
                <a:gd name="connsiteY14" fmla="*/ 469900 h 470824"/>
                <a:gd name="connsiteX15" fmla="*/ 273050 w 336550"/>
                <a:gd name="connsiteY15" fmla="*/ 457200 h 470824"/>
                <a:gd name="connsiteX16" fmla="*/ 279400 w 336550"/>
                <a:gd name="connsiteY16" fmla="*/ 419100 h 470824"/>
                <a:gd name="connsiteX17" fmla="*/ 254000 w 336550"/>
                <a:gd name="connsiteY17" fmla="*/ 412750 h 470824"/>
                <a:gd name="connsiteX18" fmla="*/ 234950 w 336550"/>
                <a:gd name="connsiteY18" fmla="*/ 406400 h 470824"/>
                <a:gd name="connsiteX19" fmla="*/ 184150 w 336550"/>
                <a:gd name="connsiteY19" fmla="*/ 393700 h 470824"/>
                <a:gd name="connsiteX20" fmla="*/ 165100 w 336550"/>
                <a:gd name="connsiteY20" fmla="*/ 381000 h 470824"/>
                <a:gd name="connsiteX21" fmla="*/ 184150 w 336550"/>
                <a:gd name="connsiteY21" fmla="*/ 311150 h 470824"/>
                <a:gd name="connsiteX22" fmla="*/ 215900 w 336550"/>
                <a:gd name="connsiteY22" fmla="*/ 273050 h 470824"/>
                <a:gd name="connsiteX23" fmla="*/ 241300 w 336550"/>
                <a:gd name="connsiteY23" fmla="*/ 228600 h 470824"/>
                <a:gd name="connsiteX24" fmla="*/ 260350 w 336550"/>
                <a:gd name="connsiteY24" fmla="*/ 184150 h 470824"/>
                <a:gd name="connsiteX25" fmla="*/ 292100 w 336550"/>
                <a:gd name="connsiteY25" fmla="*/ 139700 h 470824"/>
                <a:gd name="connsiteX26" fmla="*/ 298450 w 336550"/>
                <a:gd name="connsiteY26" fmla="*/ 120650 h 470824"/>
                <a:gd name="connsiteX27" fmla="*/ 323850 w 336550"/>
                <a:gd name="connsiteY27" fmla="*/ 82550 h 470824"/>
                <a:gd name="connsiteX28" fmla="*/ 336550 w 336550"/>
                <a:gd name="connsiteY28" fmla="*/ 44450 h 470824"/>
                <a:gd name="connsiteX29" fmla="*/ 190500 w 336550"/>
                <a:gd name="connsiteY29" fmla="*/ 0 h 4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6550" h="470824">
                  <a:moveTo>
                    <a:pt x="190500" y="0"/>
                  </a:moveTo>
                  <a:lnTo>
                    <a:pt x="190500" y="0"/>
                  </a:lnTo>
                  <a:cubicBezTo>
                    <a:pt x="188383" y="40217"/>
                    <a:pt x="187796" y="80543"/>
                    <a:pt x="184150" y="120650"/>
                  </a:cubicBezTo>
                  <a:cubicBezTo>
                    <a:pt x="183544" y="127316"/>
                    <a:pt x="179639" y="133264"/>
                    <a:pt x="177800" y="139700"/>
                  </a:cubicBezTo>
                  <a:cubicBezTo>
                    <a:pt x="175402" y="148091"/>
                    <a:pt x="173958" y="156741"/>
                    <a:pt x="171450" y="165100"/>
                  </a:cubicBezTo>
                  <a:cubicBezTo>
                    <a:pt x="165680" y="184334"/>
                    <a:pt x="158750" y="203200"/>
                    <a:pt x="152400" y="222250"/>
                  </a:cubicBezTo>
                  <a:cubicBezTo>
                    <a:pt x="146809" y="239024"/>
                    <a:pt x="137026" y="273941"/>
                    <a:pt x="120650" y="279400"/>
                  </a:cubicBezTo>
                  <a:lnTo>
                    <a:pt x="101600" y="285750"/>
                  </a:lnTo>
                  <a:cubicBezTo>
                    <a:pt x="95250" y="277283"/>
                    <a:pt x="90460" y="267381"/>
                    <a:pt x="82550" y="260350"/>
                  </a:cubicBezTo>
                  <a:cubicBezTo>
                    <a:pt x="71142" y="250209"/>
                    <a:pt x="44450" y="234950"/>
                    <a:pt x="44450" y="234950"/>
                  </a:cubicBezTo>
                  <a:cubicBezTo>
                    <a:pt x="40217" y="241300"/>
                    <a:pt x="34430" y="246854"/>
                    <a:pt x="31750" y="254000"/>
                  </a:cubicBezTo>
                  <a:cubicBezTo>
                    <a:pt x="24286" y="273904"/>
                    <a:pt x="20447" y="339471"/>
                    <a:pt x="19050" y="349250"/>
                  </a:cubicBezTo>
                  <a:cubicBezTo>
                    <a:pt x="17816" y="357890"/>
                    <a:pt x="14135" y="366042"/>
                    <a:pt x="12700" y="374650"/>
                  </a:cubicBezTo>
                  <a:cubicBezTo>
                    <a:pt x="-2165" y="463840"/>
                    <a:pt x="14290" y="393690"/>
                    <a:pt x="0" y="450850"/>
                  </a:cubicBezTo>
                  <a:cubicBezTo>
                    <a:pt x="2117" y="457200"/>
                    <a:pt x="-329" y="469455"/>
                    <a:pt x="6350" y="469900"/>
                  </a:cubicBezTo>
                  <a:cubicBezTo>
                    <a:pt x="68931" y="474072"/>
                    <a:pt x="196279" y="463105"/>
                    <a:pt x="273050" y="457200"/>
                  </a:cubicBezTo>
                  <a:cubicBezTo>
                    <a:pt x="279906" y="446917"/>
                    <a:pt x="296546" y="432817"/>
                    <a:pt x="279400" y="419100"/>
                  </a:cubicBezTo>
                  <a:cubicBezTo>
                    <a:pt x="272585" y="413648"/>
                    <a:pt x="262391" y="415148"/>
                    <a:pt x="254000" y="412750"/>
                  </a:cubicBezTo>
                  <a:cubicBezTo>
                    <a:pt x="247564" y="410911"/>
                    <a:pt x="241444" y="408023"/>
                    <a:pt x="234950" y="406400"/>
                  </a:cubicBezTo>
                  <a:cubicBezTo>
                    <a:pt x="220459" y="402777"/>
                    <a:pt x="198665" y="400958"/>
                    <a:pt x="184150" y="393700"/>
                  </a:cubicBezTo>
                  <a:cubicBezTo>
                    <a:pt x="177324" y="390287"/>
                    <a:pt x="171450" y="385233"/>
                    <a:pt x="165100" y="381000"/>
                  </a:cubicBezTo>
                  <a:cubicBezTo>
                    <a:pt x="167580" y="368600"/>
                    <a:pt x="176093" y="319207"/>
                    <a:pt x="184150" y="311150"/>
                  </a:cubicBezTo>
                  <a:cubicBezTo>
                    <a:pt x="198194" y="297106"/>
                    <a:pt x="207059" y="290731"/>
                    <a:pt x="215900" y="273050"/>
                  </a:cubicBezTo>
                  <a:cubicBezTo>
                    <a:pt x="240142" y="224566"/>
                    <a:pt x="195236" y="290019"/>
                    <a:pt x="241300" y="228600"/>
                  </a:cubicBezTo>
                  <a:cubicBezTo>
                    <a:pt x="247473" y="210081"/>
                    <a:pt x="249140" y="202085"/>
                    <a:pt x="260350" y="184150"/>
                  </a:cubicBezTo>
                  <a:cubicBezTo>
                    <a:pt x="267541" y="172645"/>
                    <a:pt x="285383" y="153134"/>
                    <a:pt x="292100" y="139700"/>
                  </a:cubicBezTo>
                  <a:cubicBezTo>
                    <a:pt x="295093" y="133713"/>
                    <a:pt x="295199" y="126501"/>
                    <a:pt x="298450" y="120650"/>
                  </a:cubicBezTo>
                  <a:cubicBezTo>
                    <a:pt x="305863" y="107307"/>
                    <a:pt x="319023" y="97030"/>
                    <a:pt x="323850" y="82550"/>
                  </a:cubicBezTo>
                  <a:lnTo>
                    <a:pt x="336550" y="44450"/>
                  </a:lnTo>
                  <a:cubicBezTo>
                    <a:pt x="298019" y="-13346"/>
                    <a:pt x="214842" y="7408"/>
                    <a:pt x="1905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591869">
              <a:off x="1463945" y="1322384"/>
              <a:ext cx="2503666" cy="4275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647994">
              <a:off x="4730504" y="1229880"/>
              <a:ext cx="1669370" cy="2301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885449">
              <a:off x="6541761" y="2109680"/>
              <a:ext cx="1480137" cy="22082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21048615">
              <a:off x="3845527" y="3830730"/>
              <a:ext cx="2350622" cy="239362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31359" y="2787741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79195" y="2241954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835696" y="3352772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546344" y="4869160"/>
              <a:ext cx="63786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AMA 4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29692">
              <a:off x="3042903" y="1566095"/>
              <a:ext cx="611820" cy="1394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Freeform 83"/>
            <p:cNvSpPr/>
            <p:nvPr/>
          </p:nvSpPr>
          <p:spPr>
            <a:xfrm rot="749797">
              <a:off x="2981547" y="2566100"/>
              <a:ext cx="266478" cy="394624"/>
            </a:xfrm>
            <a:custGeom>
              <a:avLst/>
              <a:gdLst>
                <a:gd name="connsiteX0" fmla="*/ 190500 w 336550"/>
                <a:gd name="connsiteY0" fmla="*/ 0 h 470824"/>
                <a:gd name="connsiteX1" fmla="*/ 190500 w 336550"/>
                <a:gd name="connsiteY1" fmla="*/ 0 h 470824"/>
                <a:gd name="connsiteX2" fmla="*/ 184150 w 336550"/>
                <a:gd name="connsiteY2" fmla="*/ 120650 h 470824"/>
                <a:gd name="connsiteX3" fmla="*/ 177800 w 336550"/>
                <a:gd name="connsiteY3" fmla="*/ 139700 h 470824"/>
                <a:gd name="connsiteX4" fmla="*/ 171450 w 336550"/>
                <a:gd name="connsiteY4" fmla="*/ 165100 h 470824"/>
                <a:gd name="connsiteX5" fmla="*/ 152400 w 336550"/>
                <a:gd name="connsiteY5" fmla="*/ 222250 h 470824"/>
                <a:gd name="connsiteX6" fmla="*/ 120650 w 336550"/>
                <a:gd name="connsiteY6" fmla="*/ 279400 h 470824"/>
                <a:gd name="connsiteX7" fmla="*/ 101600 w 336550"/>
                <a:gd name="connsiteY7" fmla="*/ 285750 h 470824"/>
                <a:gd name="connsiteX8" fmla="*/ 82550 w 336550"/>
                <a:gd name="connsiteY8" fmla="*/ 260350 h 470824"/>
                <a:gd name="connsiteX9" fmla="*/ 44450 w 336550"/>
                <a:gd name="connsiteY9" fmla="*/ 234950 h 470824"/>
                <a:gd name="connsiteX10" fmla="*/ 31750 w 336550"/>
                <a:gd name="connsiteY10" fmla="*/ 254000 h 470824"/>
                <a:gd name="connsiteX11" fmla="*/ 19050 w 336550"/>
                <a:gd name="connsiteY11" fmla="*/ 349250 h 470824"/>
                <a:gd name="connsiteX12" fmla="*/ 12700 w 336550"/>
                <a:gd name="connsiteY12" fmla="*/ 374650 h 470824"/>
                <a:gd name="connsiteX13" fmla="*/ 0 w 336550"/>
                <a:gd name="connsiteY13" fmla="*/ 450850 h 470824"/>
                <a:gd name="connsiteX14" fmla="*/ 6350 w 336550"/>
                <a:gd name="connsiteY14" fmla="*/ 469900 h 470824"/>
                <a:gd name="connsiteX15" fmla="*/ 273050 w 336550"/>
                <a:gd name="connsiteY15" fmla="*/ 457200 h 470824"/>
                <a:gd name="connsiteX16" fmla="*/ 279400 w 336550"/>
                <a:gd name="connsiteY16" fmla="*/ 419100 h 470824"/>
                <a:gd name="connsiteX17" fmla="*/ 254000 w 336550"/>
                <a:gd name="connsiteY17" fmla="*/ 412750 h 470824"/>
                <a:gd name="connsiteX18" fmla="*/ 234950 w 336550"/>
                <a:gd name="connsiteY18" fmla="*/ 406400 h 470824"/>
                <a:gd name="connsiteX19" fmla="*/ 184150 w 336550"/>
                <a:gd name="connsiteY19" fmla="*/ 393700 h 470824"/>
                <a:gd name="connsiteX20" fmla="*/ 165100 w 336550"/>
                <a:gd name="connsiteY20" fmla="*/ 381000 h 470824"/>
                <a:gd name="connsiteX21" fmla="*/ 184150 w 336550"/>
                <a:gd name="connsiteY21" fmla="*/ 311150 h 470824"/>
                <a:gd name="connsiteX22" fmla="*/ 215900 w 336550"/>
                <a:gd name="connsiteY22" fmla="*/ 273050 h 470824"/>
                <a:gd name="connsiteX23" fmla="*/ 241300 w 336550"/>
                <a:gd name="connsiteY23" fmla="*/ 228600 h 470824"/>
                <a:gd name="connsiteX24" fmla="*/ 260350 w 336550"/>
                <a:gd name="connsiteY24" fmla="*/ 184150 h 470824"/>
                <a:gd name="connsiteX25" fmla="*/ 292100 w 336550"/>
                <a:gd name="connsiteY25" fmla="*/ 139700 h 470824"/>
                <a:gd name="connsiteX26" fmla="*/ 298450 w 336550"/>
                <a:gd name="connsiteY26" fmla="*/ 120650 h 470824"/>
                <a:gd name="connsiteX27" fmla="*/ 323850 w 336550"/>
                <a:gd name="connsiteY27" fmla="*/ 82550 h 470824"/>
                <a:gd name="connsiteX28" fmla="*/ 336550 w 336550"/>
                <a:gd name="connsiteY28" fmla="*/ 44450 h 470824"/>
                <a:gd name="connsiteX29" fmla="*/ 190500 w 336550"/>
                <a:gd name="connsiteY29" fmla="*/ 0 h 4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6550" h="470824">
                  <a:moveTo>
                    <a:pt x="190500" y="0"/>
                  </a:moveTo>
                  <a:lnTo>
                    <a:pt x="190500" y="0"/>
                  </a:lnTo>
                  <a:cubicBezTo>
                    <a:pt x="188383" y="40217"/>
                    <a:pt x="187796" y="80543"/>
                    <a:pt x="184150" y="120650"/>
                  </a:cubicBezTo>
                  <a:cubicBezTo>
                    <a:pt x="183544" y="127316"/>
                    <a:pt x="179639" y="133264"/>
                    <a:pt x="177800" y="139700"/>
                  </a:cubicBezTo>
                  <a:cubicBezTo>
                    <a:pt x="175402" y="148091"/>
                    <a:pt x="173958" y="156741"/>
                    <a:pt x="171450" y="165100"/>
                  </a:cubicBezTo>
                  <a:cubicBezTo>
                    <a:pt x="165680" y="184334"/>
                    <a:pt x="158750" y="203200"/>
                    <a:pt x="152400" y="222250"/>
                  </a:cubicBezTo>
                  <a:cubicBezTo>
                    <a:pt x="146809" y="239024"/>
                    <a:pt x="137026" y="273941"/>
                    <a:pt x="120650" y="279400"/>
                  </a:cubicBezTo>
                  <a:lnTo>
                    <a:pt x="101600" y="285750"/>
                  </a:lnTo>
                  <a:cubicBezTo>
                    <a:pt x="95250" y="277283"/>
                    <a:pt x="90460" y="267381"/>
                    <a:pt x="82550" y="260350"/>
                  </a:cubicBezTo>
                  <a:cubicBezTo>
                    <a:pt x="71142" y="250209"/>
                    <a:pt x="44450" y="234950"/>
                    <a:pt x="44450" y="234950"/>
                  </a:cubicBezTo>
                  <a:cubicBezTo>
                    <a:pt x="40217" y="241300"/>
                    <a:pt x="34430" y="246854"/>
                    <a:pt x="31750" y="254000"/>
                  </a:cubicBezTo>
                  <a:cubicBezTo>
                    <a:pt x="24286" y="273904"/>
                    <a:pt x="20447" y="339471"/>
                    <a:pt x="19050" y="349250"/>
                  </a:cubicBezTo>
                  <a:cubicBezTo>
                    <a:pt x="17816" y="357890"/>
                    <a:pt x="14135" y="366042"/>
                    <a:pt x="12700" y="374650"/>
                  </a:cubicBezTo>
                  <a:cubicBezTo>
                    <a:pt x="-2165" y="463840"/>
                    <a:pt x="14290" y="393690"/>
                    <a:pt x="0" y="450850"/>
                  </a:cubicBezTo>
                  <a:cubicBezTo>
                    <a:pt x="2117" y="457200"/>
                    <a:pt x="-329" y="469455"/>
                    <a:pt x="6350" y="469900"/>
                  </a:cubicBezTo>
                  <a:cubicBezTo>
                    <a:pt x="68931" y="474072"/>
                    <a:pt x="196279" y="463105"/>
                    <a:pt x="273050" y="457200"/>
                  </a:cubicBezTo>
                  <a:cubicBezTo>
                    <a:pt x="279906" y="446917"/>
                    <a:pt x="296546" y="432817"/>
                    <a:pt x="279400" y="419100"/>
                  </a:cubicBezTo>
                  <a:cubicBezTo>
                    <a:pt x="272585" y="413648"/>
                    <a:pt x="262391" y="415148"/>
                    <a:pt x="254000" y="412750"/>
                  </a:cubicBezTo>
                  <a:cubicBezTo>
                    <a:pt x="247564" y="410911"/>
                    <a:pt x="241444" y="408023"/>
                    <a:pt x="234950" y="406400"/>
                  </a:cubicBezTo>
                  <a:cubicBezTo>
                    <a:pt x="220459" y="402777"/>
                    <a:pt x="198665" y="400958"/>
                    <a:pt x="184150" y="393700"/>
                  </a:cubicBezTo>
                  <a:cubicBezTo>
                    <a:pt x="177324" y="390287"/>
                    <a:pt x="171450" y="385233"/>
                    <a:pt x="165100" y="381000"/>
                  </a:cubicBezTo>
                  <a:cubicBezTo>
                    <a:pt x="167580" y="368600"/>
                    <a:pt x="176093" y="319207"/>
                    <a:pt x="184150" y="311150"/>
                  </a:cubicBezTo>
                  <a:cubicBezTo>
                    <a:pt x="198194" y="297106"/>
                    <a:pt x="207059" y="290731"/>
                    <a:pt x="215900" y="273050"/>
                  </a:cubicBezTo>
                  <a:cubicBezTo>
                    <a:pt x="240142" y="224566"/>
                    <a:pt x="195236" y="290019"/>
                    <a:pt x="241300" y="228600"/>
                  </a:cubicBezTo>
                  <a:cubicBezTo>
                    <a:pt x="247473" y="210081"/>
                    <a:pt x="249140" y="202085"/>
                    <a:pt x="260350" y="184150"/>
                  </a:cubicBezTo>
                  <a:cubicBezTo>
                    <a:pt x="267541" y="172645"/>
                    <a:pt x="285383" y="153134"/>
                    <a:pt x="292100" y="139700"/>
                  </a:cubicBezTo>
                  <a:cubicBezTo>
                    <a:pt x="295093" y="133713"/>
                    <a:pt x="295199" y="126501"/>
                    <a:pt x="298450" y="120650"/>
                  </a:cubicBezTo>
                  <a:cubicBezTo>
                    <a:pt x="305863" y="107307"/>
                    <a:pt x="319023" y="97030"/>
                    <a:pt x="323850" y="82550"/>
                  </a:cubicBezTo>
                  <a:lnTo>
                    <a:pt x="336550" y="44450"/>
                  </a:lnTo>
                  <a:cubicBezTo>
                    <a:pt x="298019" y="-13346"/>
                    <a:pt x="214842" y="7408"/>
                    <a:pt x="19050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251520" y="290981"/>
            <a:ext cx="8525530" cy="723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Figure 5b: </a:t>
            </a:r>
            <a:r>
              <a:rPr lang="en-US" dirty="0" err="1" smtClean="0"/>
              <a:t>aquacultural</a:t>
            </a:r>
            <a:r>
              <a:rPr lang="en-US" dirty="0" smtClean="0"/>
              <a:t> sites within AMA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71178" y="5976788"/>
            <a:ext cx="195297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Inland </a:t>
            </a:r>
            <a:r>
              <a:rPr lang="en-US" dirty="0" smtClean="0"/>
              <a:t>aquaculture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6: MODIS remote sensing of southern Chile (first part)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3" y="1600200"/>
            <a:ext cx="3483253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002" y="1600200"/>
            <a:ext cx="3809949" cy="4525200"/>
          </a:xfrm>
        </p:spPr>
      </p:pic>
    </p:spTree>
    <p:extLst>
      <p:ext uri="{BB962C8B-B14F-4D97-AF65-F5344CB8AC3E}">
        <p14:creationId xmlns:p14="http://schemas.microsoft.com/office/powerpoint/2010/main" val="213705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371</Words>
  <Application>Microsoft Macintosh PowerPoint</Application>
  <PresentationFormat>On-screen Show (4:3)</PresentationFormat>
  <Paragraphs>185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Topic 3: Aquaculture zoning, site selection and area management under the EAA</vt:lpstr>
      <vt:lpstr>Aquaculture Zoning, site selection and area management under the ecosystem approach to aquaculture: a handbook</vt:lpstr>
      <vt:lpstr>Figure 1: potential steps in the spatial planning and management process</vt:lpstr>
      <vt:lpstr>Figure 2: suitability for Tilapia</vt:lpstr>
      <vt:lpstr>Figure 3: Output from a fish farm particulate waste deposition model</vt:lpstr>
      <vt:lpstr>Figure 4: Fish production in overcrowded (pre-2009) and optimal densities</vt:lpstr>
      <vt:lpstr>Figure 5a: aqua-cultural sites within AMA within zones</vt:lpstr>
      <vt:lpstr>Figure 5b: aquacultural sites within AMA</vt:lpstr>
      <vt:lpstr>Figure 6: MODIS remote sensing of southern Chile (first part)</vt:lpstr>
      <vt:lpstr>Figure 6, second part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Marieke Steuben</dc:creator>
  <cp:lastModifiedBy>Paul Tett</cp:lastModifiedBy>
  <cp:revision>44</cp:revision>
  <dcterms:created xsi:type="dcterms:W3CDTF">2015-06-22T13:48:26Z</dcterms:created>
  <dcterms:modified xsi:type="dcterms:W3CDTF">2018-04-27T18:14:12Z</dcterms:modified>
</cp:coreProperties>
</file>