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slideLayouts/slideLayout5.xml" ContentType="application/vnd.openxmlformats-officedocument.presentationml.slideLayout+xml"/>
  <Override PartName="/ppt/theme/theme9.xml" ContentType="application/vnd.openxmlformats-officedocument.theme+xml"/>
  <Override PartName="/ppt/slideLayouts/slideLayout6.xml" ContentType="application/vnd.openxmlformats-officedocument.presentationml.slideLayout+xml"/>
  <Override PartName="/ppt/theme/theme10.xml" ContentType="application/vnd.openxmlformats-officedocument.theme+xml"/>
  <Override PartName="/ppt/slideLayouts/slideLayout7.xml" ContentType="application/vnd.openxmlformats-officedocument.presentationml.slideLayout+xml"/>
  <Override PartName="/ppt/theme/theme11.xml" ContentType="application/vnd.openxmlformats-officedocument.theme+xml"/>
  <Override PartName="/ppt/slideLayouts/slideLayout8.xml" ContentType="application/vnd.openxmlformats-officedocument.presentationml.slideLayout+xml"/>
  <Override PartName="/ppt/theme/theme12.xml" ContentType="application/vnd.openxmlformats-officedocument.theme+xml"/>
  <Override PartName="/ppt/slideLayouts/slideLayout9.xml" ContentType="application/vnd.openxmlformats-officedocument.presentationml.slideLayout+xml"/>
  <Override PartName="/ppt/theme/theme13.xml" ContentType="application/vnd.openxmlformats-officedocument.theme+xml"/>
  <Override PartName="/ppt/slideLayouts/slideLayout10.xml" ContentType="application/vnd.openxmlformats-officedocument.presentationml.slideLayout+xml"/>
  <Override PartName="/ppt/theme/theme14.xml" ContentType="application/vnd.openxmlformats-officedocument.theme+xml"/>
  <Override PartName="/ppt/slideLayouts/slideLayout11.xml" ContentType="application/vnd.openxmlformats-officedocument.presentationml.slideLayout+xml"/>
  <Override PartName="/ppt/theme/theme1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16.xml" ContentType="application/vnd.openxmlformats-officedocument.theme+xml"/>
  <Override PartName="/ppt/slideLayouts/slideLayout14.xml" ContentType="application/vnd.openxmlformats-officedocument.presentationml.slideLayout+xml"/>
  <Override PartName="/ppt/theme/theme17.xml" ContentType="application/vnd.openxmlformats-officedocument.theme+xml"/>
  <Override PartName="/ppt/slideLayouts/slideLayout15.xml" ContentType="application/vnd.openxmlformats-officedocument.presentationml.slideLayout+xml"/>
  <Override PartName="/ppt/theme/theme18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692" r:id="rId2"/>
    <p:sldMasterId id="2147483752" r:id="rId3"/>
    <p:sldMasterId id="2147483770" r:id="rId4"/>
    <p:sldMasterId id="2147483802" r:id="rId5"/>
    <p:sldMasterId id="2147483804" r:id="rId6"/>
    <p:sldMasterId id="2147483806" r:id="rId7"/>
    <p:sldMasterId id="2147483808" r:id="rId8"/>
    <p:sldMasterId id="2147483836" r:id="rId9"/>
    <p:sldMasterId id="2147483863" r:id="rId10"/>
    <p:sldMasterId id="2147483922" r:id="rId11"/>
    <p:sldMasterId id="2147483946" r:id="rId12"/>
    <p:sldMasterId id="2147483948" r:id="rId13"/>
    <p:sldMasterId id="2147483950" r:id="rId14"/>
    <p:sldMasterId id="2147483952" r:id="rId15"/>
    <p:sldMasterId id="2147483964" r:id="rId16"/>
    <p:sldMasterId id="2147483968" r:id="rId17"/>
    <p:sldMasterId id="2147483972" r:id="rId18"/>
    <p:sldMasterId id="2147483974" r:id="rId19"/>
  </p:sldMasterIdLst>
  <p:notesMasterIdLst>
    <p:notesMasterId r:id="rId70"/>
  </p:notesMasterIdLst>
  <p:handoutMasterIdLst>
    <p:handoutMasterId r:id="rId71"/>
  </p:handoutMasterIdLst>
  <p:sldIdLst>
    <p:sldId id="256" r:id="rId20"/>
    <p:sldId id="441" r:id="rId21"/>
    <p:sldId id="720" r:id="rId22"/>
    <p:sldId id="701" r:id="rId23"/>
    <p:sldId id="697" r:id="rId24"/>
    <p:sldId id="632" r:id="rId25"/>
    <p:sldId id="698" r:id="rId26"/>
    <p:sldId id="623" r:id="rId27"/>
    <p:sldId id="624" r:id="rId28"/>
    <p:sldId id="577" r:id="rId29"/>
    <p:sldId id="692" r:id="rId30"/>
    <p:sldId id="694" r:id="rId31"/>
    <p:sldId id="721" r:id="rId32"/>
    <p:sldId id="695" r:id="rId33"/>
    <p:sldId id="699" r:id="rId34"/>
    <p:sldId id="700" r:id="rId35"/>
    <p:sldId id="722" r:id="rId36"/>
    <p:sldId id="579" r:id="rId37"/>
    <p:sldId id="649" r:id="rId38"/>
    <p:sldId id="691" r:id="rId39"/>
    <p:sldId id="654" r:id="rId40"/>
    <p:sldId id="723" r:id="rId41"/>
    <p:sldId id="719" r:id="rId42"/>
    <p:sldId id="717" r:id="rId43"/>
    <p:sldId id="718" r:id="rId44"/>
    <p:sldId id="688" r:id="rId45"/>
    <p:sldId id="515" r:id="rId46"/>
    <p:sldId id="636" r:id="rId47"/>
    <p:sldId id="713" r:id="rId48"/>
    <p:sldId id="709" r:id="rId49"/>
    <p:sldId id="664" r:id="rId50"/>
    <p:sldId id="655" r:id="rId51"/>
    <p:sldId id="665" r:id="rId52"/>
    <p:sldId id="707" r:id="rId53"/>
    <p:sldId id="724" r:id="rId54"/>
    <p:sldId id="583" r:id="rId55"/>
    <p:sldId id="714" r:id="rId56"/>
    <p:sldId id="715" r:id="rId57"/>
    <p:sldId id="656" r:id="rId58"/>
    <p:sldId id="690" r:id="rId59"/>
    <p:sldId id="657" r:id="rId60"/>
    <p:sldId id="689" r:id="rId61"/>
    <p:sldId id="589" r:id="rId62"/>
    <p:sldId id="725" r:id="rId63"/>
    <p:sldId id="712" r:id="rId64"/>
    <p:sldId id="710" r:id="rId65"/>
    <p:sldId id="661" r:id="rId66"/>
    <p:sldId id="568" r:id="rId67"/>
    <p:sldId id="560" r:id="rId68"/>
    <p:sldId id="258" r:id="rId69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99"/>
    <a:srgbClr val="CC66FF"/>
    <a:srgbClr val="9933FF"/>
    <a:srgbClr val="CCCCFF"/>
    <a:srgbClr val="00FF00"/>
    <a:srgbClr val="FFFF66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2" autoAdjust="0"/>
    <p:restoredTop sz="94314" autoAdjust="0"/>
  </p:normalViewPr>
  <p:slideViewPr>
    <p:cSldViewPr>
      <p:cViewPr varScale="1">
        <p:scale>
          <a:sx n="91" d="100"/>
          <a:sy n="91" d="100"/>
        </p:scale>
        <p:origin x="408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50" d="100"/>
          <a:sy n="50" d="100"/>
        </p:scale>
        <p:origin x="-1908" y="-31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7" Type="http://schemas.openxmlformats.org/officeDocument/2006/relationships/slideMaster" Target="slideMasters/slideMaster7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61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GB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629" y="0"/>
            <a:ext cx="3076671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GB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5957" y="4861781"/>
            <a:ext cx="5207386" cy="460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56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GB" dirty="0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629" y="9723560"/>
            <a:ext cx="3076671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BC4A5CA7-6282-4FB7-8E15-32BC628F0F37}" type="slidenum">
              <a:rPr lang="en-GB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EAD1C6-6157-4A62-8F13-B1E7ECE665B3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2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1295" y="9721106"/>
            <a:ext cx="3076363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9039" tIns="49520" rIns="99039" bIns="49520" numCol="1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AD1C6-6157-4A62-8F13-B1E7ECE665B3}" type="slidenum"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37296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APR – Annual Percentage Rate</a:t>
            </a:r>
          </a:p>
          <a:p>
            <a:endParaRPr lang="en-US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1295" y="9721106"/>
            <a:ext cx="3076363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9039" tIns="49520" rIns="99039" bIns="49520" numCol="1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AD1C6-6157-4A62-8F13-B1E7ECE665B3}" type="slidenum"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96206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EAD1C6-6157-4A62-8F13-B1E7ECE665B3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13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89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2629" y="9723560"/>
            <a:ext cx="3076671" cy="51105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6FE99A-6698-4C62-A47B-170F0B65D9E9}" type="slidenum"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237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2629" y="9723560"/>
            <a:ext cx="3076671" cy="51105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6FE99A-6698-4C62-A47B-170F0B65D9E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658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 note different scales</a:t>
            </a:r>
            <a:endParaRPr 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2630" y="9723561"/>
            <a:ext cx="3076671" cy="51105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6FE99A-6698-4C62-A47B-170F0B65D9E9}" type="slidenum"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74519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EAD1C6-6157-4A62-8F13-B1E7ECE665B3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17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508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6661" tIns="48331" rIns="96661" bIns="48331" numCol="1" anchorCtr="0" compatLnSpc="1">
            <a:prstTxWarp prst="textNoShape">
              <a:avLst/>
            </a:prstTxWarp>
          </a:bodyPr>
          <a:lstStyle/>
          <a:p>
            <a:pPr eaLnBrk="0" hangingPunct="0"/>
            <a:fld id="{7F8238C0-54F7-4FB0-87C9-9E2B32C305CD}" type="slidenum">
              <a:rPr lang="en-US" sz="1800" b="1" smtClean="0">
                <a:solidFill>
                  <a:prstClr val="black"/>
                </a:solidFill>
                <a:latin typeface="Arial" pitchFamily="34" charset="0"/>
              </a:rPr>
              <a:pPr eaLnBrk="0" hangingPunct="0"/>
              <a:t>18</a:t>
            </a:fld>
            <a:endParaRPr lang="en-US" sz="1800" b="1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Total 709,979,368 14,178,392 40,752,816 26,574,424 Dietary shift. Updated import data:</a:t>
            </a:r>
            <a:r>
              <a:rPr lang="en-US" baseline="0" dirty="0"/>
              <a:t> </a:t>
            </a:r>
            <a:r>
              <a:rPr lang="en-US" dirty="0"/>
              <a:t>Fig. 24,</a:t>
            </a:r>
            <a:r>
              <a:rPr lang="en-US" baseline="0" dirty="0"/>
              <a:t> SOFIA 2012. USA 86% </a:t>
            </a:r>
            <a:r>
              <a:rPr lang="en-US" baseline="0"/>
              <a:t>from Tiller et al., 2013.</a:t>
            </a:r>
            <a:endParaRPr lang="en-US" dirty="0"/>
          </a:p>
          <a:p>
            <a:endParaRPr 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1295" y="9721106"/>
            <a:ext cx="3076363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hangingPunct="0"/>
            <a:fld id="{656FE99A-6698-4C62-A47B-170F0B65D9E9}" type="slidenum">
              <a:rPr lang="en-US" sz="1800" b="1" smtClean="0">
                <a:solidFill>
                  <a:prstClr val="black"/>
                </a:solidFill>
                <a:latin typeface="Arial" pitchFamily="34" charset="0"/>
              </a:rPr>
              <a:pPr eaLnBrk="0" hangingPunct="0"/>
              <a:t>19</a:t>
            </a:fld>
            <a:endParaRPr lang="en-US" sz="1800" b="1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/>
              <a:t>Denmark: trout</a:t>
            </a:r>
            <a:r>
              <a:rPr lang="pt-PT" baseline="0" dirty="0"/>
              <a:t> is major production, site below refers 700 t mussels</a:t>
            </a:r>
          </a:p>
          <a:p>
            <a:r>
              <a:rPr lang="en-GB" dirty="0"/>
              <a:t>http://www.eurofish.dk/index.php?option=com_content&amp;view=article&amp;id=113%3Adenmark&amp;catid=37&amp;Itemid=34</a:t>
            </a:r>
          </a:p>
          <a:p>
            <a:r>
              <a:rPr lang="en-GB" dirty="0"/>
              <a:t>World</a:t>
            </a:r>
            <a:r>
              <a:rPr lang="en-GB" baseline="0" dirty="0"/>
              <a:t> salmon production – Marine Harvest 2014: worldwide: 100 million </a:t>
            </a:r>
            <a:r>
              <a:rPr lang="en-GB" baseline="0" dirty="0" err="1"/>
              <a:t>smolt</a:t>
            </a:r>
            <a:r>
              <a:rPr lang="en-GB" baseline="0" dirty="0"/>
              <a:t> – 100 million fish @ 5 kg = 0.5 million tonnes. MH produces 1 in 4 so world production ~ 2 million tonnes. One company  produces 40% of all the EU.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5901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EAD1C6-6157-4A62-8F13-B1E7ECE665B3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3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720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tabLst>
                <a:tab pos="1552781" algn="l"/>
                <a:tab pos="4390088" algn="l"/>
              </a:tabLst>
              <a:defRPr/>
            </a:pPr>
            <a:endParaRPr lang="en-US" dirty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1295" y="9721106"/>
            <a:ext cx="3076363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hangingPunct="0"/>
            <a:fld id="{E3B91D82-DF2A-4807-8577-92378520A800}" type="slidenum">
              <a:rPr lang="en-US" sz="1800" b="1" smtClean="0">
                <a:solidFill>
                  <a:prstClr val="black"/>
                </a:solidFill>
                <a:latin typeface="Arial" pitchFamily="34" charset="0"/>
              </a:rPr>
              <a:pPr eaLnBrk="0" hangingPunct="0"/>
              <a:t>21</a:t>
            </a:fld>
            <a:endParaRPr lang="en-US" sz="1800" b="1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EAD1C6-6157-4A62-8F13-B1E7ECE665B3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22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515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t" hangingPunct="1">
              <a:defRPr/>
            </a:pPr>
            <a:endParaRPr lang="en-US" dirty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1295" y="9721106"/>
            <a:ext cx="3076363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hangingPunct="0"/>
            <a:fld id="{E3B91D82-DF2A-4807-8577-92378520A800}" type="slidenum">
              <a:rPr lang="en-US" sz="1800" b="1" smtClean="0">
                <a:solidFill>
                  <a:prstClr val="black"/>
                </a:solidFill>
                <a:latin typeface="Arial" pitchFamily="34" charset="0"/>
              </a:rPr>
              <a:pPr eaLnBrk="0" hangingPunct="0"/>
              <a:t>23</a:t>
            </a:fld>
            <a:endParaRPr lang="en-US" sz="1800" b="1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97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7462" cy="3824288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5957" y="4860088"/>
            <a:ext cx="5207386" cy="4606253"/>
          </a:xfrm>
          <a:noFill/>
          <a:ln w="9525"/>
        </p:spPr>
        <p:txBody>
          <a:bodyPr/>
          <a:lstStyle/>
          <a:p>
            <a:endParaRPr lang="ko-KR" altLang="en-US"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35742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7462" cy="3824288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5957" y="4860088"/>
            <a:ext cx="5207386" cy="4606253"/>
          </a:xfrm>
          <a:noFill/>
          <a:ln w="9525"/>
        </p:spPr>
        <p:txBody>
          <a:bodyPr/>
          <a:lstStyle/>
          <a:p>
            <a:endParaRPr lang="ko-KR" altLang="en-US"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80390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0239" y="4860088"/>
            <a:ext cx="5678824" cy="4606253"/>
          </a:xfrm>
          <a:noFill/>
          <a:ln w="9525"/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 </a:t>
            </a:r>
          </a:p>
          <a:p>
            <a:endParaRPr lang="en-US" baseline="0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6FE99A-6698-4C62-A47B-170F0B65D9E9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27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6FE99A-6698-4C62-A47B-170F0B65D9E9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28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 </a:t>
            </a:r>
          </a:p>
          <a:p>
            <a:r>
              <a:rPr lang="en-US" baseline="0" dirty="0" err="1"/>
              <a:t>Geneseas</a:t>
            </a:r>
            <a:r>
              <a:rPr lang="en-US" baseline="0" dirty="0"/>
              <a:t>  - one of two largest producers in Brazil</a:t>
            </a:r>
            <a:endParaRPr 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6FE99A-6698-4C62-A47B-170F0B65D9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1049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nb-NO">
              <a:latin typeface="Times" panose="02020603050405020304" pitchFamily="18" charset="0"/>
            </a:endParaRPr>
          </a:p>
        </p:txBody>
      </p:sp>
      <p:sp>
        <p:nvSpPr>
          <p:cNvPr id="16388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5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5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5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5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59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21404-5969-4364-B8A5-65BBEF206199}" type="slidenum">
              <a:rPr kumimoji="0" lang="en-US" altLang="nb-NO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defTabSz="9159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nb-NO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143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2630" y="9723561"/>
            <a:ext cx="3076671" cy="51105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6FE99A-6698-4C62-A47B-170F0B65D9E9}" type="slidenum"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624067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lIns="96661" tIns="48331" rIns="96661" bIns="48331"/>
          <a:lstStyle/>
          <a:p>
            <a:pPr eaLnBrk="0" hangingPunct="0"/>
            <a:fld id="{094FD512-AD45-4A64-B472-2E940E5C94DA}" type="slidenum">
              <a:rPr lang="en-GB" sz="1800" b="1" smtClean="0">
                <a:solidFill>
                  <a:prstClr val="black"/>
                </a:solidFill>
                <a:latin typeface="Arial" charset="0"/>
              </a:rPr>
              <a:pPr eaLnBrk="0" hangingPunct="0"/>
              <a:t>31</a:t>
            </a:fld>
            <a:endParaRPr lang="en-GB" sz="1800" b="1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2643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 </a:t>
            </a:r>
          </a:p>
          <a:p>
            <a:endParaRPr lang="en-US" baseline="0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2630" y="9723561"/>
            <a:ext cx="3076671" cy="51105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hangingPunct="0"/>
            <a:fld id="{656FE99A-6698-4C62-A47B-170F0B65D9E9}" type="slidenum">
              <a:rPr lang="en-US" sz="1800" b="1" smtClean="0">
                <a:solidFill>
                  <a:prstClr val="black"/>
                </a:solidFill>
                <a:latin typeface="Arial" pitchFamily="34" charset="0"/>
              </a:rPr>
              <a:pPr eaLnBrk="0" hangingPunct="0"/>
              <a:t>32</a:t>
            </a:fld>
            <a:endParaRPr lang="en-US" sz="1800" b="1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 </a:t>
            </a:r>
          </a:p>
          <a:p>
            <a:endParaRPr lang="en-US" baseline="0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2630" y="9723561"/>
            <a:ext cx="3076671" cy="51105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hangingPunct="0"/>
            <a:fld id="{656FE99A-6698-4C62-A47B-170F0B65D9E9}" type="slidenum">
              <a:rPr lang="en-US" sz="1800" b="1" smtClean="0">
                <a:solidFill>
                  <a:prstClr val="black"/>
                </a:solidFill>
                <a:latin typeface="Arial" pitchFamily="34" charset="0"/>
              </a:rPr>
              <a:pPr eaLnBrk="0" hangingPunct="0"/>
              <a:t>33</a:t>
            </a:fld>
            <a:endParaRPr lang="en-US" sz="1800" b="1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 </a:t>
            </a:r>
          </a:p>
          <a:p>
            <a:endParaRPr lang="en-US" baseline="0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2630" y="9723561"/>
            <a:ext cx="3076671" cy="51105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hangingPunct="0"/>
            <a:fld id="{656FE99A-6698-4C62-A47B-170F0B65D9E9}" type="slidenum">
              <a:rPr lang="en-US" sz="1800" b="1" smtClean="0">
                <a:solidFill>
                  <a:prstClr val="black"/>
                </a:solidFill>
                <a:latin typeface="Arial" pitchFamily="34" charset="0"/>
              </a:rPr>
              <a:pPr eaLnBrk="0" hangingPunct="0"/>
              <a:t>34</a:t>
            </a:fld>
            <a:endParaRPr lang="en-US" sz="1800" b="1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2360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EAD1C6-6157-4A62-8F13-B1E7ECE665B3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35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4803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t" hangingPunct="1">
              <a:defRPr/>
            </a:pPr>
            <a:endParaRPr lang="en-US" dirty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6661" tIns="48331" rIns="96661" bIns="48331" numCol="1" anchorCtr="0" compatLnSpc="1">
            <a:prstTxWarp prst="textNoShape">
              <a:avLst/>
            </a:prstTxWarp>
          </a:bodyPr>
          <a:lstStyle/>
          <a:p>
            <a:pPr eaLnBrk="0" hangingPunct="0"/>
            <a:fld id="{A796E132-F5DE-413D-A54C-E88C66DF1158}" type="slidenum">
              <a:rPr lang="en-US" sz="1800" b="1" smtClean="0">
                <a:solidFill>
                  <a:prstClr val="black"/>
                </a:solidFill>
                <a:latin typeface="Arial" pitchFamily="34" charset="0"/>
              </a:rPr>
              <a:pPr eaLnBrk="0" hangingPunct="0"/>
              <a:t>36</a:t>
            </a:fld>
            <a:endParaRPr lang="en-US" sz="1800" b="1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Tilapia cage culture along the river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18AEF3-493B-4DFA-B1CA-C39B5E83C228}" type="slidenum"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Cordia New" panose="020B0502040204020203" pitchFamily="34" charset="-34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Cordia New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983903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/>
              <a:t>Eutrophication</a:t>
            </a:r>
            <a:r>
              <a:rPr lang="en-US" dirty="0"/>
              <a:t>, hypoxia or anoxia, fish mortality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2A51D8-0D54-42EC-96DD-FA6BB6A52EEF}" type="slidenum"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Cordia New" panose="020B0304020202020204" pitchFamily="34" charset="-34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325876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 </a:t>
            </a:r>
          </a:p>
          <a:p>
            <a:endParaRPr lang="en-US" baseline="0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2630" y="9723561"/>
            <a:ext cx="3076671" cy="51105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hangingPunct="0"/>
            <a:fld id="{656FE99A-6698-4C62-A47B-170F0B65D9E9}" type="slidenum">
              <a:rPr lang="en-US" sz="1800" b="1" smtClean="0">
                <a:solidFill>
                  <a:prstClr val="black"/>
                </a:solidFill>
                <a:latin typeface="Arial" pitchFamily="34" charset="0"/>
              </a:rPr>
              <a:pPr eaLnBrk="0" hangingPunct="0"/>
              <a:t>39</a:t>
            </a:fld>
            <a:endParaRPr lang="en-US" sz="1800" b="1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1295" y="9721106"/>
            <a:ext cx="3076363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hangingPunct="0"/>
            <a:fld id="{E4EAD1C6-6157-4A62-8F13-B1E7ECE665B3}" type="slidenum">
              <a:rPr lang="en-US" sz="1800" b="1" smtClean="0">
                <a:solidFill>
                  <a:prstClr val="black"/>
                </a:solidFill>
                <a:latin typeface="Arial" pitchFamily="34" charset="0"/>
              </a:rPr>
              <a:pPr eaLnBrk="0" hangingPunct="0"/>
              <a:t>40</a:t>
            </a:fld>
            <a:endParaRPr lang="en-US" sz="1800" b="1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2629" y="9723560"/>
            <a:ext cx="3076671" cy="51105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6FE99A-6698-4C62-A47B-170F0B65D9E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7642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1295" y="9721106"/>
            <a:ext cx="3076363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9039" tIns="49520" rIns="99039" bIns="49520" numCol="1" anchorCtr="0" compatLnSpc="1">
            <a:prstTxWarp prst="textNoShape">
              <a:avLst/>
            </a:prstTxWarp>
          </a:bodyPr>
          <a:lstStyle/>
          <a:p>
            <a:pPr eaLnBrk="0" hangingPunct="0"/>
            <a:fld id="{E4EAD1C6-6157-4A62-8F13-B1E7ECE665B3}" type="slidenum">
              <a:rPr lang="en-US" sz="1800" b="1" smtClean="0">
                <a:solidFill>
                  <a:prstClr val="black"/>
                </a:solidFill>
                <a:latin typeface="Arial" charset="0"/>
              </a:rPr>
              <a:pPr eaLnBrk="0" hangingPunct="0"/>
              <a:t>41</a:t>
            </a:fld>
            <a:endParaRPr lang="en-US" sz="1800" b="1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0239" y="4860088"/>
            <a:ext cx="5678824" cy="4606253"/>
          </a:xfrm>
          <a:noFill/>
          <a:ln w="9525"/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6661" tIns="48331" rIns="96661" bIns="48331" numCol="1" anchorCtr="0" compatLnSpc="1">
            <a:prstTxWarp prst="textNoShape">
              <a:avLst/>
            </a:prstTxWarp>
          </a:bodyPr>
          <a:lstStyle/>
          <a:p>
            <a:pPr eaLnBrk="0" hangingPunct="0"/>
            <a:fld id="{7F8238C0-54F7-4FB0-87C9-9E2B32C305CD}" type="slidenum">
              <a:rPr lang="en-US" sz="1800" b="1" smtClean="0">
                <a:solidFill>
                  <a:prstClr val="black"/>
                </a:solidFill>
                <a:latin typeface="Arial" pitchFamily="34" charset="0"/>
              </a:rPr>
              <a:pPr eaLnBrk="0" hangingPunct="0"/>
              <a:t>43</a:t>
            </a:fld>
            <a:endParaRPr lang="en-US" sz="1800" b="1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EAD1C6-6157-4A62-8F13-B1E7ECE665B3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44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642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nb-NO">
              <a:latin typeface="Times" panose="02020603050405020304" pitchFamily="18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4744B-7373-48AE-A49C-24C29505FAB3}" type="slidenum">
              <a:rPr kumimoji="0" lang="en-US" altLang="nb-NO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anose="02020603050405020304" pitchFamily="18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nb-NO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0645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1295" y="9721106"/>
            <a:ext cx="3076363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hangingPunct="0"/>
            <a:fld id="{7F8238C0-54F7-4FB0-87C9-9E2B32C305CD}" type="slidenum">
              <a:rPr lang="en-US" sz="1800" b="1" smtClean="0">
                <a:solidFill>
                  <a:prstClr val="black"/>
                </a:solidFill>
                <a:latin typeface="Arial" pitchFamily="34" charset="0"/>
              </a:rPr>
              <a:pPr eaLnBrk="0" hangingPunct="0"/>
              <a:t>47</a:t>
            </a:fld>
            <a:endParaRPr lang="en-US" sz="1800" b="1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6653" tIns="48326" rIns="96653" bIns="48326" numCol="1" anchorCtr="0" compatLnSpc="1">
            <a:prstTxWarp prst="textNoShape">
              <a:avLst/>
            </a:prstTxWarp>
          </a:bodyPr>
          <a:lstStyle/>
          <a:p>
            <a:fld id="{7F8238C0-54F7-4FB0-87C9-9E2B32C305CD}" type="slidenum">
              <a:rPr lang="en-US" sz="1800" b="1" smtClean="0">
                <a:solidFill>
                  <a:prstClr val="black"/>
                </a:solidFill>
                <a:latin typeface="Arial" pitchFamily="34" charset="0"/>
              </a:rPr>
              <a:pPr/>
              <a:t>48</a:t>
            </a:fld>
            <a:endParaRPr lang="en-US" sz="1800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1294" y="9721105"/>
            <a:ext cx="3076363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EAD1C6-6157-4A62-8F13-B1E7ECE665B3}" type="slidenum">
              <a:rPr lang="en-US" sz="1800" b="1" smtClean="0">
                <a:solidFill>
                  <a:prstClr val="black"/>
                </a:solidFill>
              </a:rPr>
              <a:pPr/>
              <a:t>49</a:t>
            </a:fld>
            <a:endParaRPr lang="en-US" sz="18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2630" y="9723561"/>
            <a:ext cx="3076671" cy="51105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6FE99A-6698-4C62-A47B-170F0B65D9E9}" type="slidenum">
              <a:rPr lang="en-US" sz="1800" b="1" smtClean="0">
                <a:solidFill>
                  <a:prstClr val="black"/>
                </a:solidFill>
              </a:rPr>
              <a:pPr/>
              <a:t>6</a:t>
            </a:fld>
            <a:endParaRPr lang="en-US" sz="18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 k value from dB/</a:t>
            </a:r>
            <a:r>
              <a:rPr lang="en-US" baseline="0" dirty="0" err="1"/>
              <a:t>dt</a:t>
            </a:r>
            <a:r>
              <a:rPr lang="en-US" baseline="0" dirty="0"/>
              <a:t> = kB is 0.06 for a 14 year period, starting at 33MT in 2000 and ending at 77MT in 2014</a:t>
            </a:r>
            <a:endParaRPr 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2630" y="9723561"/>
            <a:ext cx="3076671" cy="51105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6FE99A-6698-4C62-A47B-170F0B65D9E9}" type="slidenum"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75979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6FE99A-6698-4C62-A47B-170F0B65D9E9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8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6FE99A-6698-4C62-A47B-170F0B65D9E9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9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PT" dirty="0" err="1"/>
              <a:t>Much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world’s</a:t>
            </a:r>
            <a:r>
              <a:rPr lang="pt-PT" dirty="0"/>
              <a:t> </a:t>
            </a:r>
            <a:r>
              <a:rPr lang="pt-PT" dirty="0" err="1"/>
              <a:t>aquaculture</a:t>
            </a:r>
            <a:r>
              <a:rPr lang="pt-PT" dirty="0"/>
              <a:t> </a:t>
            </a:r>
            <a:r>
              <a:rPr lang="pt-PT" dirty="0" err="1"/>
              <a:t>takes</a:t>
            </a:r>
            <a:r>
              <a:rPr lang="pt-PT" dirty="0"/>
              <a:t> </a:t>
            </a:r>
            <a:r>
              <a:rPr lang="pt-PT" dirty="0" err="1"/>
              <a:t>place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ponds</a:t>
            </a:r>
            <a:r>
              <a:rPr lang="pt-PT" dirty="0"/>
              <a:t>.</a:t>
            </a:r>
            <a:r>
              <a:rPr lang="pt-PT" baseline="0" dirty="0"/>
              <a:t> </a:t>
            </a:r>
            <a:r>
              <a:rPr lang="pt-PT" baseline="0" dirty="0" err="1"/>
              <a:t>Even</a:t>
            </a:r>
            <a:r>
              <a:rPr lang="pt-PT" baseline="0" dirty="0"/>
              <a:t> </a:t>
            </a:r>
            <a:r>
              <a:rPr lang="pt-PT" baseline="0" dirty="0" err="1"/>
              <a:t>saltwater</a:t>
            </a:r>
            <a:r>
              <a:rPr lang="pt-PT" baseline="0" dirty="0"/>
              <a:t> </a:t>
            </a:r>
            <a:r>
              <a:rPr lang="pt-PT" baseline="0" dirty="0" err="1"/>
              <a:t>aquaculture</a:t>
            </a:r>
            <a:r>
              <a:rPr lang="pt-PT" baseline="0" dirty="0"/>
              <a:t>. </a:t>
            </a:r>
            <a:r>
              <a:rPr lang="pt-PT" dirty="0" err="1"/>
              <a:t>Thailand</a:t>
            </a:r>
            <a:r>
              <a:rPr lang="pt-PT" dirty="0"/>
              <a:t> – </a:t>
            </a:r>
            <a:r>
              <a:rPr lang="pt-PT" dirty="0" err="1"/>
              <a:t>smallholdings</a:t>
            </a:r>
            <a:r>
              <a:rPr lang="pt-PT" dirty="0"/>
              <a:t>. </a:t>
            </a:r>
            <a:r>
              <a:rPr lang="pt-PT" dirty="0" err="1"/>
              <a:t>Average</a:t>
            </a:r>
            <a:r>
              <a:rPr lang="pt-PT" dirty="0"/>
              <a:t> FW </a:t>
            </a:r>
            <a:r>
              <a:rPr lang="pt-PT" dirty="0" err="1"/>
              <a:t>pond</a:t>
            </a:r>
            <a:r>
              <a:rPr lang="pt-PT" dirty="0"/>
              <a:t>: 0.28 </a:t>
            </a:r>
            <a:r>
              <a:rPr lang="pt-PT" dirty="0" err="1"/>
              <a:t>ha</a:t>
            </a:r>
            <a:r>
              <a:rPr lang="pt-PT" dirty="0"/>
              <a:t>; </a:t>
            </a:r>
            <a:r>
              <a:rPr lang="pt-PT" dirty="0" err="1"/>
              <a:t>average</a:t>
            </a:r>
            <a:r>
              <a:rPr lang="pt-PT" dirty="0"/>
              <a:t> </a:t>
            </a:r>
            <a:r>
              <a:rPr lang="pt-PT" dirty="0" err="1"/>
              <a:t>coastal</a:t>
            </a:r>
            <a:r>
              <a:rPr lang="pt-PT" dirty="0"/>
              <a:t> </a:t>
            </a:r>
            <a:r>
              <a:rPr lang="pt-PT" dirty="0" err="1"/>
              <a:t>pond</a:t>
            </a:r>
            <a:r>
              <a:rPr lang="pt-PT" dirty="0"/>
              <a:t>: 0.8 </a:t>
            </a:r>
            <a:r>
              <a:rPr lang="pt-PT" dirty="0" err="1"/>
              <a:t>ha</a:t>
            </a:r>
            <a:r>
              <a:rPr lang="pt-PT" dirty="0"/>
              <a:t>; </a:t>
            </a:r>
            <a:endParaRPr lang="en-US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6661" tIns="48331" rIns="96661" bIns="48331" numCol="1" anchorCtr="0" compatLnSpc="1">
            <a:prstTxWarp prst="textNoShape">
              <a:avLst/>
            </a:prstTxWarp>
          </a:bodyPr>
          <a:lstStyle/>
          <a:p>
            <a:pPr eaLnBrk="0" hangingPunct="0"/>
            <a:fld id="{E4EAD1C6-6157-4A62-8F13-B1E7ECE665B3}" type="slidenum">
              <a:rPr lang="en-US" sz="1800" b="1" smtClean="0">
                <a:solidFill>
                  <a:prstClr val="black"/>
                </a:solidFill>
                <a:latin typeface="Arial" pitchFamily="34" charset="0"/>
              </a:rPr>
              <a:pPr eaLnBrk="0" hangingPunct="0"/>
              <a:t>10</a:t>
            </a:fld>
            <a:endParaRPr lang="en-US" sz="1800" b="1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EEAAA-8BCB-4D41-8B46-7384A50F7E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27C80-84A1-48A0-AB68-3D75510A0A40}" type="datetimeFigureOut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24/05/2018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1098F-E54E-4BD0-AC5B-5EB581659276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80687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EEAAA-8BCB-4D41-8B46-7384A50F7E98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60037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4236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5292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35463-209D-4B3B-9A52-A121D801D7BA}" type="datetimeFigureOut">
              <a:rPr kumimoji="0" lang="en-US" sz="1000" b="0" i="0" u="none" strike="noStrike" kern="1200" cap="none" spc="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5/24/2018</a:t>
            </a:fld>
            <a:endParaRPr kumimoji="0" lang="en-US" sz="10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ＭＳ Ｐゴシック" pitchFamily="34" charset="-128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ＭＳ Ｐゴシック" pitchFamily="34" charset="-128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832ED-D364-45D8-8DE2-13430516DE46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451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12E989-B845-41DA-8F33-B6621931F9A8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7331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93B5A5-F446-4BAA-A867-75004FD7540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6264E-8019-4BF3-8E58-3E8D0A17CFA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402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93B5A5-F446-4BAA-A867-75004FD7540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24/05/2018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6264E-8019-4BF3-8E58-3E8D0A17CFA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317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EEAAA-8BCB-4D41-8B46-7384A50F7E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E8297-22E5-4901-A2D1-4552E26F7B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24/05/2018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C247-127B-4389-8D25-4D1A3B4D9C7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549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B73CF-63AB-41B0-8220-6B9F067CE95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73504-230C-48A3-973E-6FAE1586350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495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EEAAA-8BCB-4D41-8B46-7384A50F7E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090B0-5631-47BB-BA22-E860D5C50D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B73CF-63AB-41B0-8220-6B9F067CE95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24/05/2018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73504-230C-48A3-973E-6FAE1586350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495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2E989-B845-41DA-8F33-B6621931F9A8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2E989-B845-41DA-8F33-B6621931F9A8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6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8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9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0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1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4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5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eaLnBrk="0" hangingPunct="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eaLnBrk="0" hangingPunct="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eaLnBrk="0" hangingPunct="0">
              <a:defRPr/>
            </a:pPr>
            <a:fld id="{3408FE31-B7A0-4A31-90A9-2E5E69AE49DB}" type="slidenum">
              <a:rPr lang="en-US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1B5D8B9-F5C4-4D30-8165-B5349309D0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53B73CF-63AB-41B0-8220-6B9F067CE951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24/05/2018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AD73504-230C-48A3-973E-6FAE1586350C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976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smtClean="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smtClean="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9A9D2EC9-B8A3-43F5-BBEF-E23D3BEE20D9}" type="slidenum">
              <a:rPr lang="zh-CN" alt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altLang="zh-CN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smtClean="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smtClean="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9A9D2EC9-B8A3-43F5-BBEF-E23D3BEE20D9}" type="slidenum">
              <a:rPr lang="zh-CN" alt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altLang="zh-CN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427C80-84A1-48A0-AB68-3D75510A0A40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24/05/2018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621098F-E54E-4BD0-AC5B-5EB58165927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2412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408FE31-B7A0-4A31-90A9-2E5E69AE49DB}" type="slidenum">
              <a:rPr lang="en-US" b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3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Click to edit Master text styles</a:t>
            </a:r>
          </a:p>
          <a:p>
            <a:pPr lvl="1"/>
            <a:r>
              <a:rPr lang="nb-NO" altLang="nb-NO"/>
              <a:t>Second level</a:t>
            </a:r>
          </a:p>
          <a:p>
            <a:pPr lvl="2"/>
            <a:r>
              <a:rPr lang="nb-NO" altLang="nb-NO"/>
              <a:t>Third level</a:t>
            </a:r>
          </a:p>
          <a:p>
            <a:pPr lvl="3"/>
            <a:r>
              <a:rPr lang="nb-NO" altLang="nb-NO"/>
              <a:t>Fourth level</a:t>
            </a:r>
          </a:p>
          <a:p>
            <a:pPr lvl="4"/>
            <a:r>
              <a:rPr lang="nb-NO" altLang="nb-NO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288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oriz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trike="noStrike" spc="6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7A2320-B7ED-48D4-A1B7-7429B1660403}" type="datetimeFigureOut">
              <a:rPr lang="en-US">
                <a:solidFill>
                  <a:srgbClr val="FFFFFF"/>
                </a:solidFill>
                <a:ea typeface="+mn-ea"/>
              </a:rPr>
              <a:pPr>
                <a:defRPr/>
              </a:pPr>
              <a:t>5/24/2018</a:t>
            </a:fld>
            <a:endParaRPr lang="en-US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cap="all" spc="6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latin typeface="Arial Narrow" pitchFamily="34" charset="0"/>
              </a:defRPr>
            </a:lvl1pPr>
          </a:lstStyle>
          <a:p>
            <a:fld id="{C2FA030D-3B34-484C-AECA-251F6AC8B467}" type="slidenum">
              <a:rPr lang="en-US" smtClean="0">
                <a:solidFill>
                  <a:srgbClr val="FFFFFF"/>
                </a:solidFill>
                <a:ea typeface="+mn-ea"/>
                <a:cs typeface="Arial" charset="0"/>
              </a:rPr>
              <a:pPr/>
              <a:t>‹#›</a:t>
            </a:fld>
            <a:endParaRPr lang="en-US" dirty="0">
              <a:solidFill>
                <a:srgbClr val="FFFFFF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5068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9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all" spc="5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smtClean="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smtClean="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9A9D2EC9-B8A3-43F5-BBEF-E23D3BEE20D9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3810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B5A5-F446-4BAA-A867-75004FD75401}" type="datetimeFigureOut">
              <a:rPr lang="en-GB" smtClean="0"/>
              <a:t>24/05/2018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6264E-8019-4BF3-8E58-3E8D0A17CF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eaLnBrk="0" hangingPunct="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eaLnBrk="0" hangingPunct="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eaLnBrk="0" hangingPunct="0">
              <a:defRPr/>
            </a:pPr>
            <a:fld id="{3408FE31-B7A0-4A31-90A9-2E5E69AE49DB}" type="slidenum">
              <a:rPr lang="en-US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ABE8297-22E5-4901-A2D1-4552E26F7B57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24/05/2018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B66C247-127B-4389-8D25-4D1A3B4D9C7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250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53B73CF-63AB-41B0-8220-6B9F067CE951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34" charset="-128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24/05/2018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34" charset="-128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34" charset="-128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AD73504-230C-48A3-973E-6FAE1586350C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34" charset="-128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976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9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estilo do título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765175"/>
            <a:ext cx="3970337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os estilos de texto do modelo global</a:t>
            </a:r>
          </a:p>
          <a:p>
            <a:pPr lvl="1"/>
            <a:r>
              <a:rPr lang="en-GB"/>
              <a:t>Segundo nível</a:t>
            </a:r>
          </a:p>
          <a:p>
            <a:pPr lvl="2"/>
            <a:r>
              <a:rPr lang="en-GB"/>
              <a:t>Terceiro nível</a:t>
            </a:r>
          </a:p>
          <a:p>
            <a:pPr lvl="3"/>
            <a:r>
              <a:rPr lang="en-GB"/>
              <a:t>Quarto nível</a:t>
            </a:r>
          </a:p>
          <a:p>
            <a:pPr lvl="4"/>
            <a:r>
              <a:rPr lang="en-GB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u="none"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u="none"/>
            </a:lvl1pPr>
          </a:lstStyle>
          <a:p>
            <a:pPr>
              <a:defRPr/>
            </a:pPr>
            <a:fld id="{C12AD08B-E035-4231-B366-810870F24532}" type="slidenum">
              <a:rPr lang="en-GB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84999" name="Rectangle 7"/>
          <p:cNvSpPr>
            <a:spLocks noChangeArrowheads="1"/>
          </p:cNvSpPr>
          <p:nvPr userDrawn="1"/>
        </p:nvSpPr>
        <p:spPr bwMode="auto">
          <a:xfrm rot="10800000">
            <a:off x="0" y="-100013"/>
            <a:ext cx="611188" cy="7029451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 eaLnBrk="0" hangingPunct="0">
              <a:defRPr/>
            </a:pPr>
            <a:r>
              <a:rPr lang="pt-PT" b="1">
                <a:solidFill>
                  <a:srgbClr val="333333"/>
                </a:solidFill>
                <a:latin typeface="Century Gothic" pitchFamily="34" charset="0"/>
                <a:ea typeface="ＭＳ Ｐゴシック" pitchFamily="34" charset="-128"/>
              </a:rPr>
              <a:t>Modelling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9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estilo do título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765175"/>
            <a:ext cx="3970337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os estilos de texto do modelo global</a:t>
            </a:r>
          </a:p>
          <a:p>
            <a:pPr lvl="1"/>
            <a:r>
              <a:rPr lang="en-GB"/>
              <a:t>Segundo nível</a:t>
            </a:r>
          </a:p>
          <a:p>
            <a:pPr lvl="2"/>
            <a:r>
              <a:rPr lang="en-GB"/>
              <a:t>Terceiro nível</a:t>
            </a:r>
          </a:p>
          <a:p>
            <a:pPr lvl="3"/>
            <a:r>
              <a:rPr lang="en-GB"/>
              <a:t>Quarto nível</a:t>
            </a:r>
          </a:p>
          <a:p>
            <a:pPr lvl="4"/>
            <a:r>
              <a:rPr lang="en-GB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u="none"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u="none"/>
            </a:lvl1pPr>
          </a:lstStyle>
          <a:p>
            <a:pPr>
              <a:defRPr/>
            </a:pPr>
            <a:fld id="{E2E873D5-60A3-4A47-8194-A262F0A0845C}" type="slidenum">
              <a:rPr lang="en-GB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83975" name="Rectangle 7"/>
          <p:cNvSpPr>
            <a:spLocks noChangeArrowheads="1"/>
          </p:cNvSpPr>
          <p:nvPr userDrawn="1"/>
        </p:nvSpPr>
        <p:spPr bwMode="auto">
          <a:xfrm rot="10800000">
            <a:off x="0" y="-100013"/>
            <a:ext cx="611188" cy="7029451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 eaLnBrk="0" hangingPunct="0">
              <a:defRPr/>
            </a:pPr>
            <a:r>
              <a:rPr lang="pt-PT" b="1">
                <a:solidFill>
                  <a:srgbClr val="333333"/>
                </a:solidFill>
                <a:latin typeface="Century Gothic" pitchFamily="34" charset="0"/>
                <a:ea typeface="ＭＳ Ｐゴシック" pitchFamily="34" charset="-128"/>
              </a:rPr>
              <a:t>Overview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9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estilo do título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765175"/>
            <a:ext cx="3970337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os estilos de texto do modelo global</a:t>
            </a:r>
          </a:p>
          <a:p>
            <a:pPr lvl="1"/>
            <a:r>
              <a:rPr lang="en-GB"/>
              <a:t>Segundo nível</a:t>
            </a:r>
          </a:p>
          <a:p>
            <a:pPr lvl="2"/>
            <a:r>
              <a:rPr lang="en-GB"/>
              <a:t>Terceiro nível</a:t>
            </a:r>
          </a:p>
          <a:p>
            <a:pPr lvl="3"/>
            <a:r>
              <a:rPr lang="en-GB"/>
              <a:t>Quarto nível</a:t>
            </a:r>
          </a:p>
          <a:p>
            <a:pPr lvl="4"/>
            <a:r>
              <a:rPr lang="en-GB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u="none"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u="none"/>
            </a:lvl1pPr>
          </a:lstStyle>
          <a:p>
            <a:pPr>
              <a:defRPr/>
            </a:pPr>
            <a:fld id="{C12AD08B-E035-4231-B366-810870F24532}" type="slidenum">
              <a:rPr lang="en-GB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84999" name="Rectangle 7"/>
          <p:cNvSpPr>
            <a:spLocks noChangeArrowheads="1"/>
          </p:cNvSpPr>
          <p:nvPr userDrawn="1"/>
        </p:nvSpPr>
        <p:spPr bwMode="auto">
          <a:xfrm rot="10800000">
            <a:off x="0" y="-100013"/>
            <a:ext cx="611188" cy="7029451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 eaLnBrk="0" hangingPunct="0">
              <a:defRPr/>
            </a:pPr>
            <a:r>
              <a:rPr lang="pt-PT" b="1">
                <a:solidFill>
                  <a:srgbClr val="333333"/>
                </a:solidFill>
                <a:latin typeface="Century Gothic" pitchFamily="34" charset="0"/>
                <a:ea typeface="ＭＳ Ｐゴシック" pitchFamily="34" charset="-128"/>
              </a:rPr>
              <a:t>Modelling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9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estilo do título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765175"/>
            <a:ext cx="3970337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os estilos de texto do modelo global</a:t>
            </a:r>
          </a:p>
          <a:p>
            <a:pPr lvl="1"/>
            <a:r>
              <a:rPr lang="en-GB"/>
              <a:t>Segundo nível</a:t>
            </a:r>
          </a:p>
          <a:p>
            <a:pPr lvl="2"/>
            <a:r>
              <a:rPr lang="en-GB"/>
              <a:t>Terceiro nível</a:t>
            </a:r>
          </a:p>
          <a:p>
            <a:pPr lvl="3"/>
            <a:r>
              <a:rPr lang="en-GB"/>
              <a:t>Quarto nível</a:t>
            </a:r>
          </a:p>
          <a:p>
            <a:pPr lvl="4"/>
            <a:r>
              <a:rPr lang="en-GB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u="none"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u="none"/>
            </a:lvl1pPr>
          </a:lstStyle>
          <a:p>
            <a:pPr>
              <a:defRPr/>
            </a:pPr>
            <a:fld id="{E2E873D5-60A3-4A47-8194-A262F0A0845C}" type="slidenum">
              <a:rPr lang="en-GB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83975" name="Rectangle 7"/>
          <p:cNvSpPr>
            <a:spLocks noChangeArrowheads="1"/>
          </p:cNvSpPr>
          <p:nvPr userDrawn="1"/>
        </p:nvSpPr>
        <p:spPr bwMode="auto">
          <a:xfrm rot="10800000">
            <a:off x="0" y="-100013"/>
            <a:ext cx="611188" cy="7029451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 eaLnBrk="0" hangingPunct="0">
              <a:defRPr/>
            </a:pPr>
            <a:r>
              <a:rPr lang="pt-PT" b="1">
                <a:solidFill>
                  <a:srgbClr val="333333"/>
                </a:solidFill>
                <a:latin typeface="Century Gothic" pitchFamily="34" charset="0"/>
                <a:ea typeface="ＭＳ Ｐゴシック" pitchFamily="34" charset="-128"/>
              </a:rPr>
              <a:t>Overview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eaLnBrk="0" hangingPunct="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eaLnBrk="0" hangingPunct="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eaLnBrk="0" hangingPunct="0">
              <a:defRPr/>
            </a:pPr>
            <a:fld id="{3408FE31-B7A0-4A31-90A9-2E5E69AE49DB}" type="slidenum">
              <a:rPr lang="en-US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://creativecommons.org/licenses/by-sa/4.0/" TargetMode="External"/><Relationship Id="rId4" Type="http://schemas.openxmlformats.org/officeDocument/2006/relationships/hyperlink" Target="http://aquaspace-h2020.e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wm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aquaspace-h2020.eu/" TargetMode="Externa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aquaspace-h2020.eu/" TargetMode="External"/><Relationship Id="rId4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6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4104"/>
            <a:ext cx="7772400" cy="1201624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chemeClr val="tx2"/>
                </a:solidFill>
              </a:rPr>
              <a:t>Topic </a:t>
            </a:r>
            <a:r>
              <a:rPr lang="en-GB" sz="2800" b="1" dirty="0">
                <a:solidFill>
                  <a:schemeClr val="tx2"/>
                </a:solidFill>
              </a:rPr>
              <a:t>1: Aquaculture in a Global Context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19" y="584270"/>
            <a:ext cx="3486777" cy="154858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75227" y="5485202"/>
            <a:ext cx="1435328" cy="1256166"/>
            <a:chOff x="475227" y="5485202"/>
            <a:chExt cx="1435328" cy="12561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227" y="5485202"/>
              <a:ext cx="1435328" cy="97524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75227" y="6433591"/>
              <a:ext cx="14253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Horizon 2020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051720" y="3984656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Joao G. Ferreira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University of Lisbon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3568" y="2103239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CPD Course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PLANNING AND MANAGING THE USE OF SPACE FOR AQUACULTURE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4294967295"/>
          </p:nvPr>
        </p:nvSpPr>
        <p:spPr>
          <a:xfrm>
            <a:off x="1910555" y="5485202"/>
            <a:ext cx="6400800" cy="1101697"/>
          </a:xfrm>
        </p:spPr>
        <p:txBody>
          <a:bodyPr>
            <a:normAutofit fontScale="92500" lnSpcReduction="10000"/>
          </a:bodyPr>
          <a:lstStyle/>
          <a:p>
            <a:pPr indent="-160338" algn="just"/>
            <a:r>
              <a:rPr lang="en-GB" sz="1200" dirty="0">
                <a:solidFill>
                  <a:schemeClr val="tx1"/>
                </a:solidFill>
              </a:rPr>
              <a:t>The </a:t>
            </a:r>
            <a:r>
              <a:rPr lang="en-GB" sz="1200" dirty="0" smtClean="0">
                <a:solidFill>
                  <a:schemeClr val="tx1"/>
                </a:solidFill>
              </a:rPr>
              <a:t>materials used here have been assembled as </a:t>
            </a:r>
            <a:r>
              <a:rPr lang="en-GB" sz="1200" dirty="0">
                <a:solidFill>
                  <a:schemeClr val="tx1"/>
                </a:solidFill>
              </a:rPr>
              <a:t>part of the </a:t>
            </a:r>
            <a:r>
              <a:rPr lang="en-GB" sz="1200" dirty="0" err="1">
                <a:solidFill>
                  <a:schemeClr val="tx1"/>
                </a:solidFill>
              </a:rPr>
              <a:t>AquaSpace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smtClean="0">
                <a:solidFill>
                  <a:schemeClr val="tx1"/>
                </a:solidFill>
              </a:rPr>
              <a:t>project</a:t>
            </a:r>
            <a:br>
              <a:rPr lang="en-GB" sz="1200" dirty="0" smtClean="0">
                <a:solidFill>
                  <a:schemeClr val="tx1"/>
                </a:solidFill>
              </a:rPr>
            </a:br>
            <a:r>
              <a:rPr lang="en-GB" sz="1200" dirty="0" smtClean="0">
                <a:solidFill>
                  <a:schemeClr val="tx1"/>
                </a:solidFill>
              </a:rPr>
              <a:t>(</a:t>
            </a:r>
            <a:r>
              <a:rPr lang="en-GB" sz="1200" dirty="0">
                <a:solidFill>
                  <a:schemeClr val="tx1"/>
                </a:solidFill>
              </a:rPr>
              <a:t>Ecosystem Approach to making Space for Aquaculture, </a:t>
            </a:r>
            <a:r>
              <a:rPr lang="en-GB" sz="1200" u="sng" dirty="0">
                <a:solidFill>
                  <a:schemeClr val="tx1"/>
                </a:solidFill>
                <a:hlinkClick r:id="rId4"/>
              </a:rPr>
              <a:t>http://aquaspace-h2020.eu</a:t>
            </a:r>
            <a:r>
              <a:rPr lang="en-GB" sz="1200" dirty="0">
                <a:solidFill>
                  <a:schemeClr val="tx1"/>
                </a:solidFill>
              </a:rPr>
              <a:t>) </a:t>
            </a:r>
            <a:r>
              <a:rPr lang="en-GB" sz="1200" dirty="0" smtClean="0">
                <a:solidFill>
                  <a:schemeClr val="tx1"/>
                </a:solidFill>
              </a:rPr>
              <a:t/>
            </a:r>
            <a:br>
              <a:rPr lang="en-GB" sz="1200" dirty="0" smtClean="0">
                <a:solidFill>
                  <a:schemeClr val="tx1"/>
                </a:solidFill>
              </a:rPr>
            </a:br>
            <a:r>
              <a:rPr lang="en-GB" sz="1200" dirty="0" smtClean="0">
                <a:solidFill>
                  <a:schemeClr val="tx1"/>
                </a:solidFill>
              </a:rPr>
              <a:t>and </a:t>
            </a:r>
            <a:r>
              <a:rPr lang="en-GB" sz="1200" dirty="0">
                <a:solidFill>
                  <a:schemeClr val="tx1"/>
                </a:solidFill>
              </a:rPr>
              <a:t>has received funding from the European Union's Horizon 2020 Framework Programme </a:t>
            </a:r>
            <a:r>
              <a:rPr lang="en-GB" sz="1200" dirty="0" smtClean="0">
                <a:solidFill>
                  <a:schemeClr val="tx1"/>
                </a:solidFill>
              </a:rPr>
              <a:t/>
            </a:r>
            <a:br>
              <a:rPr lang="en-GB" sz="1200" dirty="0" smtClean="0">
                <a:solidFill>
                  <a:schemeClr val="tx1"/>
                </a:solidFill>
              </a:rPr>
            </a:br>
            <a:r>
              <a:rPr lang="en-GB" sz="1200" dirty="0" smtClean="0">
                <a:solidFill>
                  <a:schemeClr val="tx1"/>
                </a:solidFill>
              </a:rPr>
              <a:t>for Research </a:t>
            </a:r>
            <a:r>
              <a:rPr lang="en-GB" sz="1200" dirty="0">
                <a:solidFill>
                  <a:schemeClr val="tx1"/>
                </a:solidFill>
              </a:rPr>
              <a:t>and Innovation under grant agreement n° 633476</a:t>
            </a:r>
            <a:r>
              <a:rPr lang="en-GB" sz="1200" dirty="0" smtClean="0">
                <a:solidFill>
                  <a:schemeClr val="tx1"/>
                </a:solidFill>
              </a:rPr>
              <a:t>.</a:t>
            </a:r>
          </a:p>
          <a:p>
            <a:pPr indent="-160338" algn="just"/>
            <a:r>
              <a:rPr lang="en-GB" sz="1200" dirty="0" smtClean="0">
                <a:solidFill>
                  <a:schemeClr val="tx1"/>
                </a:solidFill>
              </a:rPr>
              <a:t>They may </a:t>
            </a:r>
            <a:r>
              <a:rPr lang="en-GB" sz="1200" dirty="0">
                <a:solidFill>
                  <a:schemeClr val="tx1"/>
                </a:solidFill>
              </a:rPr>
              <a:t>be used under a </a:t>
            </a:r>
            <a:r>
              <a:rPr lang="en-GB" sz="1200" dirty="0" smtClean="0">
                <a:solidFill>
                  <a:schemeClr val="tx1"/>
                </a:solidFill>
                <a:hlinkClick r:id="rId5"/>
              </a:rPr>
              <a:t>Creative </a:t>
            </a:r>
            <a:r>
              <a:rPr lang="en-GB" sz="1200" dirty="0">
                <a:solidFill>
                  <a:schemeClr val="tx1"/>
                </a:solidFill>
                <a:hlinkClick r:id="rId5"/>
              </a:rPr>
              <a:t>Commons Attribution-ShareAlike 4.0 International </a:t>
            </a:r>
            <a:r>
              <a:rPr lang="en-GB" sz="1200" dirty="0" smtClean="0">
                <a:solidFill>
                  <a:schemeClr val="tx1"/>
                </a:solidFill>
                <a:hlinkClick r:id="rId5"/>
              </a:rPr>
              <a:t>License</a:t>
            </a:r>
            <a:r>
              <a:rPr lang="en-GB" sz="1200" dirty="0" smtClean="0">
                <a:solidFill>
                  <a:schemeClr val="tx1"/>
                </a:solidFill>
              </a:rPr>
              <a:t>, </a:t>
            </a:r>
            <a:r>
              <a:rPr lang="en-GB" sz="1200" dirty="0">
                <a:solidFill>
                  <a:schemeClr val="tx1"/>
                </a:solidFill>
              </a:rPr>
              <a:t>with </a:t>
            </a:r>
            <a:r>
              <a:rPr lang="en-GB" sz="1200" dirty="0" smtClean="0">
                <a:solidFill>
                  <a:schemeClr val="tx1"/>
                </a:solidFill>
              </a:rPr>
              <a:t>attribution to the author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79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2"/>
          <p:cNvSpPr>
            <a:spLocks noGrp="1"/>
          </p:cNvSpPr>
          <p:nvPr>
            <p:ph type="title"/>
          </p:nvPr>
        </p:nvSpPr>
        <p:spPr>
          <a:xfrm>
            <a:off x="642938" y="285728"/>
            <a:ext cx="7772400" cy="857250"/>
          </a:xfrm>
        </p:spPr>
        <p:txBody>
          <a:bodyPr/>
          <a:lstStyle/>
          <a:p>
            <a:pPr eaLnBrk="1" hangingPunct="1"/>
            <a:r>
              <a:rPr lang="en-US" sz="3200" dirty="0"/>
              <a:t>Relevance of world aquaculture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285720" y="2100759"/>
            <a:ext cx="8678893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endParaRPr lang="en-GB" sz="14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50% of aquatic products originate from aquaculture (SOFIA, 2010)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90% of the 68 million </a:t>
            </a:r>
            <a:r>
              <a:rPr lang="en-US" sz="1800" dirty="0" err="1">
                <a:solidFill>
                  <a:srgbClr val="000000"/>
                </a:solidFill>
                <a:latin typeface="Arial"/>
              </a:rPr>
              <a:t>tonnes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 of aquaculture products (105 billion USD) originate from Asia (</a:t>
            </a:r>
            <a:r>
              <a:rPr lang="en-US" sz="1800" dirty="0" err="1">
                <a:solidFill>
                  <a:srgbClr val="000000"/>
                </a:solidFill>
                <a:latin typeface="Arial"/>
              </a:rPr>
              <a:t>Sorgeloos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, 2010)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rgbClr val="000000"/>
                </a:solidFill>
                <a:latin typeface="Arial"/>
                <a:cs typeface="Arial" charset="0"/>
              </a:rPr>
              <a:t>Production of striped catfish </a:t>
            </a:r>
            <a:r>
              <a:rPr lang="en-GB" sz="1800" i="1" dirty="0" err="1">
                <a:solidFill>
                  <a:srgbClr val="000000"/>
                </a:solidFill>
                <a:latin typeface="Arial"/>
                <a:cs typeface="Arial" charset="0"/>
              </a:rPr>
              <a:t>Pangasius</a:t>
            </a:r>
            <a:r>
              <a:rPr lang="en-GB" sz="1800" dirty="0">
                <a:solidFill>
                  <a:srgbClr val="000000"/>
                </a:solidFill>
                <a:latin typeface="Arial"/>
                <a:cs typeface="Arial" charset="0"/>
              </a:rPr>
              <a:t> in the Mekong delta is &gt;1 Mt y</a:t>
            </a:r>
            <a:r>
              <a:rPr lang="en-GB" sz="1800" baseline="30000" dirty="0">
                <a:solidFill>
                  <a:srgbClr val="000000"/>
                </a:solidFill>
                <a:latin typeface="Arial"/>
                <a:cs typeface="Arial" charset="0"/>
              </a:rPr>
              <a:t>-1</a:t>
            </a:r>
            <a:r>
              <a:rPr lang="en-GB" sz="1800" dirty="0">
                <a:solidFill>
                  <a:srgbClr val="000000"/>
                </a:solidFill>
                <a:latin typeface="Arial"/>
                <a:cs typeface="Arial" charset="0"/>
              </a:rPr>
              <a:t>, highest yields in the world, 350-400 tonnes ha</a:t>
            </a:r>
            <a:r>
              <a:rPr lang="en-GB" sz="1800" baseline="30000" dirty="0">
                <a:solidFill>
                  <a:srgbClr val="000000"/>
                </a:solidFill>
                <a:latin typeface="Arial"/>
                <a:cs typeface="Arial" charset="0"/>
              </a:rPr>
              <a:t>-1</a:t>
            </a:r>
            <a:r>
              <a:rPr lang="en-GB" sz="180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GB" sz="1800" u="sng" dirty="0">
                <a:solidFill>
                  <a:srgbClr val="000000"/>
                </a:solidFill>
                <a:latin typeface="Arial"/>
                <a:cs typeface="Arial" charset="0"/>
              </a:rPr>
              <a:t>per crop</a:t>
            </a:r>
            <a:r>
              <a:rPr lang="en-GB" sz="1800" dirty="0">
                <a:solidFill>
                  <a:srgbClr val="000000"/>
                </a:solidFill>
                <a:latin typeface="Arial"/>
                <a:cs typeface="Arial" charset="0"/>
              </a:rPr>
              <a:t> (</a:t>
            </a:r>
            <a:r>
              <a:rPr lang="en-GB" sz="1800" dirty="0" err="1">
                <a:solidFill>
                  <a:srgbClr val="000000"/>
                </a:solidFill>
                <a:latin typeface="Arial"/>
                <a:cs typeface="Arial" charset="0"/>
              </a:rPr>
              <a:t>Sena</a:t>
            </a:r>
            <a:r>
              <a:rPr lang="en-GB" sz="180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/>
                <a:cs typeface="Arial" charset="0"/>
              </a:rPr>
              <a:t>da</a:t>
            </a:r>
            <a:r>
              <a:rPr lang="en-GB" sz="1800" dirty="0">
                <a:solidFill>
                  <a:srgbClr val="000000"/>
                </a:solidFill>
                <a:latin typeface="Arial"/>
                <a:cs typeface="Arial" charset="0"/>
              </a:rPr>
              <a:t> Silva, 2010)</a:t>
            </a:r>
            <a:endParaRPr lang="en-GB" sz="1800" baseline="300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rgbClr val="000000"/>
                </a:solidFill>
                <a:latin typeface="Arial"/>
                <a:cs typeface="Arial" charset="0"/>
              </a:rPr>
              <a:t>30 Mt y</a:t>
            </a:r>
            <a:r>
              <a:rPr lang="en-GB" sz="1800" baseline="30000" dirty="0">
                <a:solidFill>
                  <a:srgbClr val="000000"/>
                </a:solidFill>
                <a:latin typeface="Arial"/>
                <a:cs typeface="Arial" charset="0"/>
              </a:rPr>
              <a:t>-1</a:t>
            </a:r>
            <a:r>
              <a:rPr lang="en-GB" sz="1800" dirty="0">
                <a:solidFill>
                  <a:srgbClr val="000000"/>
                </a:solidFill>
                <a:latin typeface="Arial"/>
                <a:cs typeface="Arial" charset="0"/>
              </a:rPr>
              <a:t> of extra aquatic products required to feed the planet by 2050 (</a:t>
            </a:r>
            <a:r>
              <a:rPr lang="en-GB" sz="1800" dirty="0" err="1">
                <a:solidFill>
                  <a:srgbClr val="000000"/>
                </a:solidFill>
                <a:latin typeface="Arial"/>
                <a:cs typeface="Arial" charset="0"/>
              </a:rPr>
              <a:t>Swaminathan</a:t>
            </a:r>
            <a:r>
              <a:rPr lang="en-GB" sz="1800" dirty="0">
                <a:solidFill>
                  <a:srgbClr val="000000"/>
                </a:solidFill>
                <a:latin typeface="Arial"/>
                <a:cs typeface="Arial" charset="0"/>
              </a:rPr>
              <a:t>, 2010)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US predicted expansion from 0.5 to 1.5 </a:t>
            </a:r>
            <a:r>
              <a:rPr lang="en-GB" sz="1800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Mt y</a:t>
            </a:r>
            <a:r>
              <a:rPr lang="en-GB" sz="1800" baseline="30000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-1</a:t>
            </a:r>
            <a:r>
              <a:rPr lang="en-GB" sz="1800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(Olin, 2010)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Europe: production is 4.2% by volume, 9.1% by value (</a:t>
            </a:r>
            <a:r>
              <a:rPr lang="en-US" sz="1800" dirty="0" err="1">
                <a:solidFill>
                  <a:srgbClr val="000000"/>
                </a:solidFill>
                <a:latin typeface="Arial"/>
              </a:rPr>
              <a:t>Sorgeloos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, 2010)</a:t>
            </a:r>
          </a:p>
        </p:txBody>
      </p: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514379" y="6192745"/>
            <a:ext cx="8201025" cy="41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lnSpc>
                <a:spcPct val="130000"/>
              </a:lnSpc>
            </a:pPr>
            <a:r>
              <a:rPr lang="en-GB" sz="1600" b="1" dirty="0">
                <a:solidFill>
                  <a:srgbClr val="408000"/>
                </a:solidFill>
                <a:latin typeface="Trebuchet MS" pitchFamily="34" charset="0"/>
                <a:cs typeface="Arial" pitchFamily="34" charset="0"/>
              </a:rPr>
              <a:t>Growth of both population and aquaculture will take place in developing nations</a:t>
            </a:r>
            <a:endParaRPr lang="en-US" sz="1600" b="1" dirty="0">
              <a:solidFill>
                <a:srgbClr val="000000"/>
              </a:solidFill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24581" name="Rectangle 17"/>
          <p:cNvSpPr>
            <a:spLocks noChangeArrowheads="1"/>
          </p:cNvSpPr>
          <p:nvPr/>
        </p:nvSpPr>
        <p:spPr bwMode="auto">
          <a:xfrm>
            <a:off x="3425825" y="1131868"/>
            <a:ext cx="2082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Volume and value</a:t>
            </a:r>
            <a:endParaRPr lang="en-US" sz="18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582" name="Rectangle 18"/>
          <p:cNvSpPr>
            <a:spLocks noChangeArrowheads="1"/>
          </p:cNvSpPr>
          <p:nvPr/>
        </p:nvSpPr>
        <p:spPr bwMode="auto">
          <a:xfrm>
            <a:off x="316214" y="2083296"/>
            <a:ext cx="45449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FAO Global Aquaculture Conference 2010</a:t>
            </a:r>
            <a:endParaRPr lang="en-US" u="sng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"/>
          <p:cNvSpPr>
            <a:spLocks noChangeArrowheads="1"/>
          </p:cNvSpPr>
          <p:nvPr/>
        </p:nvSpPr>
        <p:spPr bwMode="auto">
          <a:xfrm>
            <a:off x="371535" y="6381328"/>
            <a:ext cx="8629621" cy="37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408000"/>
                </a:solidFill>
                <a:effectLst/>
                <a:uLnTx/>
                <a:uFillTx/>
                <a:latin typeface="Trebuchet MS" pitchFamily="34" charset="0"/>
                <a:cs typeface="Arial" pitchFamily="34" charset="0"/>
              </a:rPr>
              <a:t>Equivalent to the emergence of agriculture 10,000 years ago in the Neolithic period.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cs typeface="Arial" pitchFamily="34" charset="0"/>
            </a:endParaRPr>
          </a:p>
        </p:txBody>
      </p:sp>
      <p:grpSp>
        <p:nvGrpSpPr>
          <p:cNvPr id="24612" name="Group 24611"/>
          <p:cNvGrpSpPr/>
          <p:nvPr/>
        </p:nvGrpSpPr>
        <p:grpSpPr>
          <a:xfrm>
            <a:off x="50296" y="1196752"/>
            <a:ext cx="8979551" cy="5029527"/>
            <a:chOff x="104888" y="1196752"/>
            <a:chExt cx="8979551" cy="5029527"/>
          </a:xfrm>
        </p:grpSpPr>
        <p:sp>
          <p:nvSpPr>
            <p:cNvPr id="24582" name="TextBox 24581"/>
            <p:cNvSpPr txBox="1"/>
            <p:nvPr/>
          </p:nvSpPr>
          <p:spPr>
            <a:xfrm>
              <a:off x="997107" y="3963863"/>
              <a:ext cx="27318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y = -0.0875x</a:t>
              </a:r>
              <a:r>
                <a:rPr kumimoji="0" lang="en-GB" sz="1400" b="0" i="0" u="none" strike="noStrike" kern="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– 348.5x - 346925</a:t>
              </a: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1047090" y="4272274"/>
              <a:ext cx="10615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r</a:t>
              </a:r>
              <a:r>
                <a:rPr kumimoji="0" lang="en-GB" sz="1400" b="0" i="0" u="none" strike="noStrike" kern="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= 0.9992</a:t>
              </a: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1158762" y="2259629"/>
              <a:ext cx="27233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y = -0.431x</a:t>
              </a:r>
              <a:r>
                <a:rPr kumimoji="0" lang="en-GB" sz="1400" b="0" i="0" u="none" strike="noStrike" kern="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+ 174.11x - 175815</a:t>
              </a: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1198660" y="2575787"/>
              <a:ext cx="10615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r</a:t>
              </a:r>
              <a:r>
                <a:rPr kumimoji="0" lang="en-GB" sz="1400" b="0" i="0" u="none" strike="noStrike" kern="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 = 0.9455</a:t>
              </a:r>
            </a:p>
          </p:txBody>
        </p:sp>
        <p:sp>
          <p:nvSpPr>
            <p:cNvPr id="24587" name="Line 91"/>
            <p:cNvSpPr>
              <a:spLocks noChangeShapeType="1"/>
            </p:cNvSpPr>
            <p:nvPr/>
          </p:nvSpPr>
          <p:spPr bwMode="auto">
            <a:xfrm flipV="1">
              <a:off x="769846" y="1299939"/>
              <a:ext cx="0" cy="4386262"/>
            </a:xfrm>
            <a:prstGeom prst="line">
              <a:avLst/>
            </a:prstGeom>
            <a:noFill/>
            <a:ln w="14288" cap="flat">
              <a:solidFill>
                <a:srgbClr val="BFBF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588" name="Freeform 92"/>
            <p:cNvSpPr>
              <a:spLocks noEditPoints="1"/>
            </p:cNvSpPr>
            <p:nvPr/>
          </p:nvSpPr>
          <p:spPr bwMode="auto">
            <a:xfrm>
              <a:off x="728571" y="1299939"/>
              <a:ext cx="41275" cy="4386262"/>
            </a:xfrm>
            <a:custGeom>
              <a:avLst/>
              <a:gdLst>
                <a:gd name="T0" fmla="*/ 0 w 26"/>
                <a:gd name="T1" fmla="*/ 2763 h 2763"/>
                <a:gd name="T2" fmla="*/ 26 w 26"/>
                <a:gd name="T3" fmla="*/ 2763 h 2763"/>
                <a:gd name="T4" fmla="*/ 0 w 26"/>
                <a:gd name="T5" fmla="*/ 2456 h 2763"/>
                <a:gd name="T6" fmla="*/ 26 w 26"/>
                <a:gd name="T7" fmla="*/ 2456 h 2763"/>
                <a:gd name="T8" fmla="*/ 0 w 26"/>
                <a:gd name="T9" fmla="*/ 2149 h 2763"/>
                <a:gd name="T10" fmla="*/ 26 w 26"/>
                <a:gd name="T11" fmla="*/ 2149 h 2763"/>
                <a:gd name="T12" fmla="*/ 0 w 26"/>
                <a:gd name="T13" fmla="*/ 1842 h 2763"/>
                <a:gd name="T14" fmla="*/ 26 w 26"/>
                <a:gd name="T15" fmla="*/ 1842 h 2763"/>
                <a:gd name="T16" fmla="*/ 0 w 26"/>
                <a:gd name="T17" fmla="*/ 1535 h 2763"/>
                <a:gd name="T18" fmla="*/ 26 w 26"/>
                <a:gd name="T19" fmla="*/ 1535 h 2763"/>
                <a:gd name="T20" fmla="*/ 0 w 26"/>
                <a:gd name="T21" fmla="*/ 1228 h 2763"/>
                <a:gd name="T22" fmla="*/ 26 w 26"/>
                <a:gd name="T23" fmla="*/ 1228 h 2763"/>
                <a:gd name="T24" fmla="*/ 0 w 26"/>
                <a:gd name="T25" fmla="*/ 921 h 2763"/>
                <a:gd name="T26" fmla="*/ 26 w 26"/>
                <a:gd name="T27" fmla="*/ 921 h 2763"/>
                <a:gd name="T28" fmla="*/ 0 w 26"/>
                <a:gd name="T29" fmla="*/ 614 h 2763"/>
                <a:gd name="T30" fmla="*/ 26 w 26"/>
                <a:gd name="T31" fmla="*/ 614 h 2763"/>
                <a:gd name="T32" fmla="*/ 0 w 26"/>
                <a:gd name="T33" fmla="*/ 307 h 2763"/>
                <a:gd name="T34" fmla="*/ 26 w 26"/>
                <a:gd name="T35" fmla="*/ 307 h 2763"/>
                <a:gd name="T36" fmla="*/ 0 w 26"/>
                <a:gd name="T37" fmla="*/ 0 h 2763"/>
                <a:gd name="T38" fmla="*/ 26 w 26"/>
                <a:gd name="T39" fmla="*/ 0 h 2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2763">
                  <a:moveTo>
                    <a:pt x="0" y="2763"/>
                  </a:moveTo>
                  <a:lnTo>
                    <a:pt x="26" y="2763"/>
                  </a:lnTo>
                  <a:moveTo>
                    <a:pt x="0" y="2456"/>
                  </a:moveTo>
                  <a:lnTo>
                    <a:pt x="26" y="2456"/>
                  </a:lnTo>
                  <a:moveTo>
                    <a:pt x="0" y="2149"/>
                  </a:moveTo>
                  <a:lnTo>
                    <a:pt x="26" y="2149"/>
                  </a:lnTo>
                  <a:moveTo>
                    <a:pt x="0" y="1842"/>
                  </a:moveTo>
                  <a:lnTo>
                    <a:pt x="26" y="1842"/>
                  </a:lnTo>
                  <a:moveTo>
                    <a:pt x="0" y="1535"/>
                  </a:moveTo>
                  <a:lnTo>
                    <a:pt x="26" y="1535"/>
                  </a:lnTo>
                  <a:moveTo>
                    <a:pt x="0" y="1228"/>
                  </a:moveTo>
                  <a:lnTo>
                    <a:pt x="26" y="1228"/>
                  </a:lnTo>
                  <a:moveTo>
                    <a:pt x="0" y="921"/>
                  </a:moveTo>
                  <a:lnTo>
                    <a:pt x="26" y="921"/>
                  </a:lnTo>
                  <a:moveTo>
                    <a:pt x="0" y="614"/>
                  </a:moveTo>
                  <a:lnTo>
                    <a:pt x="26" y="614"/>
                  </a:lnTo>
                  <a:moveTo>
                    <a:pt x="0" y="307"/>
                  </a:moveTo>
                  <a:lnTo>
                    <a:pt x="26" y="307"/>
                  </a:lnTo>
                  <a:moveTo>
                    <a:pt x="0" y="0"/>
                  </a:moveTo>
                  <a:lnTo>
                    <a:pt x="26" y="0"/>
                  </a:lnTo>
                </a:path>
              </a:pathLst>
            </a:custGeom>
            <a:noFill/>
            <a:ln w="14288" cap="flat">
              <a:solidFill>
                <a:srgbClr val="BFBF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589" name="Line 93"/>
            <p:cNvSpPr>
              <a:spLocks noChangeShapeType="1"/>
            </p:cNvSpPr>
            <p:nvPr/>
          </p:nvSpPr>
          <p:spPr bwMode="auto">
            <a:xfrm>
              <a:off x="769846" y="5686202"/>
              <a:ext cx="8062912" cy="0"/>
            </a:xfrm>
            <a:prstGeom prst="line">
              <a:avLst/>
            </a:prstGeom>
            <a:noFill/>
            <a:ln w="14288" cap="flat">
              <a:solidFill>
                <a:srgbClr val="BFBF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590" name="Freeform 94"/>
            <p:cNvSpPr>
              <a:spLocks noEditPoints="1"/>
            </p:cNvSpPr>
            <p:nvPr/>
          </p:nvSpPr>
          <p:spPr bwMode="auto">
            <a:xfrm>
              <a:off x="769846" y="5686202"/>
              <a:ext cx="8062912" cy="41275"/>
            </a:xfrm>
            <a:custGeom>
              <a:avLst/>
              <a:gdLst>
                <a:gd name="T0" fmla="*/ 0 w 5079"/>
                <a:gd name="T1" fmla="*/ 0 h 26"/>
                <a:gd name="T2" fmla="*/ 0 w 5079"/>
                <a:gd name="T3" fmla="*/ 26 h 26"/>
                <a:gd name="T4" fmla="*/ 849 w 5079"/>
                <a:gd name="T5" fmla="*/ 0 h 26"/>
                <a:gd name="T6" fmla="*/ 849 w 5079"/>
                <a:gd name="T7" fmla="*/ 26 h 26"/>
                <a:gd name="T8" fmla="*/ 1698 w 5079"/>
                <a:gd name="T9" fmla="*/ 0 h 26"/>
                <a:gd name="T10" fmla="*/ 1698 w 5079"/>
                <a:gd name="T11" fmla="*/ 26 h 26"/>
                <a:gd name="T12" fmla="*/ 2539 w 5079"/>
                <a:gd name="T13" fmla="*/ 0 h 26"/>
                <a:gd name="T14" fmla="*/ 2539 w 5079"/>
                <a:gd name="T15" fmla="*/ 26 h 26"/>
                <a:gd name="T16" fmla="*/ 3388 w 5079"/>
                <a:gd name="T17" fmla="*/ 0 h 26"/>
                <a:gd name="T18" fmla="*/ 3388 w 5079"/>
                <a:gd name="T19" fmla="*/ 26 h 26"/>
                <a:gd name="T20" fmla="*/ 4229 w 5079"/>
                <a:gd name="T21" fmla="*/ 0 h 26"/>
                <a:gd name="T22" fmla="*/ 4229 w 5079"/>
                <a:gd name="T23" fmla="*/ 26 h 26"/>
                <a:gd name="T24" fmla="*/ 5079 w 5079"/>
                <a:gd name="T25" fmla="*/ 0 h 26"/>
                <a:gd name="T26" fmla="*/ 5079 w 5079"/>
                <a:gd name="T2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79" h="26">
                  <a:moveTo>
                    <a:pt x="0" y="0"/>
                  </a:moveTo>
                  <a:lnTo>
                    <a:pt x="0" y="26"/>
                  </a:lnTo>
                  <a:moveTo>
                    <a:pt x="849" y="0"/>
                  </a:moveTo>
                  <a:lnTo>
                    <a:pt x="849" y="26"/>
                  </a:lnTo>
                  <a:moveTo>
                    <a:pt x="1698" y="0"/>
                  </a:moveTo>
                  <a:lnTo>
                    <a:pt x="1698" y="26"/>
                  </a:lnTo>
                  <a:moveTo>
                    <a:pt x="2539" y="0"/>
                  </a:moveTo>
                  <a:lnTo>
                    <a:pt x="2539" y="26"/>
                  </a:lnTo>
                  <a:moveTo>
                    <a:pt x="3388" y="0"/>
                  </a:moveTo>
                  <a:lnTo>
                    <a:pt x="3388" y="26"/>
                  </a:lnTo>
                  <a:moveTo>
                    <a:pt x="4229" y="0"/>
                  </a:moveTo>
                  <a:lnTo>
                    <a:pt x="4229" y="26"/>
                  </a:lnTo>
                  <a:moveTo>
                    <a:pt x="5079" y="0"/>
                  </a:moveTo>
                  <a:lnTo>
                    <a:pt x="5079" y="26"/>
                  </a:lnTo>
                </a:path>
              </a:pathLst>
            </a:custGeom>
            <a:noFill/>
            <a:ln w="14288" cap="flat">
              <a:solidFill>
                <a:srgbClr val="BFBF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591" name="Freeform 95"/>
            <p:cNvSpPr>
              <a:spLocks/>
            </p:cNvSpPr>
            <p:nvPr/>
          </p:nvSpPr>
          <p:spPr bwMode="auto">
            <a:xfrm>
              <a:off x="714283" y="3430364"/>
              <a:ext cx="109537" cy="111125"/>
            </a:xfrm>
            <a:custGeom>
              <a:avLst/>
              <a:gdLst>
                <a:gd name="T0" fmla="*/ 35 w 69"/>
                <a:gd name="T1" fmla="*/ 0 h 70"/>
                <a:gd name="T2" fmla="*/ 69 w 69"/>
                <a:gd name="T3" fmla="*/ 70 h 70"/>
                <a:gd name="T4" fmla="*/ 0 w 69"/>
                <a:gd name="T5" fmla="*/ 70 h 70"/>
                <a:gd name="T6" fmla="*/ 35 w 6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70">
                  <a:moveTo>
                    <a:pt x="35" y="0"/>
                  </a:moveTo>
                  <a:lnTo>
                    <a:pt x="69" y="70"/>
                  </a:lnTo>
                  <a:lnTo>
                    <a:pt x="0" y="7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592" name="Freeform 96"/>
            <p:cNvSpPr>
              <a:spLocks/>
            </p:cNvSpPr>
            <p:nvPr/>
          </p:nvSpPr>
          <p:spPr bwMode="auto">
            <a:xfrm>
              <a:off x="714283" y="3430364"/>
              <a:ext cx="109537" cy="111125"/>
            </a:xfrm>
            <a:custGeom>
              <a:avLst/>
              <a:gdLst>
                <a:gd name="T0" fmla="*/ 35 w 69"/>
                <a:gd name="T1" fmla="*/ 0 h 70"/>
                <a:gd name="T2" fmla="*/ 69 w 69"/>
                <a:gd name="T3" fmla="*/ 70 h 70"/>
                <a:gd name="T4" fmla="*/ 0 w 69"/>
                <a:gd name="T5" fmla="*/ 70 h 70"/>
                <a:gd name="T6" fmla="*/ 35 w 6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70">
                  <a:moveTo>
                    <a:pt x="35" y="0"/>
                  </a:moveTo>
                  <a:lnTo>
                    <a:pt x="69" y="70"/>
                  </a:lnTo>
                  <a:lnTo>
                    <a:pt x="0" y="70"/>
                  </a:lnTo>
                  <a:lnTo>
                    <a:pt x="35" y="0"/>
                  </a:lnTo>
                  <a:close/>
                </a:path>
              </a:pathLst>
            </a:custGeom>
            <a:noFill/>
            <a:ln w="14288" cap="flat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593" name="Freeform 97"/>
            <p:cNvSpPr>
              <a:spLocks/>
            </p:cNvSpPr>
            <p:nvPr/>
          </p:nvSpPr>
          <p:spPr bwMode="auto">
            <a:xfrm>
              <a:off x="1388971" y="3389089"/>
              <a:ext cx="109537" cy="111125"/>
            </a:xfrm>
            <a:custGeom>
              <a:avLst/>
              <a:gdLst>
                <a:gd name="T0" fmla="*/ 34 w 69"/>
                <a:gd name="T1" fmla="*/ 0 h 70"/>
                <a:gd name="T2" fmla="*/ 69 w 69"/>
                <a:gd name="T3" fmla="*/ 70 h 70"/>
                <a:gd name="T4" fmla="*/ 0 w 69"/>
                <a:gd name="T5" fmla="*/ 70 h 70"/>
                <a:gd name="T6" fmla="*/ 34 w 6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70">
                  <a:moveTo>
                    <a:pt x="34" y="0"/>
                  </a:moveTo>
                  <a:lnTo>
                    <a:pt x="69" y="70"/>
                  </a:lnTo>
                  <a:lnTo>
                    <a:pt x="0" y="7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594" name="Freeform 98"/>
            <p:cNvSpPr>
              <a:spLocks/>
            </p:cNvSpPr>
            <p:nvPr/>
          </p:nvSpPr>
          <p:spPr bwMode="auto">
            <a:xfrm>
              <a:off x="1388971" y="3389089"/>
              <a:ext cx="109537" cy="111125"/>
            </a:xfrm>
            <a:custGeom>
              <a:avLst/>
              <a:gdLst>
                <a:gd name="T0" fmla="*/ 34 w 69"/>
                <a:gd name="T1" fmla="*/ 0 h 70"/>
                <a:gd name="T2" fmla="*/ 69 w 69"/>
                <a:gd name="T3" fmla="*/ 70 h 70"/>
                <a:gd name="T4" fmla="*/ 0 w 69"/>
                <a:gd name="T5" fmla="*/ 70 h 70"/>
                <a:gd name="T6" fmla="*/ 34 w 6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70">
                  <a:moveTo>
                    <a:pt x="34" y="0"/>
                  </a:moveTo>
                  <a:lnTo>
                    <a:pt x="69" y="70"/>
                  </a:lnTo>
                  <a:lnTo>
                    <a:pt x="0" y="70"/>
                  </a:lnTo>
                  <a:lnTo>
                    <a:pt x="34" y="0"/>
                  </a:lnTo>
                  <a:close/>
                </a:path>
              </a:pathLst>
            </a:custGeom>
            <a:noFill/>
            <a:ln w="14288" cap="flat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595" name="Freeform 99"/>
            <p:cNvSpPr>
              <a:spLocks/>
            </p:cNvSpPr>
            <p:nvPr/>
          </p:nvSpPr>
          <p:spPr bwMode="auto">
            <a:xfrm>
              <a:off x="2062071" y="3346227"/>
              <a:ext cx="111125" cy="111125"/>
            </a:xfrm>
            <a:custGeom>
              <a:avLst/>
              <a:gdLst>
                <a:gd name="T0" fmla="*/ 35 w 70"/>
                <a:gd name="T1" fmla="*/ 0 h 70"/>
                <a:gd name="T2" fmla="*/ 70 w 70"/>
                <a:gd name="T3" fmla="*/ 70 h 70"/>
                <a:gd name="T4" fmla="*/ 0 w 70"/>
                <a:gd name="T5" fmla="*/ 70 h 70"/>
                <a:gd name="T6" fmla="*/ 35 w 70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lnTo>
                    <a:pt x="70" y="70"/>
                  </a:lnTo>
                  <a:lnTo>
                    <a:pt x="0" y="7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596" name="Freeform 100"/>
            <p:cNvSpPr>
              <a:spLocks/>
            </p:cNvSpPr>
            <p:nvPr/>
          </p:nvSpPr>
          <p:spPr bwMode="auto">
            <a:xfrm>
              <a:off x="2062071" y="3346227"/>
              <a:ext cx="111125" cy="111125"/>
            </a:xfrm>
            <a:custGeom>
              <a:avLst/>
              <a:gdLst>
                <a:gd name="T0" fmla="*/ 35 w 70"/>
                <a:gd name="T1" fmla="*/ 0 h 70"/>
                <a:gd name="T2" fmla="*/ 70 w 70"/>
                <a:gd name="T3" fmla="*/ 70 h 70"/>
                <a:gd name="T4" fmla="*/ 0 w 70"/>
                <a:gd name="T5" fmla="*/ 70 h 70"/>
                <a:gd name="T6" fmla="*/ 35 w 70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lnTo>
                    <a:pt x="70" y="70"/>
                  </a:lnTo>
                  <a:lnTo>
                    <a:pt x="0" y="70"/>
                  </a:lnTo>
                  <a:lnTo>
                    <a:pt x="35" y="0"/>
                  </a:lnTo>
                  <a:close/>
                </a:path>
              </a:pathLst>
            </a:custGeom>
            <a:noFill/>
            <a:ln w="14288" cap="flat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597" name="Freeform 101"/>
            <p:cNvSpPr>
              <a:spLocks/>
            </p:cNvSpPr>
            <p:nvPr/>
          </p:nvSpPr>
          <p:spPr bwMode="auto">
            <a:xfrm>
              <a:off x="2736758" y="2957289"/>
              <a:ext cx="109537" cy="111125"/>
            </a:xfrm>
            <a:custGeom>
              <a:avLst/>
              <a:gdLst>
                <a:gd name="T0" fmla="*/ 35 w 69"/>
                <a:gd name="T1" fmla="*/ 0 h 70"/>
                <a:gd name="T2" fmla="*/ 69 w 69"/>
                <a:gd name="T3" fmla="*/ 70 h 70"/>
                <a:gd name="T4" fmla="*/ 0 w 69"/>
                <a:gd name="T5" fmla="*/ 70 h 70"/>
                <a:gd name="T6" fmla="*/ 35 w 6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70">
                  <a:moveTo>
                    <a:pt x="35" y="0"/>
                  </a:moveTo>
                  <a:lnTo>
                    <a:pt x="69" y="70"/>
                  </a:lnTo>
                  <a:lnTo>
                    <a:pt x="0" y="7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598" name="Freeform 102"/>
            <p:cNvSpPr>
              <a:spLocks/>
            </p:cNvSpPr>
            <p:nvPr/>
          </p:nvSpPr>
          <p:spPr bwMode="auto">
            <a:xfrm>
              <a:off x="2736758" y="2957289"/>
              <a:ext cx="109537" cy="111125"/>
            </a:xfrm>
            <a:custGeom>
              <a:avLst/>
              <a:gdLst>
                <a:gd name="T0" fmla="*/ 35 w 69"/>
                <a:gd name="T1" fmla="*/ 0 h 70"/>
                <a:gd name="T2" fmla="*/ 69 w 69"/>
                <a:gd name="T3" fmla="*/ 70 h 70"/>
                <a:gd name="T4" fmla="*/ 0 w 69"/>
                <a:gd name="T5" fmla="*/ 70 h 70"/>
                <a:gd name="T6" fmla="*/ 35 w 6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70">
                  <a:moveTo>
                    <a:pt x="35" y="0"/>
                  </a:moveTo>
                  <a:lnTo>
                    <a:pt x="69" y="70"/>
                  </a:lnTo>
                  <a:lnTo>
                    <a:pt x="0" y="70"/>
                  </a:lnTo>
                  <a:lnTo>
                    <a:pt x="35" y="0"/>
                  </a:lnTo>
                  <a:close/>
                </a:path>
              </a:pathLst>
            </a:custGeom>
            <a:noFill/>
            <a:ln w="14288" cap="flat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599" name="Freeform 103"/>
            <p:cNvSpPr>
              <a:spLocks/>
            </p:cNvSpPr>
            <p:nvPr/>
          </p:nvSpPr>
          <p:spPr bwMode="auto">
            <a:xfrm>
              <a:off x="3411446" y="2901727"/>
              <a:ext cx="109537" cy="111125"/>
            </a:xfrm>
            <a:custGeom>
              <a:avLst/>
              <a:gdLst>
                <a:gd name="T0" fmla="*/ 34 w 69"/>
                <a:gd name="T1" fmla="*/ 0 h 70"/>
                <a:gd name="T2" fmla="*/ 69 w 69"/>
                <a:gd name="T3" fmla="*/ 70 h 70"/>
                <a:gd name="T4" fmla="*/ 0 w 69"/>
                <a:gd name="T5" fmla="*/ 70 h 70"/>
                <a:gd name="T6" fmla="*/ 34 w 6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70">
                  <a:moveTo>
                    <a:pt x="34" y="0"/>
                  </a:moveTo>
                  <a:lnTo>
                    <a:pt x="69" y="70"/>
                  </a:lnTo>
                  <a:lnTo>
                    <a:pt x="0" y="7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600" name="Freeform 104"/>
            <p:cNvSpPr>
              <a:spLocks/>
            </p:cNvSpPr>
            <p:nvPr/>
          </p:nvSpPr>
          <p:spPr bwMode="auto">
            <a:xfrm>
              <a:off x="3411446" y="2901727"/>
              <a:ext cx="109537" cy="111125"/>
            </a:xfrm>
            <a:custGeom>
              <a:avLst/>
              <a:gdLst>
                <a:gd name="T0" fmla="*/ 34 w 69"/>
                <a:gd name="T1" fmla="*/ 0 h 70"/>
                <a:gd name="T2" fmla="*/ 69 w 69"/>
                <a:gd name="T3" fmla="*/ 70 h 70"/>
                <a:gd name="T4" fmla="*/ 0 w 69"/>
                <a:gd name="T5" fmla="*/ 70 h 70"/>
                <a:gd name="T6" fmla="*/ 34 w 6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70">
                  <a:moveTo>
                    <a:pt x="34" y="0"/>
                  </a:moveTo>
                  <a:lnTo>
                    <a:pt x="69" y="70"/>
                  </a:lnTo>
                  <a:lnTo>
                    <a:pt x="0" y="70"/>
                  </a:lnTo>
                  <a:lnTo>
                    <a:pt x="34" y="0"/>
                  </a:lnTo>
                  <a:close/>
                </a:path>
              </a:pathLst>
            </a:custGeom>
            <a:noFill/>
            <a:ln w="14288" cap="flat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601" name="Freeform 105"/>
            <p:cNvSpPr>
              <a:spLocks/>
            </p:cNvSpPr>
            <p:nvPr/>
          </p:nvSpPr>
          <p:spPr bwMode="auto">
            <a:xfrm>
              <a:off x="4071846" y="2887439"/>
              <a:ext cx="109537" cy="111125"/>
            </a:xfrm>
            <a:custGeom>
              <a:avLst/>
              <a:gdLst>
                <a:gd name="T0" fmla="*/ 34 w 69"/>
                <a:gd name="T1" fmla="*/ 0 h 70"/>
                <a:gd name="T2" fmla="*/ 69 w 69"/>
                <a:gd name="T3" fmla="*/ 70 h 70"/>
                <a:gd name="T4" fmla="*/ 0 w 69"/>
                <a:gd name="T5" fmla="*/ 70 h 70"/>
                <a:gd name="T6" fmla="*/ 34 w 6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70">
                  <a:moveTo>
                    <a:pt x="34" y="0"/>
                  </a:moveTo>
                  <a:lnTo>
                    <a:pt x="69" y="70"/>
                  </a:lnTo>
                  <a:lnTo>
                    <a:pt x="0" y="7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602" name="Freeform 106"/>
            <p:cNvSpPr>
              <a:spLocks/>
            </p:cNvSpPr>
            <p:nvPr/>
          </p:nvSpPr>
          <p:spPr bwMode="auto">
            <a:xfrm>
              <a:off x="4071846" y="2887439"/>
              <a:ext cx="109537" cy="111125"/>
            </a:xfrm>
            <a:custGeom>
              <a:avLst/>
              <a:gdLst>
                <a:gd name="T0" fmla="*/ 34 w 69"/>
                <a:gd name="T1" fmla="*/ 0 h 70"/>
                <a:gd name="T2" fmla="*/ 69 w 69"/>
                <a:gd name="T3" fmla="*/ 70 h 70"/>
                <a:gd name="T4" fmla="*/ 0 w 69"/>
                <a:gd name="T5" fmla="*/ 70 h 70"/>
                <a:gd name="T6" fmla="*/ 34 w 6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70">
                  <a:moveTo>
                    <a:pt x="34" y="0"/>
                  </a:moveTo>
                  <a:lnTo>
                    <a:pt x="69" y="70"/>
                  </a:lnTo>
                  <a:lnTo>
                    <a:pt x="0" y="70"/>
                  </a:lnTo>
                  <a:lnTo>
                    <a:pt x="34" y="0"/>
                  </a:lnTo>
                  <a:close/>
                </a:path>
              </a:pathLst>
            </a:custGeom>
            <a:noFill/>
            <a:ln w="14288" cap="flat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603" name="Freeform 107"/>
            <p:cNvSpPr>
              <a:spLocks/>
            </p:cNvSpPr>
            <p:nvPr/>
          </p:nvSpPr>
          <p:spPr bwMode="auto">
            <a:xfrm>
              <a:off x="4744946" y="2789014"/>
              <a:ext cx="111125" cy="112712"/>
            </a:xfrm>
            <a:custGeom>
              <a:avLst/>
              <a:gdLst>
                <a:gd name="T0" fmla="*/ 35 w 70"/>
                <a:gd name="T1" fmla="*/ 0 h 71"/>
                <a:gd name="T2" fmla="*/ 70 w 70"/>
                <a:gd name="T3" fmla="*/ 71 h 71"/>
                <a:gd name="T4" fmla="*/ 0 w 70"/>
                <a:gd name="T5" fmla="*/ 71 h 71"/>
                <a:gd name="T6" fmla="*/ 35 w 70"/>
                <a:gd name="T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1">
                  <a:moveTo>
                    <a:pt x="35" y="0"/>
                  </a:moveTo>
                  <a:lnTo>
                    <a:pt x="70" y="71"/>
                  </a:lnTo>
                  <a:lnTo>
                    <a:pt x="0" y="7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604" name="Freeform 108"/>
            <p:cNvSpPr>
              <a:spLocks/>
            </p:cNvSpPr>
            <p:nvPr/>
          </p:nvSpPr>
          <p:spPr bwMode="auto">
            <a:xfrm>
              <a:off x="4744946" y="2789014"/>
              <a:ext cx="111125" cy="112712"/>
            </a:xfrm>
            <a:custGeom>
              <a:avLst/>
              <a:gdLst>
                <a:gd name="T0" fmla="*/ 35 w 70"/>
                <a:gd name="T1" fmla="*/ 0 h 71"/>
                <a:gd name="T2" fmla="*/ 70 w 70"/>
                <a:gd name="T3" fmla="*/ 71 h 71"/>
                <a:gd name="T4" fmla="*/ 0 w 70"/>
                <a:gd name="T5" fmla="*/ 71 h 71"/>
                <a:gd name="T6" fmla="*/ 35 w 70"/>
                <a:gd name="T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1">
                  <a:moveTo>
                    <a:pt x="35" y="0"/>
                  </a:moveTo>
                  <a:lnTo>
                    <a:pt x="70" y="71"/>
                  </a:lnTo>
                  <a:lnTo>
                    <a:pt x="0" y="71"/>
                  </a:lnTo>
                  <a:lnTo>
                    <a:pt x="35" y="0"/>
                  </a:lnTo>
                  <a:close/>
                </a:path>
              </a:pathLst>
            </a:custGeom>
            <a:noFill/>
            <a:ln w="14288" cap="flat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605" name="Freeform 109"/>
            <p:cNvSpPr>
              <a:spLocks/>
            </p:cNvSpPr>
            <p:nvPr/>
          </p:nvSpPr>
          <p:spPr bwMode="auto">
            <a:xfrm>
              <a:off x="5419633" y="2803302"/>
              <a:ext cx="109537" cy="111125"/>
            </a:xfrm>
            <a:custGeom>
              <a:avLst/>
              <a:gdLst>
                <a:gd name="T0" fmla="*/ 35 w 69"/>
                <a:gd name="T1" fmla="*/ 0 h 70"/>
                <a:gd name="T2" fmla="*/ 69 w 69"/>
                <a:gd name="T3" fmla="*/ 70 h 70"/>
                <a:gd name="T4" fmla="*/ 0 w 69"/>
                <a:gd name="T5" fmla="*/ 70 h 70"/>
                <a:gd name="T6" fmla="*/ 35 w 6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70">
                  <a:moveTo>
                    <a:pt x="35" y="0"/>
                  </a:moveTo>
                  <a:lnTo>
                    <a:pt x="69" y="70"/>
                  </a:lnTo>
                  <a:lnTo>
                    <a:pt x="0" y="7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606" name="Freeform 110"/>
            <p:cNvSpPr>
              <a:spLocks/>
            </p:cNvSpPr>
            <p:nvPr/>
          </p:nvSpPr>
          <p:spPr bwMode="auto">
            <a:xfrm>
              <a:off x="5419633" y="2803302"/>
              <a:ext cx="109537" cy="111125"/>
            </a:xfrm>
            <a:custGeom>
              <a:avLst/>
              <a:gdLst>
                <a:gd name="T0" fmla="*/ 35 w 69"/>
                <a:gd name="T1" fmla="*/ 0 h 70"/>
                <a:gd name="T2" fmla="*/ 69 w 69"/>
                <a:gd name="T3" fmla="*/ 70 h 70"/>
                <a:gd name="T4" fmla="*/ 0 w 69"/>
                <a:gd name="T5" fmla="*/ 70 h 70"/>
                <a:gd name="T6" fmla="*/ 35 w 6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70">
                  <a:moveTo>
                    <a:pt x="35" y="0"/>
                  </a:moveTo>
                  <a:lnTo>
                    <a:pt x="69" y="70"/>
                  </a:lnTo>
                  <a:lnTo>
                    <a:pt x="0" y="70"/>
                  </a:lnTo>
                  <a:lnTo>
                    <a:pt x="35" y="0"/>
                  </a:lnTo>
                  <a:close/>
                </a:path>
              </a:pathLst>
            </a:custGeom>
            <a:noFill/>
            <a:ln w="14288" cap="flat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607" name="Freeform 111"/>
            <p:cNvSpPr>
              <a:spLocks/>
            </p:cNvSpPr>
            <p:nvPr/>
          </p:nvSpPr>
          <p:spPr bwMode="auto">
            <a:xfrm>
              <a:off x="6094321" y="2663602"/>
              <a:ext cx="109537" cy="112712"/>
            </a:xfrm>
            <a:custGeom>
              <a:avLst/>
              <a:gdLst>
                <a:gd name="T0" fmla="*/ 34 w 69"/>
                <a:gd name="T1" fmla="*/ 0 h 71"/>
                <a:gd name="T2" fmla="*/ 69 w 69"/>
                <a:gd name="T3" fmla="*/ 71 h 71"/>
                <a:gd name="T4" fmla="*/ 0 w 69"/>
                <a:gd name="T5" fmla="*/ 71 h 71"/>
                <a:gd name="T6" fmla="*/ 34 w 69"/>
                <a:gd name="T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71">
                  <a:moveTo>
                    <a:pt x="34" y="0"/>
                  </a:moveTo>
                  <a:lnTo>
                    <a:pt x="69" y="71"/>
                  </a:lnTo>
                  <a:lnTo>
                    <a:pt x="0" y="7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Freeform 112"/>
            <p:cNvSpPr>
              <a:spLocks/>
            </p:cNvSpPr>
            <p:nvPr/>
          </p:nvSpPr>
          <p:spPr bwMode="auto">
            <a:xfrm>
              <a:off x="6094321" y="2663602"/>
              <a:ext cx="109537" cy="112712"/>
            </a:xfrm>
            <a:custGeom>
              <a:avLst/>
              <a:gdLst>
                <a:gd name="T0" fmla="*/ 34 w 69"/>
                <a:gd name="T1" fmla="*/ 0 h 71"/>
                <a:gd name="T2" fmla="*/ 69 w 69"/>
                <a:gd name="T3" fmla="*/ 71 h 71"/>
                <a:gd name="T4" fmla="*/ 0 w 69"/>
                <a:gd name="T5" fmla="*/ 71 h 71"/>
                <a:gd name="T6" fmla="*/ 34 w 69"/>
                <a:gd name="T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71">
                  <a:moveTo>
                    <a:pt x="34" y="0"/>
                  </a:moveTo>
                  <a:lnTo>
                    <a:pt x="69" y="71"/>
                  </a:lnTo>
                  <a:lnTo>
                    <a:pt x="0" y="71"/>
                  </a:lnTo>
                  <a:lnTo>
                    <a:pt x="34" y="0"/>
                  </a:lnTo>
                  <a:close/>
                </a:path>
              </a:pathLst>
            </a:custGeom>
            <a:noFill/>
            <a:ln w="14288" cap="flat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Freeform 113"/>
            <p:cNvSpPr>
              <a:spLocks/>
            </p:cNvSpPr>
            <p:nvPr/>
          </p:nvSpPr>
          <p:spPr bwMode="auto">
            <a:xfrm>
              <a:off x="6754721" y="2581052"/>
              <a:ext cx="109537" cy="111125"/>
            </a:xfrm>
            <a:custGeom>
              <a:avLst/>
              <a:gdLst>
                <a:gd name="T0" fmla="*/ 35 w 69"/>
                <a:gd name="T1" fmla="*/ 0 h 70"/>
                <a:gd name="T2" fmla="*/ 69 w 69"/>
                <a:gd name="T3" fmla="*/ 70 h 70"/>
                <a:gd name="T4" fmla="*/ 0 w 69"/>
                <a:gd name="T5" fmla="*/ 70 h 70"/>
                <a:gd name="T6" fmla="*/ 35 w 6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70">
                  <a:moveTo>
                    <a:pt x="35" y="0"/>
                  </a:moveTo>
                  <a:lnTo>
                    <a:pt x="69" y="70"/>
                  </a:lnTo>
                  <a:lnTo>
                    <a:pt x="0" y="7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Freeform 114"/>
            <p:cNvSpPr>
              <a:spLocks/>
            </p:cNvSpPr>
            <p:nvPr/>
          </p:nvSpPr>
          <p:spPr bwMode="auto">
            <a:xfrm>
              <a:off x="6754721" y="2581052"/>
              <a:ext cx="109537" cy="111125"/>
            </a:xfrm>
            <a:custGeom>
              <a:avLst/>
              <a:gdLst>
                <a:gd name="T0" fmla="*/ 35 w 69"/>
                <a:gd name="T1" fmla="*/ 0 h 70"/>
                <a:gd name="T2" fmla="*/ 69 w 69"/>
                <a:gd name="T3" fmla="*/ 70 h 70"/>
                <a:gd name="T4" fmla="*/ 0 w 69"/>
                <a:gd name="T5" fmla="*/ 70 h 70"/>
                <a:gd name="T6" fmla="*/ 35 w 6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70">
                  <a:moveTo>
                    <a:pt x="35" y="0"/>
                  </a:moveTo>
                  <a:lnTo>
                    <a:pt x="69" y="70"/>
                  </a:lnTo>
                  <a:lnTo>
                    <a:pt x="0" y="70"/>
                  </a:lnTo>
                  <a:lnTo>
                    <a:pt x="35" y="0"/>
                  </a:lnTo>
                  <a:close/>
                </a:path>
              </a:pathLst>
            </a:custGeom>
            <a:noFill/>
            <a:ln w="14288" cap="flat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Freeform 115"/>
            <p:cNvSpPr>
              <a:spLocks/>
            </p:cNvSpPr>
            <p:nvPr/>
          </p:nvSpPr>
          <p:spPr bwMode="auto">
            <a:xfrm>
              <a:off x="7429408" y="2469927"/>
              <a:ext cx="109537" cy="111125"/>
            </a:xfrm>
            <a:custGeom>
              <a:avLst/>
              <a:gdLst>
                <a:gd name="T0" fmla="*/ 34 w 69"/>
                <a:gd name="T1" fmla="*/ 0 h 70"/>
                <a:gd name="T2" fmla="*/ 69 w 69"/>
                <a:gd name="T3" fmla="*/ 70 h 70"/>
                <a:gd name="T4" fmla="*/ 0 w 69"/>
                <a:gd name="T5" fmla="*/ 70 h 70"/>
                <a:gd name="T6" fmla="*/ 34 w 6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70">
                  <a:moveTo>
                    <a:pt x="34" y="0"/>
                  </a:moveTo>
                  <a:lnTo>
                    <a:pt x="69" y="70"/>
                  </a:lnTo>
                  <a:lnTo>
                    <a:pt x="0" y="7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Freeform 116"/>
            <p:cNvSpPr>
              <a:spLocks/>
            </p:cNvSpPr>
            <p:nvPr/>
          </p:nvSpPr>
          <p:spPr bwMode="auto">
            <a:xfrm>
              <a:off x="7429408" y="2469927"/>
              <a:ext cx="109537" cy="111125"/>
            </a:xfrm>
            <a:custGeom>
              <a:avLst/>
              <a:gdLst>
                <a:gd name="T0" fmla="*/ 34 w 69"/>
                <a:gd name="T1" fmla="*/ 0 h 70"/>
                <a:gd name="T2" fmla="*/ 69 w 69"/>
                <a:gd name="T3" fmla="*/ 70 h 70"/>
                <a:gd name="T4" fmla="*/ 0 w 69"/>
                <a:gd name="T5" fmla="*/ 70 h 70"/>
                <a:gd name="T6" fmla="*/ 34 w 6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70">
                  <a:moveTo>
                    <a:pt x="34" y="0"/>
                  </a:moveTo>
                  <a:lnTo>
                    <a:pt x="69" y="70"/>
                  </a:lnTo>
                  <a:lnTo>
                    <a:pt x="0" y="70"/>
                  </a:lnTo>
                  <a:lnTo>
                    <a:pt x="34" y="0"/>
                  </a:lnTo>
                  <a:close/>
                </a:path>
              </a:pathLst>
            </a:custGeom>
            <a:noFill/>
            <a:ln w="14288" cap="flat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Rectangle 117"/>
            <p:cNvSpPr>
              <a:spLocks noChangeArrowheads="1"/>
            </p:cNvSpPr>
            <p:nvPr/>
          </p:nvSpPr>
          <p:spPr bwMode="auto">
            <a:xfrm>
              <a:off x="699996" y="5421089"/>
              <a:ext cx="111125" cy="1111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Rectangle 118"/>
            <p:cNvSpPr>
              <a:spLocks noChangeArrowheads="1"/>
            </p:cNvSpPr>
            <p:nvPr/>
          </p:nvSpPr>
          <p:spPr bwMode="auto">
            <a:xfrm>
              <a:off x="699996" y="5421089"/>
              <a:ext cx="111125" cy="111125"/>
            </a:xfrm>
            <a:prstGeom prst="rect">
              <a:avLst/>
            </a:prstGeom>
            <a:noFill/>
            <a:ln w="14288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Rectangle 119"/>
            <p:cNvSpPr>
              <a:spLocks noChangeArrowheads="1"/>
            </p:cNvSpPr>
            <p:nvPr/>
          </p:nvSpPr>
          <p:spPr bwMode="auto">
            <a:xfrm>
              <a:off x="1374683" y="5198839"/>
              <a:ext cx="109537" cy="1111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Rectangle 120"/>
            <p:cNvSpPr>
              <a:spLocks noChangeArrowheads="1"/>
            </p:cNvSpPr>
            <p:nvPr/>
          </p:nvSpPr>
          <p:spPr bwMode="auto">
            <a:xfrm>
              <a:off x="1374683" y="5198839"/>
              <a:ext cx="109537" cy="111125"/>
            </a:xfrm>
            <a:prstGeom prst="rect">
              <a:avLst/>
            </a:prstGeom>
            <a:noFill/>
            <a:ln w="14288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Rectangle 121"/>
            <p:cNvSpPr>
              <a:spLocks noChangeArrowheads="1"/>
            </p:cNvSpPr>
            <p:nvPr/>
          </p:nvSpPr>
          <p:spPr bwMode="auto">
            <a:xfrm>
              <a:off x="2049371" y="4906739"/>
              <a:ext cx="109537" cy="1111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Rectangle 122"/>
            <p:cNvSpPr>
              <a:spLocks noChangeArrowheads="1"/>
            </p:cNvSpPr>
            <p:nvPr/>
          </p:nvSpPr>
          <p:spPr bwMode="auto">
            <a:xfrm>
              <a:off x="2049371" y="4906739"/>
              <a:ext cx="109537" cy="111125"/>
            </a:xfrm>
            <a:prstGeom prst="rect">
              <a:avLst/>
            </a:prstGeom>
            <a:noFill/>
            <a:ln w="14288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Rectangle 123"/>
            <p:cNvSpPr>
              <a:spLocks noChangeArrowheads="1"/>
            </p:cNvSpPr>
            <p:nvPr/>
          </p:nvSpPr>
          <p:spPr bwMode="auto">
            <a:xfrm>
              <a:off x="2722471" y="4641627"/>
              <a:ext cx="111125" cy="1111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Rectangle 124"/>
            <p:cNvSpPr>
              <a:spLocks noChangeArrowheads="1"/>
            </p:cNvSpPr>
            <p:nvPr/>
          </p:nvSpPr>
          <p:spPr bwMode="auto">
            <a:xfrm>
              <a:off x="2722471" y="4641627"/>
              <a:ext cx="111125" cy="111125"/>
            </a:xfrm>
            <a:prstGeom prst="rect">
              <a:avLst/>
            </a:prstGeom>
            <a:noFill/>
            <a:ln w="14288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Rectangle 125"/>
            <p:cNvSpPr>
              <a:spLocks noChangeArrowheads="1"/>
            </p:cNvSpPr>
            <p:nvPr/>
          </p:nvSpPr>
          <p:spPr bwMode="auto">
            <a:xfrm>
              <a:off x="3397158" y="4349527"/>
              <a:ext cx="109537" cy="1111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Rectangle 126"/>
            <p:cNvSpPr>
              <a:spLocks noChangeArrowheads="1"/>
            </p:cNvSpPr>
            <p:nvPr/>
          </p:nvSpPr>
          <p:spPr bwMode="auto">
            <a:xfrm>
              <a:off x="3397158" y="4349527"/>
              <a:ext cx="109537" cy="111125"/>
            </a:xfrm>
            <a:prstGeom prst="rect">
              <a:avLst/>
            </a:prstGeom>
            <a:noFill/>
            <a:ln w="14288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Rectangle 127"/>
            <p:cNvSpPr>
              <a:spLocks noChangeArrowheads="1"/>
            </p:cNvSpPr>
            <p:nvPr/>
          </p:nvSpPr>
          <p:spPr bwMode="auto">
            <a:xfrm>
              <a:off x="4057558" y="4084414"/>
              <a:ext cx="109537" cy="1111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Rectangle 128"/>
            <p:cNvSpPr>
              <a:spLocks noChangeArrowheads="1"/>
            </p:cNvSpPr>
            <p:nvPr/>
          </p:nvSpPr>
          <p:spPr bwMode="auto">
            <a:xfrm>
              <a:off x="4057558" y="4084414"/>
              <a:ext cx="109537" cy="111125"/>
            </a:xfrm>
            <a:prstGeom prst="rect">
              <a:avLst/>
            </a:prstGeom>
            <a:noFill/>
            <a:ln w="14288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Rectangle 129"/>
            <p:cNvSpPr>
              <a:spLocks noChangeArrowheads="1"/>
            </p:cNvSpPr>
            <p:nvPr/>
          </p:nvSpPr>
          <p:spPr bwMode="auto">
            <a:xfrm>
              <a:off x="4732246" y="3763739"/>
              <a:ext cx="109537" cy="1127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Rectangle 130"/>
            <p:cNvSpPr>
              <a:spLocks noChangeArrowheads="1"/>
            </p:cNvSpPr>
            <p:nvPr/>
          </p:nvSpPr>
          <p:spPr bwMode="auto">
            <a:xfrm>
              <a:off x="4732246" y="3763739"/>
              <a:ext cx="109537" cy="112712"/>
            </a:xfrm>
            <a:prstGeom prst="rect">
              <a:avLst/>
            </a:prstGeom>
            <a:noFill/>
            <a:ln w="14288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Rectangle 131"/>
            <p:cNvSpPr>
              <a:spLocks noChangeArrowheads="1"/>
            </p:cNvSpPr>
            <p:nvPr/>
          </p:nvSpPr>
          <p:spPr bwMode="auto">
            <a:xfrm>
              <a:off x="5405346" y="3485927"/>
              <a:ext cx="111125" cy="1111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Rectangle 132"/>
            <p:cNvSpPr>
              <a:spLocks noChangeArrowheads="1"/>
            </p:cNvSpPr>
            <p:nvPr/>
          </p:nvSpPr>
          <p:spPr bwMode="auto">
            <a:xfrm>
              <a:off x="5405346" y="3485927"/>
              <a:ext cx="111125" cy="111125"/>
            </a:xfrm>
            <a:prstGeom prst="rect">
              <a:avLst/>
            </a:prstGeom>
            <a:noFill/>
            <a:ln w="14288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Rectangle 133"/>
            <p:cNvSpPr>
              <a:spLocks noChangeArrowheads="1"/>
            </p:cNvSpPr>
            <p:nvPr/>
          </p:nvSpPr>
          <p:spPr bwMode="auto">
            <a:xfrm>
              <a:off x="6080033" y="3039839"/>
              <a:ext cx="109537" cy="1111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Rectangle 134"/>
            <p:cNvSpPr>
              <a:spLocks noChangeArrowheads="1"/>
            </p:cNvSpPr>
            <p:nvPr/>
          </p:nvSpPr>
          <p:spPr bwMode="auto">
            <a:xfrm>
              <a:off x="6080033" y="3039839"/>
              <a:ext cx="109537" cy="111125"/>
            </a:xfrm>
            <a:prstGeom prst="rect">
              <a:avLst/>
            </a:prstGeom>
            <a:noFill/>
            <a:ln w="14288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Rectangle 135"/>
            <p:cNvSpPr>
              <a:spLocks noChangeArrowheads="1"/>
            </p:cNvSpPr>
            <p:nvPr/>
          </p:nvSpPr>
          <p:spPr bwMode="auto">
            <a:xfrm>
              <a:off x="6740433" y="2663602"/>
              <a:ext cx="111125" cy="1127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Rectangle 136"/>
            <p:cNvSpPr>
              <a:spLocks noChangeArrowheads="1"/>
            </p:cNvSpPr>
            <p:nvPr/>
          </p:nvSpPr>
          <p:spPr bwMode="auto">
            <a:xfrm>
              <a:off x="6740433" y="2663602"/>
              <a:ext cx="111125" cy="112712"/>
            </a:xfrm>
            <a:prstGeom prst="rect">
              <a:avLst/>
            </a:prstGeom>
            <a:noFill/>
            <a:ln w="14288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Rectangle 137"/>
            <p:cNvSpPr>
              <a:spLocks noChangeArrowheads="1"/>
            </p:cNvSpPr>
            <p:nvPr/>
          </p:nvSpPr>
          <p:spPr bwMode="auto">
            <a:xfrm>
              <a:off x="7415121" y="2315939"/>
              <a:ext cx="109537" cy="1111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Rectangle 138"/>
            <p:cNvSpPr>
              <a:spLocks noChangeArrowheads="1"/>
            </p:cNvSpPr>
            <p:nvPr/>
          </p:nvSpPr>
          <p:spPr bwMode="auto">
            <a:xfrm>
              <a:off x="7415121" y="2315939"/>
              <a:ext cx="109537" cy="111125"/>
            </a:xfrm>
            <a:prstGeom prst="rect">
              <a:avLst/>
            </a:prstGeom>
            <a:noFill/>
            <a:ln w="14288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Freeform 139"/>
            <p:cNvSpPr>
              <a:spLocks noEditPoints="1"/>
            </p:cNvSpPr>
            <p:nvPr/>
          </p:nvSpPr>
          <p:spPr bwMode="auto">
            <a:xfrm>
              <a:off x="761908" y="2461989"/>
              <a:ext cx="8077200" cy="1073150"/>
            </a:xfrm>
            <a:custGeom>
              <a:avLst/>
              <a:gdLst>
                <a:gd name="T0" fmla="*/ 76 w 9392"/>
                <a:gd name="T1" fmla="*/ 1228 h 1232"/>
                <a:gd name="T2" fmla="*/ 302 w 9392"/>
                <a:gd name="T3" fmla="*/ 1149 h 1232"/>
                <a:gd name="T4" fmla="*/ 448 w 9392"/>
                <a:gd name="T5" fmla="*/ 1120 h 1232"/>
                <a:gd name="T6" fmla="*/ 464 w 9392"/>
                <a:gd name="T7" fmla="*/ 1152 h 1232"/>
                <a:gd name="T8" fmla="*/ 717 w 9392"/>
                <a:gd name="T9" fmla="*/ 1069 h 1232"/>
                <a:gd name="T10" fmla="*/ 848 w 9392"/>
                <a:gd name="T11" fmla="*/ 1040 h 1232"/>
                <a:gd name="T12" fmla="*/ 892 w 9392"/>
                <a:gd name="T13" fmla="*/ 1068 h 1232"/>
                <a:gd name="T14" fmla="*/ 1132 w 9392"/>
                <a:gd name="T15" fmla="*/ 990 h 1232"/>
                <a:gd name="T16" fmla="*/ 1280 w 9392"/>
                <a:gd name="T17" fmla="*/ 960 h 1232"/>
                <a:gd name="T18" fmla="*/ 1296 w 9392"/>
                <a:gd name="T19" fmla="*/ 992 h 1232"/>
                <a:gd name="T20" fmla="*/ 1561 w 9392"/>
                <a:gd name="T21" fmla="*/ 912 h 1232"/>
                <a:gd name="T22" fmla="*/ 1669 w 9392"/>
                <a:gd name="T23" fmla="*/ 885 h 1232"/>
                <a:gd name="T24" fmla="*/ 1712 w 9392"/>
                <a:gd name="T25" fmla="*/ 912 h 1232"/>
                <a:gd name="T26" fmla="*/ 1968 w 9392"/>
                <a:gd name="T27" fmla="*/ 832 h 1232"/>
                <a:gd name="T28" fmla="*/ 2097 w 9392"/>
                <a:gd name="T29" fmla="*/ 816 h 1232"/>
                <a:gd name="T30" fmla="*/ 2140 w 9392"/>
                <a:gd name="T31" fmla="*/ 844 h 1232"/>
                <a:gd name="T32" fmla="*/ 2414 w 9392"/>
                <a:gd name="T33" fmla="*/ 784 h 1232"/>
                <a:gd name="T34" fmla="*/ 2533 w 9392"/>
                <a:gd name="T35" fmla="*/ 741 h 1232"/>
                <a:gd name="T36" fmla="*/ 2519 w 9392"/>
                <a:gd name="T37" fmla="*/ 784 h 1232"/>
                <a:gd name="T38" fmla="*/ 2828 w 9392"/>
                <a:gd name="T39" fmla="*/ 732 h 1232"/>
                <a:gd name="T40" fmla="*/ 2976 w 9392"/>
                <a:gd name="T41" fmla="*/ 672 h 1232"/>
                <a:gd name="T42" fmla="*/ 2956 w 9392"/>
                <a:gd name="T43" fmla="*/ 700 h 1232"/>
                <a:gd name="T44" fmla="*/ 3249 w 9392"/>
                <a:gd name="T45" fmla="*/ 662 h 1232"/>
                <a:gd name="T46" fmla="*/ 3376 w 9392"/>
                <a:gd name="T47" fmla="*/ 608 h 1232"/>
                <a:gd name="T48" fmla="*/ 3360 w 9392"/>
                <a:gd name="T49" fmla="*/ 640 h 1232"/>
                <a:gd name="T50" fmla="*/ 3662 w 9392"/>
                <a:gd name="T51" fmla="*/ 608 h 1232"/>
                <a:gd name="T52" fmla="*/ 3824 w 9392"/>
                <a:gd name="T53" fmla="*/ 544 h 1232"/>
                <a:gd name="T54" fmla="*/ 3770 w 9392"/>
                <a:gd name="T55" fmla="*/ 583 h 1232"/>
                <a:gd name="T56" fmla="*/ 4064 w 9392"/>
                <a:gd name="T57" fmla="*/ 544 h 1232"/>
                <a:gd name="T58" fmla="*/ 4245 w 9392"/>
                <a:gd name="T59" fmla="*/ 485 h 1232"/>
                <a:gd name="T60" fmla="*/ 4205 w 9392"/>
                <a:gd name="T61" fmla="*/ 528 h 1232"/>
                <a:gd name="T62" fmla="*/ 4496 w 9392"/>
                <a:gd name="T63" fmla="*/ 480 h 1232"/>
                <a:gd name="T64" fmla="*/ 4688 w 9392"/>
                <a:gd name="T65" fmla="*/ 432 h 1232"/>
                <a:gd name="T66" fmla="*/ 4610 w 9392"/>
                <a:gd name="T67" fmla="*/ 448 h 1232"/>
                <a:gd name="T68" fmla="*/ 4912 w 9392"/>
                <a:gd name="T69" fmla="*/ 432 h 1232"/>
                <a:gd name="T70" fmla="*/ 5093 w 9392"/>
                <a:gd name="T71" fmla="*/ 389 h 1232"/>
                <a:gd name="T72" fmla="*/ 5054 w 9392"/>
                <a:gd name="T73" fmla="*/ 416 h 1232"/>
                <a:gd name="T74" fmla="*/ 5328 w 9392"/>
                <a:gd name="T75" fmla="*/ 384 h 1232"/>
                <a:gd name="T76" fmla="*/ 5568 w 9392"/>
                <a:gd name="T77" fmla="*/ 320 h 1232"/>
                <a:gd name="T78" fmla="*/ 5693 w 9392"/>
                <a:gd name="T79" fmla="*/ 304 h 1232"/>
                <a:gd name="T80" fmla="*/ 5696 w 9392"/>
                <a:gd name="T81" fmla="*/ 336 h 1232"/>
                <a:gd name="T82" fmla="*/ 5984 w 9392"/>
                <a:gd name="T83" fmla="*/ 304 h 1232"/>
                <a:gd name="T84" fmla="*/ 6192 w 9392"/>
                <a:gd name="T85" fmla="*/ 256 h 1232"/>
                <a:gd name="T86" fmla="*/ 6352 w 9392"/>
                <a:gd name="T87" fmla="*/ 240 h 1232"/>
                <a:gd name="T88" fmla="*/ 6368 w 9392"/>
                <a:gd name="T89" fmla="*/ 272 h 1232"/>
                <a:gd name="T90" fmla="*/ 6662 w 9392"/>
                <a:gd name="T91" fmla="*/ 224 h 1232"/>
                <a:gd name="T92" fmla="*/ 6784 w 9392"/>
                <a:gd name="T93" fmla="*/ 192 h 1232"/>
                <a:gd name="T94" fmla="*/ 6751 w 9392"/>
                <a:gd name="T95" fmla="*/ 208 h 1232"/>
                <a:gd name="T96" fmla="*/ 7056 w 9392"/>
                <a:gd name="T97" fmla="*/ 208 h 1232"/>
                <a:gd name="T98" fmla="*/ 7280 w 9392"/>
                <a:gd name="T99" fmla="*/ 144 h 1232"/>
                <a:gd name="T100" fmla="*/ 7424 w 9392"/>
                <a:gd name="T101" fmla="*/ 144 h 1232"/>
                <a:gd name="T102" fmla="*/ 7440 w 9392"/>
                <a:gd name="T103" fmla="*/ 160 h 1232"/>
                <a:gd name="T104" fmla="*/ 7726 w 9392"/>
                <a:gd name="T105" fmla="*/ 112 h 1232"/>
                <a:gd name="T106" fmla="*/ 7872 w 9392"/>
                <a:gd name="T107" fmla="*/ 96 h 1232"/>
                <a:gd name="T108" fmla="*/ 7831 w 9392"/>
                <a:gd name="T109" fmla="*/ 112 h 1232"/>
                <a:gd name="T110" fmla="*/ 8112 w 9392"/>
                <a:gd name="T111" fmla="*/ 112 h 1232"/>
                <a:gd name="T112" fmla="*/ 8378 w 9392"/>
                <a:gd name="T113" fmla="*/ 96 h 1232"/>
                <a:gd name="T114" fmla="*/ 8576 w 9392"/>
                <a:gd name="T115" fmla="*/ 48 h 1232"/>
                <a:gd name="T116" fmla="*/ 8725 w 9392"/>
                <a:gd name="T117" fmla="*/ 37 h 1232"/>
                <a:gd name="T118" fmla="*/ 8734 w 9392"/>
                <a:gd name="T119" fmla="*/ 74 h 1232"/>
                <a:gd name="T120" fmla="*/ 9024 w 9392"/>
                <a:gd name="T121" fmla="*/ 48 h 1232"/>
                <a:gd name="T122" fmla="*/ 9216 w 9392"/>
                <a:gd name="T123" fmla="*/ 16 h 1232"/>
                <a:gd name="T124" fmla="*/ 9158 w 9392"/>
                <a:gd name="T125" fmla="*/ 48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392" h="1232">
                  <a:moveTo>
                    <a:pt x="16" y="1200"/>
                  </a:moveTo>
                  <a:lnTo>
                    <a:pt x="32" y="1200"/>
                  </a:lnTo>
                  <a:lnTo>
                    <a:pt x="48" y="1200"/>
                  </a:lnTo>
                  <a:lnTo>
                    <a:pt x="64" y="1200"/>
                  </a:lnTo>
                  <a:lnTo>
                    <a:pt x="53" y="1205"/>
                  </a:lnTo>
                  <a:lnTo>
                    <a:pt x="69" y="1189"/>
                  </a:lnTo>
                  <a:cubicBezTo>
                    <a:pt x="72" y="1186"/>
                    <a:pt x="76" y="1184"/>
                    <a:pt x="80" y="1184"/>
                  </a:cubicBezTo>
                  <a:lnTo>
                    <a:pt x="96" y="1184"/>
                  </a:lnTo>
                  <a:lnTo>
                    <a:pt x="106" y="1184"/>
                  </a:lnTo>
                  <a:cubicBezTo>
                    <a:pt x="115" y="1184"/>
                    <a:pt x="122" y="1192"/>
                    <a:pt x="122" y="1200"/>
                  </a:cubicBezTo>
                  <a:cubicBezTo>
                    <a:pt x="122" y="1209"/>
                    <a:pt x="115" y="1216"/>
                    <a:pt x="106" y="1216"/>
                  </a:cubicBezTo>
                  <a:lnTo>
                    <a:pt x="96" y="1216"/>
                  </a:lnTo>
                  <a:lnTo>
                    <a:pt x="80" y="1216"/>
                  </a:lnTo>
                  <a:lnTo>
                    <a:pt x="92" y="1212"/>
                  </a:lnTo>
                  <a:lnTo>
                    <a:pt x="76" y="1228"/>
                  </a:lnTo>
                  <a:cubicBezTo>
                    <a:pt x="73" y="1231"/>
                    <a:pt x="69" y="1232"/>
                    <a:pt x="64" y="1232"/>
                  </a:cubicBezTo>
                  <a:lnTo>
                    <a:pt x="48" y="1232"/>
                  </a:lnTo>
                  <a:lnTo>
                    <a:pt x="32" y="1232"/>
                  </a:lnTo>
                  <a:lnTo>
                    <a:pt x="16" y="1232"/>
                  </a:lnTo>
                  <a:cubicBezTo>
                    <a:pt x="8" y="1232"/>
                    <a:pt x="0" y="1225"/>
                    <a:pt x="0" y="1216"/>
                  </a:cubicBezTo>
                  <a:cubicBezTo>
                    <a:pt x="0" y="1208"/>
                    <a:pt x="8" y="1200"/>
                    <a:pt x="16" y="1200"/>
                  </a:cubicBezTo>
                  <a:close/>
                  <a:moveTo>
                    <a:pt x="215" y="1171"/>
                  </a:moveTo>
                  <a:lnTo>
                    <a:pt x="229" y="1157"/>
                  </a:lnTo>
                  <a:cubicBezTo>
                    <a:pt x="232" y="1154"/>
                    <a:pt x="236" y="1152"/>
                    <a:pt x="240" y="1152"/>
                  </a:cubicBezTo>
                  <a:lnTo>
                    <a:pt x="256" y="1152"/>
                  </a:lnTo>
                  <a:lnTo>
                    <a:pt x="272" y="1152"/>
                  </a:lnTo>
                  <a:lnTo>
                    <a:pt x="288" y="1152"/>
                  </a:lnTo>
                  <a:lnTo>
                    <a:pt x="304" y="1152"/>
                  </a:lnTo>
                  <a:lnTo>
                    <a:pt x="293" y="1157"/>
                  </a:lnTo>
                  <a:lnTo>
                    <a:pt x="302" y="1149"/>
                  </a:lnTo>
                  <a:cubicBezTo>
                    <a:pt x="308" y="1142"/>
                    <a:pt x="318" y="1142"/>
                    <a:pt x="324" y="1149"/>
                  </a:cubicBezTo>
                  <a:cubicBezTo>
                    <a:pt x="331" y="1155"/>
                    <a:pt x="331" y="1165"/>
                    <a:pt x="324" y="1171"/>
                  </a:cubicBezTo>
                  <a:lnTo>
                    <a:pt x="316" y="1180"/>
                  </a:lnTo>
                  <a:cubicBezTo>
                    <a:pt x="313" y="1183"/>
                    <a:pt x="309" y="1184"/>
                    <a:pt x="304" y="1184"/>
                  </a:cubicBezTo>
                  <a:lnTo>
                    <a:pt x="288" y="1184"/>
                  </a:lnTo>
                  <a:lnTo>
                    <a:pt x="272" y="1184"/>
                  </a:lnTo>
                  <a:lnTo>
                    <a:pt x="256" y="1184"/>
                  </a:lnTo>
                  <a:lnTo>
                    <a:pt x="240" y="1184"/>
                  </a:lnTo>
                  <a:lnTo>
                    <a:pt x="252" y="1180"/>
                  </a:lnTo>
                  <a:lnTo>
                    <a:pt x="238" y="1194"/>
                  </a:lnTo>
                  <a:cubicBezTo>
                    <a:pt x="231" y="1200"/>
                    <a:pt x="221" y="1200"/>
                    <a:pt x="215" y="1194"/>
                  </a:cubicBezTo>
                  <a:cubicBezTo>
                    <a:pt x="209" y="1188"/>
                    <a:pt x="209" y="1177"/>
                    <a:pt x="215" y="1171"/>
                  </a:cubicBezTo>
                  <a:close/>
                  <a:moveTo>
                    <a:pt x="431" y="1120"/>
                  </a:moveTo>
                  <a:lnTo>
                    <a:pt x="432" y="1120"/>
                  </a:lnTo>
                  <a:lnTo>
                    <a:pt x="448" y="1120"/>
                  </a:lnTo>
                  <a:lnTo>
                    <a:pt x="464" y="1120"/>
                  </a:lnTo>
                  <a:lnTo>
                    <a:pt x="453" y="1125"/>
                  </a:lnTo>
                  <a:lnTo>
                    <a:pt x="469" y="1109"/>
                  </a:lnTo>
                  <a:cubicBezTo>
                    <a:pt x="472" y="1106"/>
                    <a:pt x="476" y="1104"/>
                    <a:pt x="480" y="1104"/>
                  </a:cubicBezTo>
                  <a:lnTo>
                    <a:pt x="496" y="1104"/>
                  </a:lnTo>
                  <a:lnTo>
                    <a:pt x="512" y="1104"/>
                  </a:lnTo>
                  <a:lnTo>
                    <a:pt x="521" y="1104"/>
                  </a:lnTo>
                  <a:cubicBezTo>
                    <a:pt x="530" y="1104"/>
                    <a:pt x="537" y="1112"/>
                    <a:pt x="537" y="1120"/>
                  </a:cubicBezTo>
                  <a:cubicBezTo>
                    <a:pt x="537" y="1129"/>
                    <a:pt x="530" y="1136"/>
                    <a:pt x="521" y="1136"/>
                  </a:cubicBezTo>
                  <a:lnTo>
                    <a:pt x="512" y="1136"/>
                  </a:lnTo>
                  <a:lnTo>
                    <a:pt x="496" y="1136"/>
                  </a:lnTo>
                  <a:lnTo>
                    <a:pt x="480" y="1136"/>
                  </a:lnTo>
                  <a:lnTo>
                    <a:pt x="492" y="1132"/>
                  </a:lnTo>
                  <a:lnTo>
                    <a:pt x="476" y="1148"/>
                  </a:lnTo>
                  <a:cubicBezTo>
                    <a:pt x="473" y="1151"/>
                    <a:pt x="469" y="1152"/>
                    <a:pt x="464" y="1152"/>
                  </a:cubicBezTo>
                  <a:lnTo>
                    <a:pt x="448" y="1152"/>
                  </a:lnTo>
                  <a:lnTo>
                    <a:pt x="432" y="1152"/>
                  </a:lnTo>
                  <a:lnTo>
                    <a:pt x="431" y="1152"/>
                  </a:lnTo>
                  <a:cubicBezTo>
                    <a:pt x="422" y="1152"/>
                    <a:pt x="415" y="1145"/>
                    <a:pt x="415" y="1136"/>
                  </a:cubicBezTo>
                  <a:cubicBezTo>
                    <a:pt x="415" y="1128"/>
                    <a:pt x="422" y="1120"/>
                    <a:pt x="431" y="1120"/>
                  </a:cubicBezTo>
                  <a:close/>
                  <a:moveTo>
                    <a:pt x="626" y="1081"/>
                  </a:moveTo>
                  <a:lnTo>
                    <a:pt x="629" y="1077"/>
                  </a:lnTo>
                  <a:cubicBezTo>
                    <a:pt x="632" y="1074"/>
                    <a:pt x="636" y="1072"/>
                    <a:pt x="640" y="1072"/>
                  </a:cubicBezTo>
                  <a:lnTo>
                    <a:pt x="656" y="1072"/>
                  </a:lnTo>
                  <a:lnTo>
                    <a:pt x="672" y="1072"/>
                  </a:lnTo>
                  <a:lnTo>
                    <a:pt x="688" y="1072"/>
                  </a:lnTo>
                  <a:lnTo>
                    <a:pt x="704" y="1072"/>
                  </a:lnTo>
                  <a:lnTo>
                    <a:pt x="720" y="1072"/>
                  </a:lnTo>
                  <a:lnTo>
                    <a:pt x="709" y="1077"/>
                  </a:lnTo>
                  <a:lnTo>
                    <a:pt x="717" y="1069"/>
                  </a:lnTo>
                  <a:cubicBezTo>
                    <a:pt x="723" y="1063"/>
                    <a:pt x="733" y="1063"/>
                    <a:pt x="740" y="1069"/>
                  </a:cubicBezTo>
                  <a:cubicBezTo>
                    <a:pt x="746" y="1076"/>
                    <a:pt x="746" y="1086"/>
                    <a:pt x="740" y="1092"/>
                  </a:cubicBezTo>
                  <a:lnTo>
                    <a:pt x="732" y="1100"/>
                  </a:lnTo>
                  <a:cubicBezTo>
                    <a:pt x="729" y="1103"/>
                    <a:pt x="725" y="1104"/>
                    <a:pt x="720" y="1104"/>
                  </a:cubicBezTo>
                  <a:lnTo>
                    <a:pt x="704" y="1104"/>
                  </a:lnTo>
                  <a:lnTo>
                    <a:pt x="688" y="1104"/>
                  </a:lnTo>
                  <a:lnTo>
                    <a:pt x="672" y="1104"/>
                  </a:lnTo>
                  <a:lnTo>
                    <a:pt x="656" y="1104"/>
                  </a:lnTo>
                  <a:lnTo>
                    <a:pt x="640" y="1104"/>
                  </a:lnTo>
                  <a:lnTo>
                    <a:pt x="652" y="1100"/>
                  </a:lnTo>
                  <a:lnTo>
                    <a:pt x="648" y="1103"/>
                  </a:lnTo>
                  <a:cubicBezTo>
                    <a:pt x="642" y="1110"/>
                    <a:pt x="632" y="1110"/>
                    <a:pt x="626" y="1103"/>
                  </a:cubicBezTo>
                  <a:cubicBezTo>
                    <a:pt x="619" y="1097"/>
                    <a:pt x="619" y="1087"/>
                    <a:pt x="626" y="1081"/>
                  </a:cubicBezTo>
                  <a:close/>
                  <a:moveTo>
                    <a:pt x="846" y="1040"/>
                  </a:moveTo>
                  <a:lnTo>
                    <a:pt x="848" y="1040"/>
                  </a:lnTo>
                  <a:lnTo>
                    <a:pt x="864" y="1040"/>
                  </a:lnTo>
                  <a:lnTo>
                    <a:pt x="880" y="1040"/>
                  </a:lnTo>
                  <a:lnTo>
                    <a:pt x="869" y="1045"/>
                  </a:lnTo>
                  <a:lnTo>
                    <a:pt x="885" y="1029"/>
                  </a:lnTo>
                  <a:cubicBezTo>
                    <a:pt x="888" y="1026"/>
                    <a:pt x="892" y="1024"/>
                    <a:pt x="896" y="1024"/>
                  </a:cubicBezTo>
                  <a:lnTo>
                    <a:pt x="912" y="1024"/>
                  </a:lnTo>
                  <a:lnTo>
                    <a:pt x="928" y="1024"/>
                  </a:lnTo>
                  <a:lnTo>
                    <a:pt x="936" y="1024"/>
                  </a:lnTo>
                  <a:cubicBezTo>
                    <a:pt x="944" y="1024"/>
                    <a:pt x="952" y="1032"/>
                    <a:pt x="952" y="1040"/>
                  </a:cubicBezTo>
                  <a:cubicBezTo>
                    <a:pt x="952" y="1049"/>
                    <a:pt x="944" y="1056"/>
                    <a:pt x="936" y="1056"/>
                  </a:cubicBezTo>
                  <a:lnTo>
                    <a:pt x="928" y="1056"/>
                  </a:lnTo>
                  <a:lnTo>
                    <a:pt x="912" y="1056"/>
                  </a:lnTo>
                  <a:lnTo>
                    <a:pt x="896" y="1056"/>
                  </a:lnTo>
                  <a:lnTo>
                    <a:pt x="908" y="1052"/>
                  </a:lnTo>
                  <a:lnTo>
                    <a:pt x="892" y="1068"/>
                  </a:lnTo>
                  <a:cubicBezTo>
                    <a:pt x="889" y="1071"/>
                    <a:pt x="885" y="1072"/>
                    <a:pt x="880" y="1072"/>
                  </a:cubicBezTo>
                  <a:lnTo>
                    <a:pt x="864" y="1072"/>
                  </a:lnTo>
                  <a:lnTo>
                    <a:pt x="848" y="1072"/>
                  </a:lnTo>
                  <a:lnTo>
                    <a:pt x="846" y="1072"/>
                  </a:lnTo>
                  <a:cubicBezTo>
                    <a:pt x="837" y="1072"/>
                    <a:pt x="830" y="1065"/>
                    <a:pt x="830" y="1056"/>
                  </a:cubicBezTo>
                  <a:cubicBezTo>
                    <a:pt x="830" y="1048"/>
                    <a:pt x="837" y="1040"/>
                    <a:pt x="846" y="1040"/>
                  </a:cubicBezTo>
                  <a:close/>
                  <a:moveTo>
                    <a:pt x="1045" y="1013"/>
                  </a:moveTo>
                  <a:lnTo>
                    <a:pt x="1061" y="997"/>
                  </a:lnTo>
                  <a:cubicBezTo>
                    <a:pt x="1064" y="994"/>
                    <a:pt x="1068" y="992"/>
                    <a:pt x="1072" y="992"/>
                  </a:cubicBezTo>
                  <a:lnTo>
                    <a:pt x="1088" y="992"/>
                  </a:lnTo>
                  <a:lnTo>
                    <a:pt x="1104" y="992"/>
                  </a:lnTo>
                  <a:lnTo>
                    <a:pt x="1120" y="992"/>
                  </a:lnTo>
                  <a:lnTo>
                    <a:pt x="1136" y="992"/>
                  </a:lnTo>
                  <a:lnTo>
                    <a:pt x="1125" y="997"/>
                  </a:lnTo>
                  <a:lnTo>
                    <a:pt x="1132" y="990"/>
                  </a:lnTo>
                  <a:cubicBezTo>
                    <a:pt x="1138" y="984"/>
                    <a:pt x="1148" y="984"/>
                    <a:pt x="1155" y="990"/>
                  </a:cubicBezTo>
                  <a:cubicBezTo>
                    <a:pt x="1161" y="996"/>
                    <a:pt x="1161" y="1007"/>
                    <a:pt x="1155" y="1013"/>
                  </a:cubicBezTo>
                  <a:lnTo>
                    <a:pt x="1148" y="1020"/>
                  </a:lnTo>
                  <a:cubicBezTo>
                    <a:pt x="1145" y="1023"/>
                    <a:pt x="1141" y="1024"/>
                    <a:pt x="1136" y="1024"/>
                  </a:cubicBezTo>
                  <a:lnTo>
                    <a:pt x="1120" y="1024"/>
                  </a:lnTo>
                  <a:lnTo>
                    <a:pt x="1104" y="1024"/>
                  </a:lnTo>
                  <a:lnTo>
                    <a:pt x="1088" y="1024"/>
                  </a:lnTo>
                  <a:lnTo>
                    <a:pt x="1072" y="1024"/>
                  </a:lnTo>
                  <a:lnTo>
                    <a:pt x="1084" y="1020"/>
                  </a:lnTo>
                  <a:lnTo>
                    <a:pt x="1068" y="1035"/>
                  </a:lnTo>
                  <a:cubicBezTo>
                    <a:pt x="1062" y="1042"/>
                    <a:pt x="1052" y="1042"/>
                    <a:pt x="1045" y="1035"/>
                  </a:cubicBezTo>
                  <a:cubicBezTo>
                    <a:pt x="1039" y="1029"/>
                    <a:pt x="1039" y="1019"/>
                    <a:pt x="1045" y="1013"/>
                  </a:cubicBezTo>
                  <a:close/>
                  <a:moveTo>
                    <a:pt x="1261" y="960"/>
                  </a:moveTo>
                  <a:lnTo>
                    <a:pt x="1264" y="960"/>
                  </a:lnTo>
                  <a:lnTo>
                    <a:pt x="1280" y="960"/>
                  </a:lnTo>
                  <a:lnTo>
                    <a:pt x="1296" y="960"/>
                  </a:lnTo>
                  <a:lnTo>
                    <a:pt x="1312" y="960"/>
                  </a:lnTo>
                  <a:lnTo>
                    <a:pt x="1301" y="965"/>
                  </a:lnTo>
                  <a:lnTo>
                    <a:pt x="1317" y="949"/>
                  </a:lnTo>
                  <a:cubicBezTo>
                    <a:pt x="1320" y="946"/>
                    <a:pt x="1324" y="944"/>
                    <a:pt x="1328" y="944"/>
                  </a:cubicBezTo>
                  <a:lnTo>
                    <a:pt x="1344" y="944"/>
                  </a:lnTo>
                  <a:lnTo>
                    <a:pt x="1350" y="944"/>
                  </a:lnTo>
                  <a:cubicBezTo>
                    <a:pt x="1359" y="944"/>
                    <a:pt x="1366" y="952"/>
                    <a:pt x="1366" y="960"/>
                  </a:cubicBezTo>
                  <a:cubicBezTo>
                    <a:pt x="1366" y="969"/>
                    <a:pt x="1359" y="976"/>
                    <a:pt x="1350" y="976"/>
                  </a:cubicBezTo>
                  <a:lnTo>
                    <a:pt x="1344" y="976"/>
                  </a:lnTo>
                  <a:lnTo>
                    <a:pt x="1328" y="976"/>
                  </a:lnTo>
                  <a:lnTo>
                    <a:pt x="1340" y="972"/>
                  </a:lnTo>
                  <a:lnTo>
                    <a:pt x="1324" y="988"/>
                  </a:lnTo>
                  <a:cubicBezTo>
                    <a:pt x="1321" y="991"/>
                    <a:pt x="1317" y="992"/>
                    <a:pt x="1312" y="992"/>
                  </a:cubicBezTo>
                  <a:lnTo>
                    <a:pt x="1296" y="992"/>
                  </a:lnTo>
                  <a:lnTo>
                    <a:pt x="1280" y="992"/>
                  </a:lnTo>
                  <a:lnTo>
                    <a:pt x="1264" y="992"/>
                  </a:lnTo>
                  <a:lnTo>
                    <a:pt x="1261" y="992"/>
                  </a:lnTo>
                  <a:cubicBezTo>
                    <a:pt x="1252" y="992"/>
                    <a:pt x="1245" y="985"/>
                    <a:pt x="1245" y="976"/>
                  </a:cubicBezTo>
                  <a:cubicBezTo>
                    <a:pt x="1245" y="968"/>
                    <a:pt x="1252" y="960"/>
                    <a:pt x="1261" y="960"/>
                  </a:cubicBezTo>
                  <a:close/>
                  <a:moveTo>
                    <a:pt x="1472" y="928"/>
                  </a:moveTo>
                  <a:lnTo>
                    <a:pt x="1472" y="928"/>
                  </a:lnTo>
                  <a:lnTo>
                    <a:pt x="1488" y="928"/>
                  </a:lnTo>
                  <a:lnTo>
                    <a:pt x="1477" y="933"/>
                  </a:lnTo>
                  <a:lnTo>
                    <a:pt x="1493" y="917"/>
                  </a:lnTo>
                  <a:cubicBezTo>
                    <a:pt x="1496" y="914"/>
                    <a:pt x="1500" y="912"/>
                    <a:pt x="1504" y="912"/>
                  </a:cubicBezTo>
                  <a:lnTo>
                    <a:pt x="1520" y="912"/>
                  </a:lnTo>
                  <a:lnTo>
                    <a:pt x="1536" y="912"/>
                  </a:lnTo>
                  <a:lnTo>
                    <a:pt x="1552" y="912"/>
                  </a:lnTo>
                  <a:lnTo>
                    <a:pt x="1561" y="912"/>
                  </a:lnTo>
                  <a:cubicBezTo>
                    <a:pt x="1570" y="912"/>
                    <a:pt x="1577" y="920"/>
                    <a:pt x="1577" y="928"/>
                  </a:cubicBezTo>
                  <a:cubicBezTo>
                    <a:pt x="1577" y="937"/>
                    <a:pt x="1570" y="944"/>
                    <a:pt x="1561" y="944"/>
                  </a:cubicBezTo>
                  <a:lnTo>
                    <a:pt x="1552" y="944"/>
                  </a:lnTo>
                  <a:lnTo>
                    <a:pt x="1536" y="944"/>
                  </a:lnTo>
                  <a:lnTo>
                    <a:pt x="1520" y="944"/>
                  </a:lnTo>
                  <a:lnTo>
                    <a:pt x="1504" y="944"/>
                  </a:lnTo>
                  <a:lnTo>
                    <a:pt x="1516" y="940"/>
                  </a:lnTo>
                  <a:lnTo>
                    <a:pt x="1500" y="956"/>
                  </a:lnTo>
                  <a:cubicBezTo>
                    <a:pt x="1497" y="959"/>
                    <a:pt x="1493" y="960"/>
                    <a:pt x="1488" y="960"/>
                  </a:cubicBezTo>
                  <a:lnTo>
                    <a:pt x="1472" y="960"/>
                  </a:lnTo>
                  <a:lnTo>
                    <a:pt x="1472" y="960"/>
                  </a:lnTo>
                  <a:cubicBezTo>
                    <a:pt x="1463" y="960"/>
                    <a:pt x="1456" y="953"/>
                    <a:pt x="1456" y="944"/>
                  </a:cubicBezTo>
                  <a:cubicBezTo>
                    <a:pt x="1456" y="936"/>
                    <a:pt x="1463" y="928"/>
                    <a:pt x="1472" y="928"/>
                  </a:cubicBezTo>
                  <a:close/>
                  <a:moveTo>
                    <a:pt x="1666" y="888"/>
                  </a:moveTo>
                  <a:lnTo>
                    <a:pt x="1669" y="885"/>
                  </a:lnTo>
                  <a:cubicBezTo>
                    <a:pt x="1672" y="882"/>
                    <a:pt x="1676" y="880"/>
                    <a:pt x="1680" y="880"/>
                  </a:cubicBezTo>
                  <a:lnTo>
                    <a:pt x="1696" y="880"/>
                  </a:lnTo>
                  <a:lnTo>
                    <a:pt x="1712" y="880"/>
                  </a:lnTo>
                  <a:lnTo>
                    <a:pt x="1728" y="880"/>
                  </a:lnTo>
                  <a:lnTo>
                    <a:pt x="1744" y="880"/>
                  </a:lnTo>
                  <a:lnTo>
                    <a:pt x="1760" y="880"/>
                  </a:lnTo>
                  <a:lnTo>
                    <a:pt x="1749" y="885"/>
                  </a:lnTo>
                  <a:lnTo>
                    <a:pt x="1757" y="877"/>
                  </a:lnTo>
                  <a:cubicBezTo>
                    <a:pt x="1763" y="871"/>
                    <a:pt x="1774" y="871"/>
                    <a:pt x="1780" y="877"/>
                  </a:cubicBezTo>
                  <a:cubicBezTo>
                    <a:pt x="1786" y="883"/>
                    <a:pt x="1786" y="893"/>
                    <a:pt x="1780" y="900"/>
                  </a:cubicBezTo>
                  <a:lnTo>
                    <a:pt x="1772" y="908"/>
                  </a:lnTo>
                  <a:cubicBezTo>
                    <a:pt x="1769" y="911"/>
                    <a:pt x="1765" y="912"/>
                    <a:pt x="1760" y="912"/>
                  </a:cubicBezTo>
                  <a:lnTo>
                    <a:pt x="1744" y="912"/>
                  </a:lnTo>
                  <a:lnTo>
                    <a:pt x="1728" y="912"/>
                  </a:lnTo>
                  <a:lnTo>
                    <a:pt x="1712" y="912"/>
                  </a:lnTo>
                  <a:lnTo>
                    <a:pt x="1696" y="912"/>
                  </a:lnTo>
                  <a:lnTo>
                    <a:pt x="1680" y="912"/>
                  </a:lnTo>
                  <a:lnTo>
                    <a:pt x="1692" y="908"/>
                  </a:lnTo>
                  <a:lnTo>
                    <a:pt x="1689" y="911"/>
                  </a:lnTo>
                  <a:cubicBezTo>
                    <a:pt x="1682" y="917"/>
                    <a:pt x="1672" y="917"/>
                    <a:pt x="1666" y="911"/>
                  </a:cubicBezTo>
                  <a:cubicBezTo>
                    <a:pt x="1660" y="905"/>
                    <a:pt x="1660" y="895"/>
                    <a:pt x="1666" y="888"/>
                  </a:cubicBezTo>
                  <a:close/>
                  <a:moveTo>
                    <a:pt x="1887" y="848"/>
                  </a:moveTo>
                  <a:lnTo>
                    <a:pt x="1888" y="848"/>
                  </a:lnTo>
                  <a:lnTo>
                    <a:pt x="1904" y="848"/>
                  </a:lnTo>
                  <a:lnTo>
                    <a:pt x="1920" y="848"/>
                  </a:lnTo>
                  <a:lnTo>
                    <a:pt x="1936" y="848"/>
                  </a:lnTo>
                  <a:lnTo>
                    <a:pt x="1952" y="848"/>
                  </a:lnTo>
                  <a:lnTo>
                    <a:pt x="1941" y="853"/>
                  </a:lnTo>
                  <a:lnTo>
                    <a:pt x="1957" y="837"/>
                  </a:lnTo>
                  <a:cubicBezTo>
                    <a:pt x="1960" y="834"/>
                    <a:pt x="1964" y="832"/>
                    <a:pt x="1968" y="832"/>
                  </a:cubicBezTo>
                  <a:lnTo>
                    <a:pt x="1976" y="832"/>
                  </a:lnTo>
                  <a:cubicBezTo>
                    <a:pt x="1985" y="832"/>
                    <a:pt x="1992" y="840"/>
                    <a:pt x="1992" y="848"/>
                  </a:cubicBezTo>
                  <a:cubicBezTo>
                    <a:pt x="1992" y="857"/>
                    <a:pt x="1985" y="864"/>
                    <a:pt x="1976" y="864"/>
                  </a:cubicBezTo>
                  <a:lnTo>
                    <a:pt x="1968" y="864"/>
                  </a:lnTo>
                  <a:lnTo>
                    <a:pt x="1980" y="860"/>
                  </a:lnTo>
                  <a:lnTo>
                    <a:pt x="1964" y="876"/>
                  </a:lnTo>
                  <a:cubicBezTo>
                    <a:pt x="1961" y="879"/>
                    <a:pt x="1957" y="880"/>
                    <a:pt x="1952" y="880"/>
                  </a:cubicBezTo>
                  <a:lnTo>
                    <a:pt x="1936" y="880"/>
                  </a:lnTo>
                  <a:lnTo>
                    <a:pt x="1920" y="880"/>
                  </a:lnTo>
                  <a:lnTo>
                    <a:pt x="1904" y="880"/>
                  </a:lnTo>
                  <a:lnTo>
                    <a:pt x="1888" y="880"/>
                  </a:lnTo>
                  <a:lnTo>
                    <a:pt x="1887" y="880"/>
                  </a:lnTo>
                  <a:cubicBezTo>
                    <a:pt x="1878" y="880"/>
                    <a:pt x="1871" y="873"/>
                    <a:pt x="1871" y="864"/>
                  </a:cubicBezTo>
                  <a:cubicBezTo>
                    <a:pt x="1871" y="856"/>
                    <a:pt x="1878" y="848"/>
                    <a:pt x="1887" y="848"/>
                  </a:cubicBezTo>
                  <a:close/>
                  <a:moveTo>
                    <a:pt x="2097" y="816"/>
                  </a:moveTo>
                  <a:lnTo>
                    <a:pt x="2112" y="816"/>
                  </a:lnTo>
                  <a:lnTo>
                    <a:pt x="2128" y="816"/>
                  </a:lnTo>
                  <a:lnTo>
                    <a:pt x="2117" y="821"/>
                  </a:lnTo>
                  <a:lnTo>
                    <a:pt x="2133" y="805"/>
                  </a:lnTo>
                  <a:cubicBezTo>
                    <a:pt x="2136" y="802"/>
                    <a:pt x="2140" y="800"/>
                    <a:pt x="2144" y="800"/>
                  </a:cubicBezTo>
                  <a:lnTo>
                    <a:pt x="2160" y="800"/>
                  </a:lnTo>
                  <a:lnTo>
                    <a:pt x="2176" y="800"/>
                  </a:lnTo>
                  <a:lnTo>
                    <a:pt x="2187" y="800"/>
                  </a:lnTo>
                  <a:cubicBezTo>
                    <a:pt x="2196" y="800"/>
                    <a:pt x="2203" y="808"/>
                    <a:pt x="2203" y="816"/>
                  </a:cubicBezTo>
                  <a:cubicBezTo>
                    <a:pt x="2203" y="825"/>
                    <a:pt x="2196" y="832"/>
                    <a:pt x="2187" y="832"/>
                  </a:cubicBezTo>
                  <a:lnTo>
                    <a:pt x="2176" y="832"/>
                  </a:lnTo>
                  <a:lnTo>
                    <a:pt x="2160" y="832"/>
                  </a:lnTo>
                  <a:lnTo>
                    <a:pt x="2144" y="832"/>
                  </a:lnTo>
                  <a:lnTo>
                    <a:pt x="2156" y="828"/>
                  </a:lnTo>
                  <a:lnTo>
                    <a:pt x="2140" y="844"/>
                  </a:lnTo>
                  <a:cubicBezTo>
                    <a:pt x="2137" y="847"/>
                    <a:pt x="2133" y="848"/>
                    <a:pt x="2128" y="848"/>
                  </a:cubicBezTo>
                  <a:lnTo>
                    <a:pt x="2112" y="848"/>
                  </a:lnTo>
                  <a:lnTo>
                    <a:pt x="2097" y="848"/>
                  </a:lnTo>
                  <a:cubicBezTo>
                    <a:pt x="2089" y="848"/>
                    <a:pt x="2081" y="841"/>
                    <a:pt x="2081" y="832"/>
                  </a:cubicBezTo>
                  <a:cubicBezTo>
                    <a:pt x="2081" y="824"/>
                    <a:pt x="2089" y="816"/>
                    <a:pt x="2097" y="816"/>
                  </a:cubicBezTo>
                  <a:close/>
                  <a:moveTo>
                    <a:pt x="2308" y="784"/>
                  </a:moveTo>
                  <a:lnTo>
                    <a:pt x="2320" y="784"/>
                  </a:lnTo>
                  <a:lnTo>
                    <a:pt x="2309" y="789"/>
                  </a:lnTo>
                  <a:lnTo>
                    <a:pt x="2325" y="773"/>
                  </a:lnTo>
                  <a:cubicBezTo>
                    <a:pt x="2328" y="770"/>
                    <a:pt x="2332" y="768"/>
                    <a:pt x="2336" y="768"/>
                  </a:cubicBezTo>
                  <a:lnTo>
                    <a:pt x="2352" y="768"/>
                  </a:lnTo>
                  <a:lnTo>
                    <a:pt x="2368" y="768"/>
                  </a:lnTo>
                  <a:lnTo>
                    <a:pt x="2384" y="768"/>
                  </a:lnTo>
                  <a:lnTo>
                    <a:pt x="2398" y="768"/>
                  </a:lnTo>
                  <a:cubicBezTo>
                    <a:pt x="2406" y="768"/>
                    <a:pt x="2414" y="776"/>
                    <a:pt x="2414" y="784"/>
                  </a:cubicBezTo>
                  <a:cubicBezTo>
                    <a:pt x="2414" y="793"/>
                    <a:pt x="2406" y="800"/>
                    <a:pt x="2398" y="800"/>
                  </a:cubicBezTo>
                  <a:lnTo>
                    <a:pt x="2384" y="800"/>
                  </a:lnTo>
                  <a:lnTo>
                    <a:pt x="2368" y="800"/>
                  </a:lnTo>
                  <a:lnTo>
                    <a:pt x="2352" y="800"/>
                  </a:lnTo>
                  <a:lnTo>
                    <a:pt x="2336" y="800"/>
                  </a:lnTo>
                  <a:lnTo>
                    <a:pt x="2348" y="796"/>
                  </a:lnTo>
                  <a:lnTo>
                    <a:pt x="2332" y="812"/>
                  </a:lnTo>
                  <a:cubicBezTo>
                    <a:pt x="2329" y="815"/>
                    <a:pt x="2325" y="816"/>
                    <a:pt x="2320" y="816"/>
                  </a:cubicBezTo>
                  <a:lnTo>
                    <a:pt x="2308" y="816"/>
                  </a:lnTo>
                  <a:cubicBezTo>
                    <a:pt x="2299" y="816"/>
                    <a:pt x="2292" y="809"/>
                    <a:pt x="2292" y="800"/>
                  </a:cubicBezTo>
                  <a:cubicBezTo>
                    <a:pt x="2292" y="792"/>
                    <a:pt x="2299" y="784"/>
                    <a:pt x="2308" y="784"/>
                  </a:cubicBezTo>
                  <a:close/>
                  <a:moveTo>
                    <a:pt x="2519" y="752"/>
                  </a:moveTo>
                  <a:lnTo>
                    <a:pt x="2528" y="752"/>
                  </a:lnTo>
                  <a:lnTo>
                    <a:pt x="2517" y="757"/>
                  </a:lnTo>
                  <a:lnTo>
                    <a:pt x="2533" y="741"/>
                  </a:lnTo>
                  <a:cubicBezTo>
                    <a:pt x="2536" y="738"/>
                    <a:pt x="2540" y="736"/>
                    <a:pt x="2544" y="736"/>
                  </a:cubicBezTo>
                  <a:lnTo>
                    <a:pt x="2560" y="736"/>
                  </a:lnTo>
                  <a:lnTo>
                    <a:pt x="2576" y="736"/>
                  </a:lnTo>
                  <a:lnTo>
                    <a:pt x="2592" y="736"/>
                  </a:lnTo>
                  <a:lnTo>
                    <a:pt x="2608" y="736"/>
                  </a:lnTo>
                  <a:cubicBezTo>
                    <a:pt x="2617" y="736"/>
                    <a:pt x="2624" y="744"/>
                    <a:pt x="2624" y="752"/>
                  </a:cubicBezTo>
                  <a:cubicBezTo>
                    <a:pt x="2624" y="761"/>
                    <a:pt x="2617" y="768"/>
                    <a:pt x="2608" y="768"/>
                  </a:cubicBezTo>
                  <a:lnTo>
                    <a:pt x="2592" y="768"/>
                  </a:lnTo>
                  <a:lnTo>
                    <a:pt x="2576" y="768"/>
                  </a:lnTo>
                  <a:lnTo>
                    <a:pt x="2560" y="768"/>
                  </a:lnTo>
                  <a:lnTo>
                    <a:pt x="2544" y="768"/>
                  </a:lnTo>
                  <a:lnTo>
                    <a:pt x="2556" y="764"/>
                  </a:lnTo>
                  <a:lnTo>
                    <a:pt x="2540" y="780"/>
                  </a:lnTo>
                  <a:cubicBezTo>
                    <a:pt x="2537" y="783"/>
                    <a:pt x="2533" y="784"/>
                    <a:pt x="2528" y="784"/>
                  </a:cubicBezTo>
                  <a:lnTo>
                    <a:pt x="2519" y="784"/>
                  </a:lnTo>
                  <a:cubicBezTo>
                    <a:pt x="2510" y="784"/>
                    <a:pt x="2503" y="777"/>
                    <a:pt x="2503" y="768"/>
                  </a:cubicBezTo>
                  <a:cubicBezTo>
                    <a:pt x="2503" y="760"/>
                    <a:pt x="2510" y="752"/>
                    <a:pt x="2519" y="752"/>
                  </a:cubicBezTo>
                  <a:close/>
                  <a:moveTo>
                    <a:pt x="2716" y="719"/>
                  </a:moveTo>
                  <a:lnTo>
                    <a:pt x="2725" y="709"/>
                  </a:lnTo>
                  <a:cubicBezTo>
                    <a:pt x="2728" y="706"/>
                    <a:pt x="2732" y="704"/>
                    <a:pt x="2736" y="704"/>
                  </a:cubicBezTo>
                  <a:lnTo>
                    <a:pt x="2752" y="704"/>
                  </a:lnTo>
                  <a:lnTo>
                    <a:pt x="2768" y="704"/>
                  </a:lnTo>
                  <a:lnTo>
                    <a:pt x="2784" y="704"/>
                  </a:lnTo>
                  <a:lnTo>
                    <a:pt x="2800" y="704"/>
                  </a:lnTo>
                  <a:lnTo>
                    <a:pt x="2816" y="704"/>
                  </a:lnTo>
                  <a:lnTo>
                    <a:pt x="2805" y="709"/>
                  </a:lnTo>
                  <a:lnTo>
                    <a:pt x="2807" y="707"/>
                  </a:lnTo>
                  <a:cubicBezTo>
                    <a:pt x="2813" y="701"/>
                    <a:pt x="2823" y="701"/>
                    <a:pt x="2830" y="707"/>
                  </a:cubicBezTo>
                  <a:cubicBezTo>
                    <a:pt x="2836" y="714"/>
                    <a:pt x="2836" y="724"/>
                    <a:pt x="2830" y="730"/>
                  </a:cubicBezTo>
                  <a:lnTo>
                    <a:pt x="2828" y="732"/>
                  </a:lnTo>
                  <a:cubicBezTo>
                    <a:pt x="2825" y="735"/>
                    <a:pt x="2821" y="736"/>
                    <a:pt x="2816" y="736"/>
                  </a:cubicBezTo>
                  <a:lnTo>
                    <a:pt x="2800" y="736"/>
                  </a:lnTo>
                  <a:lnTo>
                    <a:pt x="2784" y="736"/>
                  </a:lnTo>
                  <a:lnTo>
                    <a:pt x="2768" y="736"/>
                  </a:lnTo>
                  <a:lnTo>
                    <a:pt x="2752" y="736"/>
                  </a:lnTo>
                  <a:lnTo>
                    <a:pt x="2736" y="736"/>
                  </a:lnTo>
                  <a:lnTo>
                    <a:pt x="2748" y="732"/>
                  </a:lnTo>
                  <a:lnTo>
                    <a:pt x="2738" y="741"/>
                  </a:lnTo>
                  <a:cubicBezTo>
                    <a:pt x="2732" y="748"/>
                    <a:pt x="2722" y="748"/>
                    <a:pt x="2716" y="741"/>
                  </a:cubicBezTo>
                  <a:cubicBezTo>
                    <a:pt x="2709" y="735"/>
                    <a:pt x="2709" y="725"/>
                    <a:pt x="2716" y="719"/>
                  </a:cubicBezTo>
                  <a:close/>
                  <a:moveTo>
                    <a:pt x="2926" y="685"/>
                  </a:moveTo>
                  <a:lnTo>
                    <a:pt x="2933" y="677"/>
                  </a:lnTo>
                  <a:cubicBezTo>
                    <a:pt x="2936" y="674"/>
                    <a:pt x="2940" y="672"/>
                    <a:pt x="2944" y="672"/>
                  </a:cubicBezTo>
                  <a:lnTo>
                    <a:pt x="2960" y="672"/>
                  </a:lnTo>
                  <a:lnTo>
                    <a:pt x="2976" y="672"/>
                  </a:lnTo>
                  <a:lnTo>
                    <a:pt x="2992" y="672"/>
                  </a:lnTo>
                  <a:lnTo>
                    <a:pt x="3008" y="672"/>
                  </a:lnTo>
                  <a:lnTo>
                    <a:pt x="3024" y="672"/>
                  </a:lnTo>
                  <a:lnTo>
                    <a:pt x="3013" y="677"/>
                  </a:lnTo>
                  <a:lnTo>
                    <a:pt x="3017" y="673"/>
                  </a:lnTo>
                  <a:cubicBezTo>
                    <a:pt x="3023" y="667"/>
                    <a:pt x="3033" y="667"/>
                    <a:pt x="3040" y="673"/>
                  </a:cubicBezTo>
                  <a:cubicBezTo>
                    <a:pt x="3046" y="680"/>
                    <a:pt x="3046" y="690"/>
                    <a:pt x="3040" y="696"/>
                  </a:cubicBezTo>
                  <a:lnTo>
                    <a:pt x="3036" y="700"/>
                  </a:lnTo>
                  <a:cubicBezTo>
                    <a:pt x="3033" y="703"/>
                    <a:pt x="3029" y="704"/>
                    <a:pt x="3024" y="704"/>
                  </a:cubicBezTo>
                  <a:lnTo>
                    <a:pt x="3008" y="704"/>
                  </a:lnTo>
                  <a:lnTo>
                    <a:pt x="2992" y="704"/>
                  </a:lnTo>
                  <a:lnTo>
                    <a:pt x="2976" y="704"/>
                  </a:lnTo>
                  <a:lnTo>
                    <a:pt x="2960" y="704"/>
                  </a:lnTo>
                  <a:lnTo>
                    <a:pt x="2944" y="704"/>
                  </a:lnTo>
                  <a:lnTo>
                    <a:pt x="2956" y="700"/>
                  </a:lnTo>
                  <a:lnTo>
                    <a:pt x="2948" y="707"/>
                  </a:lnTo>
                  <a:cubicBezTo>
                    <a:pt x="2942" y="714"/>
                    <a:pt x="2932" y="714"/>
                    <a:pt x="2926" y="707"/>
                  </a:cubicBezTo>
                  <a:cubicBezTo>
                    <a:pt x="2919" y="701"/>
                    <a:pt x="2919" y="691"/>
                    <a:pt x="2926" y="685"/>
                  </a:cubicBezTo>
                  <a:close/>
                  <a:moveTo>
                    <a:pt x="3136" y="651"/>
                  </a:moveTo>
                  <a:lnTo>
                    <a:pt x="3141" y="645"/>
                  </a:lnTo>
                  <a:cubicBezTo>
                    <a:pt x="3144" y="642"/>
                    <a:pt x="3148" y="640"/>
                    <a:pt x="3152" y="640"/>
                  </a:cubicBezTo>
                  <a:lnTo>
                    <a:pt x="3168" y="640"/>
                  </a:lnTo>
                  <a:lnTo>
                    <a:pt x="3184" y="640"/>
                  </a:lnTo>
                  <a:lnTo>
                    <a:pt x="3200" y="640"/>
                  </a:lnTo>
                  <a:lnTo>
                    <a:pt x="3216" y="640"/>
                  </a:lnTo>
                  <a:lnTo>
                    <a:pt x="3232" y="640"/>
                  </a:lnTo>
                  <a:lnTo>
                    <a:pt x="3221" y="645"/>
                  </a:lnTo>
                  <a:lnTo>
                    <a:pt x="3227" y="639"/>
                  </a:lnTo>
                  <a:cubicBezTo>
                    <a:pt x="3233" y="633"/>
                    <a:pt x="3243" y="633"/>
                    <a:pt x="3249" y="639"/>
                  </a:cubicBezTo>
                  <a:cubicBezTo>
                    <a:pt x="3256" y="646"/>
                    <a:pt x="3256" y="656"/>
                    <a:pt x="3249" y="662"/>
                  </a:cubicBezTo>
                  <a:lnTo>
                    <a:pt x="3244" y="668"/>
                  </a:lnTo>
                  <a:cubicBezTo>
                    <a:pt x="3241" y="671"/>
                    <a:pt x="3237" y="672"/>
                    <a:pt x="3232" y="672"/>
                  </a:cubicBezTo>
                  <a:lnTo>
                    <a:pt x="3216" y="672"/>
                  </a:lnTo>
                  <a:lnTo>
                    <a:pt x="3200" y="672"/>
                  </a:lnTo>
                  <a:lnTo>
                    <a:pt x="3184" y="672"/>
                  </a:lnTo>
                  <a:lnTo>
                    <a:pt x="3168" y="672"/>
                  </a:lnTo>
                  <a:lnTo>
                    <a:pt x="3152" y="672"/>
                  </a:lnTo>
                  <a:lnTo>
                    <a:pt x="3164" y="668"/>
                  </a:lnTo>
                  <a:lnTo>
                    <a:pt x="3158" y="673"/>
                  </a:lnTo>
                  <a:cubicBezTo>
                    <a:pt x="3152" y="680"/>
                    <a:pt x="3142" y="680"/>
                    <a:pt x="3136" y="673"/>
                  </a:cubicBezTo>
                  <a:cubicBezTo>
                    <a:pt x="3129" y="667"/>
                    <a:pt x="3129" y="657"/>
                    <a:pt x="3136" y="651"/>
                  </a:cubicBezTo>
                  <a:close/>
                  <a:moveTo>
                    <a:pt x="3345" y="617"/>
                  </a:moveTo>
                  <a:lnTo>
                    <a:pt x="3349" y="613"/>
                  </a:lnTo>
                  <a:cubicBezTo>
                    <a:pt x="3352" y="610"/>
                    <a:pt x="3356" y="608"/>
                    <a:pt x="3360" y="608"/>
                  </a:cubicBezTo>
                  <a:lnTo>
                    <a:pt x="3376" y="608"/>
                  </a:lnTo>
                  <a:lnTo>
                    <a:pt x="3392" y="608"/>
                  </a:lnTo>
                  <a:lnTo>
                    <a:pt x="3408" y="608"/>
                  </a:lnTo>
                  <a:lnTo>
                    <a:pt x="3424" y="608"/>
                  </a:lnTo>
                  <a:lnTo>
                    <a:pt x="3440" y="608"/>
                  </a:lnTo>
                  <a:lnTo>
                    <a:pt x="3429" y="613"/>
                  </a:lnTo>
                  <a:lnTo>
                    <a:pt x="3437" y="606"/>
                  </a:lnTo>
                  <a:cubicBezTo>
                    <a:pt x="3443" y="599"/>
                    <a:pt x="3453" y="599"/>
                    <a:pt x="3459" y="606"/>
                  </a:cubicBezTo>
                  <a:cubicBezTo>
                    <a:pt x="3466" y="612"/>
                    <a:pt x="3466" y="622"/>
                    <a:pt x="3459" y="628"/>
                  </a:cubicBezTo>
                  <a:lnTo>
                    <a:pt x="3452" y="636"/>
                  </a:lnTo>
                  <a:cubicBezTo>
                    <a:pt x="3449" y="639"/>
                    <a:pt x="3445" y="640"/>
                    <a:pt x="3440" y="640"/>
                  </a:cubicBezTo>
                  <a:lnTo>
                    <a:pt x="3424" y="640"/>
                  </a:lnTo>
                  <a:lnTo>
                    <a:pt x="3408" y="640"/>
                  </a:lnTo>
                  <a:lnTo>
                    <a:pt x="3392" y="640"/>
                  </a:lnTo>
                  <a:lnTo>
                    <a:pt x="3376" y="640"/>
                  </a:lnTo>
                  <a:lnTo>
                    <a:pt x="3360" y="640"/>
                  </a:lnTo>
                  <a:lnTo>
                    <a:pt x="3372" y="636"/>
                  </a:lnTo>
                  <a:lnTo>
                    <a:pt x="3368" y="639"/>
                  </a:lnTo>
                  <a:cubicBezTo>
                    <a:pt x="3362" y="646"/>
                    <a:pt x="3352" y="646"/>
                    <a:pt x="3345" y="639"/>
                  </a:cubicBezTo>
                  <a:cubicBezTo>
                    <a:pt x="3339" y="633"/>
                    <a:pt x="3339" y="623"/>
                    <a:pt x="3345" y="617"/>
                  </a:cubicBezTo>
                  <a:close/>
                  <a:moveTo>
                    <a:pt x="3555" y="583"/>
                  </a:moveTo>
                  <a:lnTo>
                    <a:pt x="3557" y="581"/>
                  </a:lnTo>
                  <a:cubicBezTo>
                    <a:pt x="3560" y="578"/>
                    <a:pt x="3564" y="576"/>
                    <a:pt x="3568" y="576"/>
                  </a:cubicBezTo>
                  <a:lnTo>
                    <a:pt x="3584" y="576"/>
                  </a:lnTo>
                  <a:lnTo>
                    <a:pt x="3600" y="576"/>
                  </a:lnTo>
                  <a:lnTo>
                    <a:pt x="3616" y="576"/>
                  </a:lnTo>
                  <a:lnTo>
                    <a:pt x="3632" y="576"/>
                  </a:lnTo>
                  <a:lnTo>
                    <a:pt x="3648" y="576"/>
                  </a:lnTo>
                  <a:lnTo>
                    <a:pt x="3662" y="576"/>
                  </a:lnTo>
                  <a:cubicBezTo>
                    <a:pt x="3671" y="576"/>
                    <a:pt x="3678" y="584"/>
                    <a:pt x="3678" y="592"/>
                  </a:cubicBezTo>
                  <a:cubicBezTo>
                    <a:pt x="3678" y="601"/>
                    <a:pt x="3671" y="608"/>
                    <a:pt x="3662" y="608"/>
                  </a:cubicBezTo>
                  <a:lnTo>
                    <a:pt x="3648" y="608"/>
                  </a:lnTo>
                  <a:lnTo>
                    <a:pt x="3632" y="608"/>
                  </a:lnTo>
                  <a:lnTo>
                    <a:pt x="3616" y="608"/>
                  </a:lnTo>
                  <a:lnTo>
                    <a:pt x="3600" y="608"/>
                  </a:lnTo>
                  <a:lnTo>
                    <a:pt x="3584" y="608"/>
                  </a:lnTo>
                  <a:lnTo>
                    <a:pt x="3568" y="608"/>
                  </a:lnTo>
                  <a:lnTo>
                    <a:pt x="3580" y="604"/>
                  </a:lnTo>
                  <a:lnTo>
                    <a:pt x="3578" y="606"/>
                  </a:lnTo>
                  <a:cubicBezTo>
                    <a:pt x="3572" y="612"/>
                    <a:pt x="3562" y="612"/>
                    <a:pt x="3555" y="606"/>
                  </a:cubicBezTo>
                  <a:cubicBezTo>
                    <a:pt x="3549" y="599"/>
                    <a:pt x="3549" y="589"/>
                    <a:pt x="3555" y="583"/>
                  </a:cubicBezTo>
                  <a:close/>
                  <a:moveTo>
                    <a:pt x="3770" y="560"/>
                  </a:moveTo>
                  <a:lnTo>
                    <a:pt x="3781" y="549"/>
                  </a:lnTo>
                  <a:cubicBezTo>
                    <a:pt x="3784" y="546"/>
                    <a:pt x="3788" y="544"/>
                    <a:pt x="3792" y="544"/>
                  </a:cubicBezTo>
                  <a:lnTo>
                    <a:pt x="3808" y="544"/>
                  </a:lnTo>
                  <a:lnTo>
                    <a:pt x="3824" y="544"/>
                  </a:lnTo>
                  <a:lnTo>
                    <a:pt x="3840" y="544"/>
                  </a:lnTo>
                  <a:lnTo>
                    <a:pt x="3856" y="544"/>
                  </a:lnTo>
                  <a:lnTo>
                    <a:pt x="3872" y="544"/>
                  </a:lnTo>
                  <a:lnTo>
                    <a:pt x="3873" y="544"/>
                  </a:lnTo>
                  <a:cubicBezTo>
                    <a:pt x="3882" y="544"/>
                    <a:pt x="3889" y="552"/>
                    <a:pt x="3889" y="560"/>
                  </a:cubicBezTo>
                  <a:cubicBezTo>
                    <a:pt x="3889" y="569"/>
                    <a:pt x="3882" y="576"/>
                    <a:pt x="3873" y="576"/>
                  </a:cubicBezTo>
                  <a:lnTo>
                    <a:pt x="3872" y="576"/>
                  </a:lnTo>
                  <a:lnTo>
                    <a:pt x="3856" y="576"/>
                  </a:lnTo>
                  <a:lnTo>
                    <a:pt x="3840" y="576"/>
                  </a:lnTo>
                  <a:lnTo>
                    <a:pt x="3824" y="576"/>
                  </a:lnTo>
                  <a:lnTo>
                    <a:pt x="3808" y="576"/>
                  </a:lnTo>
                  <a:lnTo>
                    <a:pt x="3792" y="576"/>
                  </a:lnTo>
                  <a:lnTo>
                    <a:pt x="3804" y="572"/>
                  </a:lnTo>
                  <a:lnTo>
                    <a:pt x="3793" y="583"/>
                  </a:lnTo>
                  <a:cubicBezTo>
                    <a:pt x="3786" y="589"/>
                    <a:pt x="3776" y="589"/>
                    <a:pt x="3770" y="583"/>
                  </a:cubicBezTo>
                  <a:cubicBezTo>
                    <a:pt x="3764" y="577"/>
                    <a:pt x="3764" y="567"/>
                    <a:pt x="3770" y="560"/>
                  </a:cubicBezTo>
                  <a:close/>
                  <a:moveTo>
                    <a:pt x="3994" y="528"/>
                  </a:moveTo>
                  <a:lnTo>
                    <a:pt x="4000" y="528"/>
                  </a:lnTo>
                  <a:lnTo>
                    <a:pt x="3989" y="533"/>
                  </a:lnTo>
                  <a:lnTo>
                    <a:pt x="4005" y="517"/>
                  </a:lnTo>
                  <a:cubicBezTo>
                    <a:pt x="4008" y="514"/>
                    <a:pt x="4012" y="512"/>
                    <a:pt x="4016" y="512"/>
                  </a:cubicBezTo>
                  <a:lnTo>
                    <a:pt x="4032" y="512"/>
                  </a:lnTo>
                  <a:lnTo>
                    <a:pt x="4048" y="512"/>
                  </a:lnTo>
                  <a:lnTo>
                    <a:pt x="4064" y="512"/>
                  </a:lnTo>
                  <a:lnTo>
                    <a:pt x="4080" y="512"/>
                  </a:lnTo>
                  <a:lnTo>
                    <a:pt x="4083" y="512"/>
                  </a:lnTo>
                  <a:cubicBezTo>
                    <a:pt x="4092" y="512"/>
                    <a:pt x="4099" y="520"/>
                    <a:pt x="4099" y="528"/>
                  </a:cubicBezTo>
                  <a:cubicBezTo>
                    <a:pt x="4099" y="537"/>
                    <a:pt x="4092" y="544"/>
                    <a:pt x="4083" y="544"/>
                  </a:cubicBezTo>
                  <a:lnTo>
                    <a:pt x="4080" y="544"/>
                  </a:lnTo>
                  <a:lnTo>
                    <a:pt x="4064" y="544"/>
                  </a:lnTo>
                  <a:lnTo>
                    <a:pt x="4048" y="544"/>
                  </a:lnTo>
                  <a:lnTo>
                    <a:pt x="4032" y="544"/>
                  </a:lnTo>
                  <a:lnTo>
                    <a:pt x="4016" y="544"/>
                  </a:lnTo>
                  <a:lnTo>
                    <a:pt x="4028" y="540"/>
                  </a:lnTo>
                  <a:lnTo>
                    <a:pt x="4012" y="556"/>
                  </a:lnTo>
                  <a:cubicBezTo>
                    <a:pt x="4009" y="559"/>
                    <a:pt x="4005" y="560"/>
                    <a:pt x="4000" y="560"/>
                  </a:cubicBezTo>
                  <a:lnTo>
                    <a:pt x="3994" y="560"/>
                  </a:lnTo>
                  <a:cubicBezTo>
                    <a:pt x="3985" y="560"/>
                    <a:pt x="3978" y="553"/>
                    <a:pt x="3978" y="544"/>
                  </a:cubicBezTo>
                  <a:cubicBezTo>
                    <a:pt x="3978" y="536"/>
                    <a:pt x="3985" y="528"/>
                    <a:pt x="3994" y="528"/>
                  </a:cubicBezTo>
                  <a:close/>
                  <a:moveTo>
                    <a:pt x="4205" y="496"/>
                  </a:moveTo>
                  <a:lnTo>
                    <a:pt x="4208" y="496"/>
                  </a:lnTo>
                  <a:lnTo>
                    <a:pt x="4224" y="496"/>
                  </a:lnTo>
                  <a:lnTo>
                    <a:pt x="4240" y="496"/>
                  </a:lnTo>
                  <a:lnTo>
                    <a:pt x="4229" y="501"/>
                  </a:lnTo>
                  <a:lnTo>
                    <a:pt x="4245" y="485"/>
                  </a:lnTo>
                  <a:cubicBezTo>
                    <a:pt x="4248" y="482"/>
                    <a:pt x="4252" y="480"/>
                    <a:pt x="4256" y="480"/>
                  </a:cubicBezTo>
                  <a:lnTo>
                    <a:pt x="4272" y="480"/>
                  </a:lnTo>
                  <a:lnTo>
                    <a:pt x="4288" y="480"/>
                  </a:lnTo>
                  <a:lnTo>
                    <a:pt x="4294" y="480"/>
                  </a:lnTo>
                  <a:cubicBezTo>
                    <a:pt x="4303" y="480"/>
                    <a:pt x="4310" y="488"/>
                    <a:pt x="4310" y="496"/>
                  </a:cubicBezTo>
                  <a:cubicBezTo>
                    <a:pt x="4310" y="505"/>
                    <a:pt x="4303" y="512"/>
                    <a:pt x="4294" y="512"/>
                  </a:cubicBezTo>
                  <a:lnTo>
                    <a:pt x="4288" y="512"/>
                  </a:lnTo>
                  <a:lnTo>
                    <a:pt x="4272" y="512"/>
                  </a:lnTo>
                  <a:lnTo>
                    <a:pt x="4256" y="512"/>
                  </a:lnTo>
                  <a:lnTo>
                    <a:pt x="4268" y="508"/>
                  </a:lnTo>
                  <a:lnTo>
                    <a:pt x="4252" y="524"/>
                  </a:lnTo>
                  <a:cubicBezTo>
                    <a:pt x="4249" y="527"/>
                    <a:pt x="4245" y="528"/>
                    <a:pt x="4240" y="528"/>
                  </a:cubicBezTo>
                  <a:lnTo>
                    <a:pt x="4224" y="528"/>
                  </a:lnTo>
                  <a:lnTo>
                    <a:pt x="4208" y="528"/>
                  </a:lnTo>
                  <a:lnTo>
                    <a:pt x="4205" y="528"/>
                  </a:lnTo>
                  <a:cubicBezTo>
                    <a:pt x="4196" y="528"/>
                    <a:pt x="4189" y="521"/>
                    <a:pt x="4189" y="512"/>
                  </a:cubicBezTo>
                  <a:cubicBezTo>
                    <a:pt x="4189" y="504"/>
                    <a:pt x="4196" y="496"/>
                    <a:pt x="4205" y="496"/>
                  </a:cubicBezTo>
                  <a:close/>
                  <a:moveTo>
                    <a:pt x="4416" y="464"/>
                  </a:moveTo>
                  <a:lnTo>
                    <a:pt x="4416" y="464"/>
                  </a:lnTo>
                  <a:lnTo>
                    <a:pt x="4432" y="464"/>
                  </a:lnTo>
                  <a:lnTo>
                    <a:pt x="4448" y="464"/>
                  </a:lnTo>
                  <a:lnTo>
                    <a:pt x="4464" y="464"/>
                  </a:lnTo>
                  <a:lnTo>
                    <a:pt x="4480" y="464"/>
                  </a:lnTo>
                  <a:lnTo>
                    <a:pt x="4469" y="469"/>
                  </a:lnTo>
                  <a:lnTo>
                    <a:pt x="4485" y="453"/>
                  </a:lnTo>
                  <a:cubicBezTo>
                    <a:pt x="4488" y="450"/>
                    <a:pt x="4492" y="448"/>
                    <a:pt x="4496" y="448"/>
                  </a:cubicBezTo>
                  <a:lnTo>
                    <a:pt x="4505" y="448"/>
                  </a:lnTo>
                  <a:cubicBezTo>
                    <a:pt x="4514" y="448"/>
                    <a:pt x="4521" y="456"/>
                    <a:pt x="4521" y="464"/>
                  </a:cubicBezTo>
                  <a:cubicBezTo>
                    <a:pt x="4521" y="473"/>
                    <a:pt x="4514" y="480"/>
                    <a:pt x="4505" y="480"/>
                  </a:cubicBezTo>
                  <a:lnTo>
                    <a:pt x="4496" y="480"/>
                  </a:lnTo>
                  <a:lnTo>
                    <a:pt x="4508" y="476"/>
                  </a:lnTo>
                  <a:lnTo>
                    <a:pt x="4492" y="492"/>
                  </a:lnTo>
                  <a:cubicBezTo>
                    <a:pt x="4489" y="495"/>
                    <a:pt x="4485" y="496"/>
                    <a:pt x="4480" y="496"/>
                  </a:cubicBezTo>
                  <a:lnTo>
                    <a:pt x="4464" y="496"/>
                  </a:lnTo>
                  <a:lnTo>
                    <a:pt x="4448" y="496"/>
                  </a:lnTo>
                  <a:lnTo>
                    <a:pt x="4432" y="496"/>
                  </a:lnTo>
                  <a:lnTo>
                    <a:pt x="4416" y="496"/>
                  </a:lnTo>
                  <a:lnTo>
                    <a:pt x="4416" y="496"/>
                  </a:lnTo>
                  <a:cubicBezTo>
                    <a:pt x="4407" y="496"/>
                    <a:pt x="4400" y="489"/>
                    <a:pt x="4400" y="480"/>
                  </a:cubicBezTo>
                  <a:cubicBezTo>
                    <a:pt x="4400" y="472"/>
                    <a:pt x="4407" y="464"/>
                    <a:pt x="4416" y="464"/>
                  </a:cubicBezTo>
                  <a:close/>
                  <a:moveTo>
                    <a:pt x="4626" y="432"/>
                  </a:moveTo>
                  <a:lnTo>
                    <a:pt x="4640" y="432"/>
                  </a:lnTo>
                  <a:lnTo>
                    <a:pt x="4656" y="432"/>
                  </a:lnTo>
                  <a:lnTo>
                    <a:pt x="4672" y="432"/>
                  </a:lnTo>
                  <a:lnTo>
                    <a:pt x="4688" y="432"/>
                  </a:lnTo>
                  <a:lnTo>
                    <a:pt x="4704" y="432"/>
                  </a:lnTo>
                  <a:lnTo>
                    <a:pt x="4720" y="432"/>
                  </a:lnTo>
                  <a:lnTo>
                    <a:pt x="4709" y="437"/>
                  </a:lnTo>
                  <a:lnTo>
                    <a:pt x="4710" y="436"/>
                  </a:lnTo>
                  <a:cubicBezTo>
                    <a:pt x="4717" y="430"/>
                    <a:pt x="4727" y="430"/>
                    <a:pt x="4733" y="436"/>
                  </a:cubicBezTo>
                  <a:cubicBezTo>
                    <a:pt x="4739" y="442"/>
                    <a:pt x="4739" y="452"/>
                    <a:pt x="4733" y="458"/>
                  </a:cubicBezTo>
                  <a:lnTo>
                    <a:pt x="4732" y="460"/>
                  </a:lnTo>
                  <a:cubicBezTo>
                    <a:pt x="4729" y="463"/>
                    <a:pt x="4725" y="464"/>
                    <a:pt x="4720" y="464"/>
                  </a:cubicBezTo>
                  <a:lnTo>
                    <a:pt x="4704" y="464"/>
                  </a:lnTo>
                  <a:lnTo>
                    <a:pt x="4688" y="464"/>
                  </a:lnTo>
                  <a:lnTo>
                    <a:pt x="4672" y="464"/>
                  </a:lnTo>
                  <a:lnTo>
                    <a:pt x="4656" y="464"/>
                  </a:lnTo>
                  <a:lnTo>
                    <a:pt x="4640" y="464"/>
                  </a:lnTo>
                  <a:lnTo>
                    <a:pt x="4626" y="464"/>
                  </a:lnTo>
                  <a:cubicBezTo>
                    <a:pt x="4618" y="464"/>
                    <a:pt x="4610" y="457"/>
                    <a:pt x="4610" y="448"/>
                  </a:cubicBezTo>
                  <a:cubicBezTo>
                    <a:pt x="4610" y="440"/>
                    <a:pt x="4618" y="432"/>
                    <a:pt x="4626" y="432"/>
                  </a:cubicBezTo>
                  <a:close/>
                  <a:moveTo>
                    <a:pt x="4844" y="416"/>
                  </a:moveTo>
                  <a:lnTo>
                    <a:pt x="4848" y="416"/>
                  </a:lnTo>
                  <a:lnTo>
                    <a:pt x="4837" y="421"/>
                  </a:lnTo>
                  <a:lnTo>
                    <a:pt x="4853" y="405"/>
                  </a:lnTo>
                  <a:cubicBezTo>
                    <a:pt x="4856" y="402"/>
                    <a:pt x="4860" y="400"/>
                    <a:pt x="4864" y="400"/>
                  </a:cubicBezTo>
                  <a:lnTo>
                    <a:pt x="4880" y="400"/>
                  </a:lnTo>
                  <a:lnTo>
                    <a:pt x="4896" y="400"/>
                  </a:lnTo>
                  <a:lnTo>
                    <a:pt x="4912" y="400"/>
                  </a:lnTo>
                  <a:lnTo>
                    <a:pt x="4928" y="400"/>
                  </a:lnTo>
                  <a:lnTo>
                    <a:pt x="4933" y="400"/>
                  </a:lnTo>
                  <a:cubicBezTo>
                    <a:pt x="4942" y="400"/>
                    <a:pt x="4949" y="408"/>
                    <a:pt x="4949" y="416"/>
                  </a:cubicBezTo>
                  <a:cubicBezTo>
                    <a:pt x="4949" y="425"/>
                    <a:pt x="4942" y="432"/>
                    <a:pt x="4933" y="432"/>
                  </a:cubicBezTo>
                  <a:lnTo>
                    <a:pt x="4928" y="432"/>
                  </a:lnTo>
                  <a:lnTo>
                    <a:pt x="4912" y="432"/>
                  </a:lnTo>
                  <a:lnTo>
                    <a:pt x="4896" y="432"/>
                  </a:lnTo>
                  <a:lnTo>
                    <a:pt x="4880" y="432"/>
                  </a:lnTo>
                  <a:lnTo>
                    <a:pt x="4864" y="432"/>
                  </a:lnTo>
                  <a:lnTo>
                    <a:pt x="4876" y="428"/>
                  </a:lnTo>
                  <a:lnTo>
                    <a:pt x="4860" y="444"/>
                  </a:lnTo>
                  <a:cubicBezTo>
                    <a:pt x="4857" y="447"/>
                    <a:pt x="4853" y="448"/>
                    <a:pt x="4848" y="448"/>
                  </a:cubicBezTo>
                  <a:lnTo>
                    <a:pt x="4844" y="448"/>
                  </a:lnTo>
                  <a:cubicBezTo>
                    <a:pt x="4835" y="448"/>
                    <a:pt x="4828" y="441"/>
                    <a:pt x="4828" y="432"/>
                  </a:cubicBezTo>
                  <a:cubicBezTo>
                    <a:pt x="4828" y="424"/>
                    <a:pt x="4835" y="416"/>
                    <a:pt x="4844" y="416"/>
                  </a:cubicBezTo>
                  <a:close/>
                  <a:moveTo>
                    <a:pt x="5054" y="384"/>
                  </a:moveTo>
                  <a:lnTo>
                    <a:pt x="5056" y="384"/>
                  </a:lnTo>
                  <a:lnTo>
                    <a:pt x="5072" y="384"/>
                  </a:lnTo>
                  <a:lnTo>
                    <a:pt x="5088" y="384"/>
                  </a:lnTo>
                  <a:lnTo>
                    <a:pt x="5104" y="384"/>
                  </a:lnTo>
                  <a:lnTo>
                    <a:pt x="5093" y="389"/>
                  </a:lnTo>
                  <a:lnTo>
                    <a:pt x="5109" y="373"/>
                  </a:lnTo>
                  <a:cubicBezTo>
                    <a:pt x="5112" y="370"/>
                    <a:pt x="5116" y="368"/>
                    <a:pt x="5120" y="368"/>
                  </a:cubicBezTo>
                  <a:lnTo>
                    <a:pt x="5136" y="368"/>
                  </a:lnTo>
                  <a:lnTo>
                    <a:pt x="5144" y="368"/>
                  </a:lnTo>
                  <a:cubicBezTo>
                    <a:pt x="5153" y="368"/>
                    <a:pt x="5160" y="376"/>
                    <a:pt x="5160" y="384"/>
                  </a:cubicBezTo>
                  <a:cubicBezTo>
                    <a:pt x="5160" y="393"/>
                    <a:pt x="5153" y="400"/>
                    <a:pt x="5144" y="400"/>
                  </a:cubicBezTo>
                  <a:lnTo>
                    <a:pt x="5136" y="400"/>
                  </a:lnTo>
                  <a:lnTo>
                    <a:pt x="5120" y="400"/>
                  </a:lnTo>
                  <a:lnTo>
                    <a:pt x="5132" y="396"/>
                  </a:lnTo>
                  <a:lnTo>
                    <a:pt x="5116" y="412"/>
                  </a:lnTo>
                  <a:cubicBezTo>
                    <a:pt x="5113" y="415"/>
                    <a:pt x="5109" y="416"/>
                    <a:pt x="5104" y="416"/>
                  </a:cubicBezTo>
                  <a:lnTo>
                    <a:pt x="5088" y="416"/>
                  </a:lnTo>
                  <a:lnTo>
                    <a:pt x="5072" y="416"/>
                  </a:lnTo>
                  <a:lnTo>
                    <a:pt x="5056" y="416"/>
                  </a:lnTo>
                  <a:lnTo>
                    <a:pt x="5054" y="416"/>
                  </a:lnTo>
                  <a:cubicBezTo>
                    <a:pt x="5046" y="416"/>
                    <a:pt x="5038" y="409"/>
                    <a:pt x="5038" y="400"/>
                  </a:cubicBezTo>
                  <a:cubicBezTo>
                    <a:pt x="5038" y="392"/>
                    <a:pt x="5046" y="384"/>
                    <a:pt x="5054" y="384"/>
                  </a:cubicBezTo>
                  <a:close/>
                  <a:moveTo>
                    <a:pt x="5265" y="352"/>
                  </a:moveTo>
                  <a:lnTo>
                    <a:pt x="5280" y="352"/>
                  </a:lnTo>
                  <a:lnTo>
                    <a:pt x="5296" y="352"/>
                  </a:lnTo>
                  <a:lnTo>
                    <a:pt x="5312" y="352"/>
                  </a:lnTo>
                  <a:lnTo>
                    <a:pt x="5328" y="352"/>
                  </a:lnTo>
                  <a:lnTo>
                    <a:pt x="5344" y="352"/>
                  </a:lnTo>
                  <a:lnTo>
                    <a:pt x="5360" y="352"/>
                  </a:lnTo>
                  <a:lnTo>
                    <a:pt x="5361" y="352"/>
                  </a:lnTo>
                  <a:cubicBezTo>
                    <a:pt x="5370" y="352"/>
                    <a:pt x="5377" y="360"/>
                    <a:pt x="5377" y="368"/>
                  </a:cubicBezTo>
                  <a:cubicBezTo>
                    <a:pt x="5377" y="377"/>
                    <a:pt x="5370" y="384"/>
                    <a:pt x="5361" y="384"/>
                  </a:cubicBezTo>
                  <a:lnTo>
                    <a:pt x="5360" y="384"/>
                  </a:lnTo>
                  <a:lnTo>
                    <a:pt x="5344" y="384"/>
                  </a:lnTo>
                  <a:lnTo>
                    <a:pt x="5328" y="384"/>
                  </a:lnTo>
                  <a:lnTo>
                    <a:pt x="5312" y="384"/>
                  </a:lnTo>
                  <a:lnTo>
                    <a:pt x="5296" y="384"/>
                  </a:lnTo>
                  <a:lnTo>
                    <a:pt x="5280" y="384"/>
                  </a:lnTo>
                  <a:lnTo>
                    <a:pt x="5265" y="384"/>
                  </a:lnTo>
                  <a:cubicBezTo>
                    <a:pt x="5256" y="384"/>
                    <a:pt x="5249" y="377"/>
                    <a:pt x="5249" y="368"/>
                  </a:cubicBezTo>
                  <a:cubicBezTo>
                    <a:pt x="5249" y="360"/>
                    <a:pt x="5256" y="352"/>
                    <a:pt x="5265" y="352"/>
                  </a:cubicBezTo>
                  <a:close/>
                  <a:moveTo>
                    <a:pt x="5483" y="336"/>
                  </a:moveTo>
                  <a:lnTo>
                    <a:pt x="5488" y="336"/>
                  </a:lnTo>
                  <a:lnTo>
                    <a:pt x="5504" y="336"/>
                  </a:lnTo>
                  <a:lnTo>
                    <a:pt x="5520" y="336"/>
                  </a:lnTo>
                  <a:lnTo>
                    <a:pt x="5509" y="341"/>
                  </a:lnTo>
                  <a:lnTo>
                    <a:pt x="5525" y="325"/>
                  </a:lnTo>
                  <a:cubicBezTo>
                    <a:pt x="5528" y="322"/>
                    <a:pt x="5532" y="320"/>
                    <a:pt x="5536" y="320"/>
                  </a:cubicBezTo>
                  <a:lnTo>
                    <a:pt x="5552" y="320"/>
                  </a:lnTo>
                  <a:lnTo>
                    <a:pt x="5568" y="320"/>
                  </a:lnTo>
                  <a:lnTo>
                    <a:pt x="5572" y="320"/>
                  </a:lnTo>
                  <a:cubicBezTo>
                    <a:pt x="5581" y="320"/>
                    <a:pt x="5588" y="328"/>
                    <a:pt x="5588" y="336"/>
                  </a:cubicBezTo>
                  <a:cubicBezTo>
                    <a:pt x="5588" y="345"/>
                    <a:pt x="5581" y="352"/>
                    <a:pt x="5572" y="352"/>
                  </a:cubicBezTo>
                  <a:lnTo>
                    <a:pt x="5568" y="352"/>
                  </a:lnTo>
                  <a:lnTo>
                    <a:pt x="5552" y="352"/>
                  </a:lnTo>
                  <a:lnTo>
                    <a:pt x="5536" y="352"/>
                  </a:lnTo>
                  <a:lnTo>
                    <a:pt x="5548" y="348"/>
                  </a:lnTo>
                  <a:lnTo>
                    <a:pt x="5532" y="364"/>
                  </a:lnTo>
                  <a:cubicBezTo>
                    <a:pt x="5529" y="367"/>
                    <a:pt x="5525" y="368"/>
                    <a:pt x="5520" y="368"/>
                  </a:cubicBezTo>
                  <a:lnTo>
                    <a:pt x="5504" y="368"/>
                  </a:lnTo>
                  <a:lnTo>
                    <a:pt x="5488" y="368"/>
                  </a:lnTo>
                  <a:lnTo>
                    <a:pt x="5483" y="368"/>
                  </a:lnTo>
                  <a:cubicBezTo>
                    <a:pt x="5474" y="368"/>
                    <a:pt x="5467" y="361"/>
                    <a:pt x="5467" y="352"/>
                  </a:cubicBezTo>
                  <a:cubicBezTo>
                    <a:pt x="5467" y="344"/>
                    <a:pt x="5474" y="336"/>
                    <a:pt x="5483" y="336"/>
                  </a:cubicBezTo>
                  <a:close/>
                  <a:moveTo>
                    <a:pt x="5693" y="304"/>
                  </a:moveTo>
                  <a:lnTo>
                    <a:pt x="5696" y="304"/>
                  </a:lnTo>
                  <a:lnTo>
                    <a:pt x="5712" y="304"/>
                  </a:lnTo>
                  <a:lnTo>
                    <a:pt x="5728" y="304"/>
                  </a:lnTo>
                  <a:lnTo>
                    <a:pt x="5744" y="304"/>
                  </a:lnTo>
                  <a:lnTo>
                    <a:pt x="5760" y="304"/>
                  </a:lnTo>
                  <a:lnTo>
                    <a:pt x="5776" y="304"/>
                  </a:lnTo>
                  <a:lnTo>
                    <a:pt x="5789" y="304"/>
                  </a:lnTo>
                  <a:cubicBezTo>
                    <a:pt x="5798" y="304"/>
                    <a:pt x="5805" y="312"/>
                    <a:pt x="5805" y="320"/>
                  </a:cubicBezTo>
                  <a:cubicBezTo>
                    <a:pt x="5805" y="329"/>
                    <a:pt x="5798" y="336"/>
                    <a:pt x="5789" y="336"/>
                  </a:cubicBezTo>
                  <a:lnTo>
                    <a:pt x="5776" y="336"/>
                  </a:lnTo>
                  <a:lnTo>
                    <a:pt x="5760" y="336"/>
                  </a:lnTo>
                  <a:lnTo>
                    <a:pt x="5744" y="336"/>
                  </a:lnTo>
                  <a:lnTo>
                    <a:pt x="5728" y="336"/>
                  </a:lnTo>
                  <a:lnTo>
                    <a:pt x="5712" y="336"/>
                  </a:lnTo>
                  <a:lnTo>
                    <a:pt x="5696" y="336"/>
                  </a:lnTo>
                  <a:lnTo>
                    <a:pt x="5693" y="336"/>
                  </a:lnTo>
                  <a:cubicBezTo>
                    <a:pt x="5684" y="336"/>
                    <a:pt x="5677" y="329"/>
                    <a:pt x="5677" y="320"/>
                  </a:cubicBezTo>
                  <a:cubicBezTo>
                    <a:pt x="5677" y="312"/>
                    <a:pt x="5684" y="304"/>
                    <a:pt x="5693" y="304"/>
                  </a:cubicBezTo>
                  <a:close/>
                  <a:moveTo>
                    <a:pt x="5911" y="288"/>
                  </a:moveTo>
                  <a:lnTo>
                    <a:pt x="5920" y="288"/>
                  </a:lnTo>
                  <a:lnTo>
                    <a:pt x="5936" y="288"/>
                  </a:lnTo>
                  <a:lnTo>
                    <a:pt x="5925" y="293"/>
                  </a:lnTo>
                  <a:lnTo>
                    <a:pt x="5941" y="277"/>
                  </a:lnTo>
                  <a:cubicBezTo>
                    <a:pt x="5944" y="274"/>
                    <a:pt x="5948" y="272"/>
                    <a:pt x="5952" y="272"/>
                  </a:cubicBezTo>
                  <a:lnTo>
                    <a:pt x="5968" y="272"/>
                  </a:lnTo>
                  <a:lnTo>
                    <a:pt x="5984" y="272"/>
                  </a:lnTo>
                  <a:lnTo>
                    <a:pt x="6000" y="272"/>
                  </a:lnTo>
                  <a:cubicBezTo>
                    <a:pt x="6009" y="272"/>
                    <a:pt x="6016" y="280"/>
                    <a:pt x="6016" y="288"/>
                  </a:cubicBezTo>
                  <a:cubicBezTo>
                    <a:pt x="6016" y="297"/>
                    <a:pt x="6009" y="304"/>
                    <a:pt x="6000" y="304"/>
                  </a:cubicBezTo>
                  <a:lnTo>
                    <a:pt x="5984" y="304"/>
                  </a:lnTo>
                  <a:lnTo>
                    <a:pt x="5968" y="304"/>
                  </a:lnTo>
                  <a:lnTo>
                    <a:pt x="5952" y="304"/>
                  </a:lnTo>
                  <a:lnTo>
                    <a:pt x="5964" y="300"/>
                  </a:lnTo>
                  <a:lnTo>
                    <a:pt x="5948" y="316"/>
                  </a:lnTo>
                  <a:cubicBezTo>
                    <a:pt x="5945" y="319"/>
                    <a:pt x="5941" y="320"/>
                    <a:pt x="5936" y="320"/>
                  </a:cubicBezTo>
                  <a:lnTo>
                    <a:pt x="5920" y="320"/>
                  </a:lnTo>
                  <a:lnTo>
                    <a:pt x="5911" y="320"/>
                  </a:lnTo>
                  <a:cubicBezTo>
                    <a:pt x="5902" y="320"/>
                    <a:pt x="5895" y="313"/>
                    <a:pt x="5895" y="304"/>
                  </a:cubicBezTo>
                  <a:cubicBezTo>
                    <a:pt x="5895" y="296"/>
                    <a:pt x="5902" y="288"/>
                    <a:pt x="5911" y="288"/>
                  </a:cubicBezTo>
                  <a:close/>
                  <a:moveTo>
                    <a:pt x="6121" y="256"/>
                  </a:moveTo>
                  <a:lnTo>
                    <a:pt x="6128" y="256"/>
                  </a:lnTo>
                  <a:lnTo>
                    <a:pt x="6144" y="256"/>
                  </a:lnTo>
                  <a:lnTo>
                    <a:pt x="6160" y="256"/>
                  </a:lnTo>
                  <a:lnTo>
                    <a:pt x="6176" y="256"/>
                  </a:lnTo>
                  <a:lnTo>
                    <a:pt x="6192" y="256"/>
                  </a:lnTo>
                  <a:lnTo>
                    <a:pt x="6208" y="256"/>
                  </a:lnTo>
                  <a:lnTo>
                    <a:pt x="6217" y="256"/>
                  </a:lnTo>
                  <a:cubicBezTo>
                    <a:pt x="6226" y="256"/>
                    <a:pt x="6233" y="264"/>
                    <a:pt x="6233" y="272"/>
                  </a:cubicBezTo>
                  <a:cubicBezTo>
                    <a:pt x="6233" y="281"/>
                    <a:pt x="6226" y="288"/>
                    <a:pt x="6217" y="288"/>
                  </a:cubicBezTo>
                  <a:lnTo>
                    <a:pt x="6208" y="288"/>
                  </a:lnTo>
                  <a:lnTo>
                    <a:pt x="6192" y="288"/>
                  </a:lnTo>
                  <a:lnTo>
                    <a:pt x="6176" y="288"/>
                  </a:lnTo>
                  <a:lnTo>
                    <a:pt x="6160" y="288"/>
                  </a:lnTo>
                  <a:lnTo>
                    <a:pt x="6144" y="288"/>
                  </a:lnTo>
                  <a:lnTo>
                    <a:pt x="6128" y="288"/>
                  </a:lnTo>
                  <a:lnTo>
                    <a:pt x="6121" y="288"/>
                  </a:lnTo>
                  <a:cubicBezTo>
                    <a:pt x="6113" y="288"/>
                    <a:pt x="6105" y="281"/>
                    <a:pt x="6105" y="272"/>
                  </a:cubicBezTo>
                  <a:cubicBezTo>
                    <a:pt x="6105" y="264"/>
                    <a:pt x="6113" y="256"/>
                    <a:pt x="6121" y="256"/>
                  </a:cubicBezTo>
                  <a:close/>
                  <a:moveTo>
                    <a:pt x="6339" y="240"/>
                  </a:moveTo>
                  <a:lnTo>
                    <a:pt x="6352" y="240"/>
                  </a:lnTo>
                  <a:lnTo>
                    <a:pt x="6368" y="240"/>
                  </a:lnTo>
                  <a:lnTo>
                    <a:pt x="6384" y="240"/>
                  </a:lnTo>
                  <a:lnTo>
                    <a:pt x="6400" y="240"/>
                  </a:lnTo>
                  <a:lnTo>
                    <a:pt x="6389" y="245"/>
                  </a:lnTo>
                  <a:lnTo>
                    <a:pt x="6405" y="229"/>
                  </a:lnTo>
                  <a:cubicBezTo>
                    <a:pt x="6408" y="226"/>
                    <a:pt x="6412" y="224"/>
                    <a:pt x="6416" y="224"/>
                  </a:cubicBezTo>
                  <a:lnTo>
                    <a:pt x="6428" y="224"/>
                  </a:lnTo>
                  <a:cubicBezTo>
                    <a:pt x="6437" y="224"/>
                    <a:pt x="6444" y="232"/>
                    <a:pt x="6444" y="240"/>
                  </a:cubicBezTo>
                  <a:cubicBezTo>
                    <a:pt x="6444" y="249"/>
                    <a:pt x="6437" y="256"/>
                    <a:pt x="6428" y="256"/>
                  </a:cubicBezTo>
                  <a:lnTo>
                    <a:pt x="6416" y="256"/>
                  </a:lnTo>
                  <a:lnTo>
                    <a:pt x="6428" y="252"/>
                  </a:lnTo>
                  <a:lnTo>
                    <a:pt x="6412" y="268"/>
                  </a:lnTo>
                  <a:cubicBezTo>
                    <a:pt x="6409" y="271"/>
                    <a:pt x="6405" y="272"/>
                    <a:pt x="6400" y="272"/>
                  </a:cubicBezTo>
                  <a:lnTo>
                    <a:pt x="6384" y="272"/>
                  </a:lnTo>
                  <a:lnTo>
                    <a:pt x="6368" y="272"/>
                  </a:lnTo>
                  <a:lnTo>
                    <a:pt x="6352" y="272"/>
                  </a:lnTo>
                  <a:lnTo>
                    <a:pt x="6339" y="272"/>
                  </a:lnTo>
                  <a:cubicBezTo>
                    <a:pt x="6330" y="272"/>
                    <a:pt x="6323" y="265"/>
                    <a:pt x="6323" y="256"/>
                  </a:cubicBezTo>
                  <a:cubicBezTo>
                    <a:pt x="6323" y="248"/>
                    <a:pt x="6330" y="240"/>
                    <a:pt x="6339" y="240"/>
                  </a:cubicBezTo>
                  <a:close/>
                  <a:moveTo>
                    <a:pt x="6556" y="224"/>
                  </a:moveTo>
                  <a:lnTo>
                    <a:pt x="6560" y="224"/>
                  </a:lnTo>
                  <a:lnTo>
                    <a:pt x="6549" y="229"/>
                  </a:lnTo>
                  <a:lnTo>
                    <a:pt x="6565" y="213"/>
                  </a:lnTo>
                  <a:cubicBezTo>
                    <a:pt x="6568" y="210"/>
                    <a:pt x="6572" y="208"/>
                    <a:pt x="6576" y="208"/>
                  </a:cubicBezTo>
                  <a:lnTo>
                    <a:pt x="6592" y="208"/>
                  </a:lnTo>
                  <a:lnTo>
                    <a:pt x="6608" y="208"/>
                  </a:lnTo>
                  <a:lnTo>
                    <a:pt x="6624" y="208"/>
                  </a:lnTo>
                  <a:lnTo>
                    <a:pt x="6640" y="208"/>
                  </a:lnTo>
                  <a:lnTo>
                    <a:pt x="6646" y="208"/>
                  </a:lnTo>
                  <a:cubicBezTo>
                    <a:pt x="6654" y="208"/>
                    <a:pt x="6662" y="216"/>
                    <a:pt x="6662" y="224"/>
                  </a:cubicBezTo>
                  <a:cubicBezTo>
                    <a:pt x="6662" y="233"/>
                    <a:pt x="6654" y="240"/>
                    <a:pt x="6646" y="240"/>
                  </a:cubicBezTo>
                  <a:lnTo>
                    <a:pt x="6640" y="240"/>
                  </a:lnTo>
                  <a:lnTo>
                    <a:pt x="6624" y="240"/>
                  </a:lnTo>
                  <a:lnTo>
                    <a:pt x="6608" y="240"/>
                  </a:lnTo>
                  <a:lnTo>
                    <a:pt x="6592" y="240"/>
                  </a:lnTo>
                  <a:lnTo>
                    <a:pt x="6576" y="240"/>
                  </a:lnTo>
                  <a:lnTo>
                    <a:pt x="6588" y="236"/>
                  </a:lnTo>
                  <a:lnTo>
                    <a:pt x="6572" y="252"/>
                  </a:lnTo>
                  <a:cubicBezTo>
                    <a:pt x="6569" y="255"/>
                    <a:pt x="6565" y="256"/>
                    <a:pt x="6560" y="256"/>
                  </a:cubicBezTo>
                  <a:lnTo>
                    <a:pt x="6556" y="256"/>
                  </a:lnTo>
                  <a:cubicBezTo>
                    <a:pt x="6547" y="256"/>
                    <a:pt x="6540" y="249"/>
                    <a:pt x="6540" y="240"/>
                  </a:cubicBezTo>
                  <a:cubicBezTo>
                    <a:pt x="6540" y="232"/>
                    <a:pt x="6547" y="224"/>
                    <a:pt x="6556" y="224"/>
                  </a:cubicBezTo>
                  <a:close/>
                  <a:moveTo>
                    <a:pt x="6767" y="192"/>
                  </a:moveTo>
                  <a:lnTo>
                    <a:pt x="6768" y="192"/>
                  </a:lnTo>
                  <a:lnTo>
                    <a:pt x="6784" y="192"/>
                  </a:lnTo>
                  <a:lnTo>
                    <a:pt x="6800" y="192"/>
                  </a:lnTo>
                  <a:lnTo>
                    <a:pt x="6816" y="192"/>
                  </a:lnTo>
                  <a:lnTo>
                    <a:pt x="6832" y="192"/>
                  </a:lnTo>
                  <a:lnTo>
                    <a:pt x="6848" y="192"/>
                  </a:lnTo>
                  <a:lnTo>
                    <a:pt x="6863" y="192"/>
                  </a:lnTo>
                  <a:cubicBezTo>
                    <a:pt x="6872" y="192"/>
                    <a:pt x="6879" y="200"/>
                    <a:pt x="6879" y="208"/>
                  </a:cubicBezTo>
                  <a:cubicBezTo>
                    <a:pt x="6879" y="217"/>
                    <a:pt x="6872" y="224"/>
                    <a:pt x="6863" y="224"/>
                  </a:cubicBezTo>
                  <a:lnTo>
                    <a:pt x="6848" y="224"/>
                  </a:lnTo>
                  <a:lnTo>
                    <a:pt x="6832" y="224"/>
                  </a:lnTo>
                  <a:lnTo>
                    <a:pt x="6816" y="224"/>
                  </a:lnTo>
                  <a:lnTo>
                    <a:pt x="6800" y="224"/>
                  </a:lnTo>
                  <a:lnTo>
                    <a:pt x="6784" y="224"/>
                  </a:lnTo>
                  <a:lnTo>
                    <a:pt x="6768" y="224"/>
                  </a:lnTo>
                  <a:lnTo>
                    <a:pt x="6767" y="224"/>
                  </a:lnTo>
                  <a:cubicBezTo>
                    <a:pt x="6758" y="224"/>
                    <a:pt x="6751" y="217"/>
                    <a:pt x="6751" y="208"/>
                  </a:cubicBezTo>
                  <a:cubicBezTo>
                    <a:pt x="6751" y="200"/>
                    <a:pt x="6758" y="192"/>
                    <a:pt x="6767" y="192"/>
                  </a:cubicBezTo>
                  <a:close/>
                  <a:moveTo>
                    <a:pt x="6984" y="176"/>
                  </a:moveTo>
                  <a:lnTo>
                    <a:pt x="6992" y="176"/>
                  </a:lnTo>
                  <a:lnTo>
                    <a:pt x="7008" y="176"/>
                  </a:lnTo>
                  <a:lnTo>
                    <a:pt x="7024" y="176"/>
                  </a:lnTo>
                  <a:lnTo>
                    <a:pt x="7040" y="176"/>
                  </a:lnTo>
                  <a:lnTo>
                    <a:pt x="7056" y="176"/>
                  </a:lnTo>
                  <a:lnTo>
                    <a:pt x="7072" y="176"/>
                  </a:lnTo>
                  <a:lnTo>
                    <a:pt x="7061" y="181"/>
                  </a:lnTo>
                  <a:lnTo>
                    <a:pt x="7067" y="176"/>
                  </a:lnTo>
                  <a:cubicBezTo>
                    <a:pt x="7073" y="169"/>
                    <a:pt x="7083" y="169"/>
                    <a:pt x="7089" y="176"/>
                  </a:cubicBezTo>
                  <a:cubicBezTo>
                    <a:pt x="7096" y="182"/>
                    <a:pt x="7096" y="192"/>
                    <a:pt x="7089" y="198"/>
                  </a:cubicBezTo>
                  <a:lnTo>
                    <a:pt x="7084" y="204"/>
                  </a:lnTo>
                  <a:cubicBezTo>
                    <a:pt x="7081" y="207"/>
                    <a:pt x="7077" y="208"/>
                    <a:pt x="7072" y="208"/>
                  </a:cubicBezTo>
                  <a:lnTo>
                    <a:pt x="7056" y="208"/>
                  </a:lnTo>
                  <a:lnTo>
                    <a:pt x="7040" y="208"/>
                  </a:lnTo>
                  <a:lnTo>
                    <a:pt x="7024" y="208"/>
                  </a:lnTo>
                  <a:lnTo>
                    <a:pt x="7008" y="208"/>
                  </a:lnTo>
                  <a:lnTo>
                    <a:pt x="6992" y="208"/>
                  </a:lnTo>
                  <a:lnTo>
                    <a:pt x="6984" y="208"/>
                  </a:lnTo>
                  <a:cubicBezTo>
                    <a:pt x="6975" y="208"/>
                    <a:pt x="6968" y="201"/>
                    <a:pt x="6968" y="192"/>
                  </a:cubicBezTo>
                  <a:cubicBezTo>
                    <a:pt x="6968" y="184"/>
                    <a:pt x="6975" y="176"/>
                    <a:pt x="6984" y="176"/>
                  </a:cubicBezTo>
                  <a:close/>
                  <a:moveTo>
                    <a:pt x="7202" y="160"/>
                  </a:moveTo>
                  <a:lnTo>
                    <a:pt x="7216" y="160"/>
                  </a:lnTo>
                  <a:lnTo>
                    <a:pt x="7232" y="160"/>
                  </a:lnTo>
                  <a:lnTo>
                    <a:pt x="7248" y="160"/>
                  </a:lnTo>
                  <a:lnTo>
                    <a:pt x="7237" y="165"/>
                  </a:lnTo>
                  <a:lnTo>
                    <a:pt x="7253" y="149"/>
                  </a:lnTo>
                  <a:cubicBezTo>
                    <a:pt x="7256" y="146"/>
                    <a:pt x="7260" y="144"/>
                    <a:pt x="7264" y="144"/>
                  </a:cubicBezTo>
                  <a:lnTo>
                    <a:pt x="7280" y="144"/>
                  </a:lnTo>
                  <a:lnTo>
                    <a:pt x="7291" y="144"/>
                  </a:lnTo>
                  <a:cubicBezTo>
                    <a:pt x="7300" y="144"/>
                    <a:pt x="7307" y="152"/>
                    <a:pt x="7307" y="160"/>
                  </a:cubicBezTo>
                  <a:cubicBezTo>
                    <a:pt x="7307" y="169"/>
                    <a:pt x="7300" y="176"/>
                    <a:pt x="7291" y="176"/>
                  </a:cubicBezTo>
                  <a:lnTo>
                    <a:pt x="7280" y="176"/>
                  </a:lnTo>
                  <a:lnTo>
                    <a:pt x="7264" y="176"/>
                  </a:lnTo>
                  <a:lnTo>
                    <a:pt x="7276" y="172"/>
                  </a:lnTo>
                  <a:lnTo>
                    <a:pt x="7260" y="188"/>
                  </a:lnTo>
                  <a:cubicBezTo>
                    <a:pt x="7257" y="191"/>
                    <a:pt x="7253" y="192"/>
                    <a:pt x="7248" y="192"/>
                  </a:cubicBezTo>
                  <a:lnTo>
                    <a:pt x="7232" y="192"/>
                  </a:lnTo>
                  <a:lnTo>
                    <a:pt x="7216" y="192"/>
                  </a:lnTo>
                  <a:lnTo>
                    <a:pt x="7202" y="192"/>
                  </a:lnTo>
                  <a:cubicBezTo>
                    <a:pt x="7193" y="192"/>
                    <a:pt x="7186" y="185"/>
                    <a:pt x="7186" y="176"/>
                  </a:cubicBezTo>
                  <a:cubicBezTo>
                    <a:pt x="7186" y="168"/>
                    <a:pt x="7193" y="160"/>
                    <a:pt x="7202" y="160"/>
                  </a:cubicBezTo>
                  <a:close/>
                  <a:moveTo>
                    <a:pt x="7419" y="144"/>
                  </a:moveTo>
                  <a:lnTo>
                    <a:pt x="7424" y="144"/>
                  </a:lnTo>
                  <a:lnTo>
                    <a:pt x="7413" y="149"/>
                  </a:lnTo>
                  <a:lnTo>
                    <a:pt x="7429" y="133"/>
                  </a:lnTo>
                  <a:cubicBezTo>
                    <a:pt x="7432" y="130"/>
                    <a:pt x="7436" y="128"/>
                    <a:pt x="7440" y="128"/>
                  </a:cubicBezTo>
                  <a:lnTo>
                    <a:pt x="7456" y="128"/>
                  </a:lnTo>
                  <a:lnTo>
                    <a:pt x="7472" y="128"/>
                  </a:lnTo>
                  <a:lnTo>
                    <a:pt x="7488" y="128"/>
                  </a:lnTo>
                  <a:lnTo>
                    <a:pt x="7504" y="128"/>
                  </a:lnTo>
                  <a:lnTo>
                    <a:pt x="7508" y="128"/>
                  </a:lnTo>
                  <a:cubicBezTo>
                    <a:pt x="7517" y="128"/>
                    <a:pt x="7524" y="136"/>
                    <a:pt x="7524" y="144"/>
                  </a:cubicBezTo>
                  <a:cubicBezTo>
                    <a:pt x="7524" y="153"/>
                    <a:pt x="7517" y="160"/>
                    <a:pt x="7508" y="160"/>
                  </a:cubicBezTo>
                  <a:lnTo>
                    <a:pt x="7504" y="160"/>
                  </a:lnTo>
                  <a:lnTo>
                    <a:pt x="7488" y="160"/>
                  </a:lnTo>
                  <a:lnTo>
                    <a:pt x="7472" y="160"/>
                  </a:lnTo>
                  <a:lnTo>
                    <a:pt x="7456" y="160"/>
                  </a:lnTo>
                  <a:lnTo>
                    <a:pt x="7440" y="160"/>
                  </a:lnTo>
                  <a:lnTo>
                    <a:pt x="7452" y="156"/>
                  </a:lnTo>
                  <a:lnTo>
                    <a:pt x="7436" y="172"/>
                  </a:lnTo>
                  <a:cubicBezTo>
                    <a:pt x="7433" y="175"/>
                    <a:pt x="7429" y="176"/>
                    <a:pt x="7424" y="176"/>
                  </a:cubicBezTo>
                  <a:lnTo>
                    <a:pt x="7419" y="176"/>
                  </a:lnTo>
                  <a:cubicBezTo>
                    <a:pt x="7410" y="176"/>
                    <a:pt x="7403" y="169"/>
                    <a:pt x="7403" y="160"/>
                  </a:cubicBezTo>
                  <a:cubicBezTo>
                    <a:pt x="7403" y="152"/>
                    <a:pt x="7410" y="144"/>
                    <a:pt x="7419" y="144"/>
                  </a:cubicBezTo>
                  <a:close/>
                  <a:moveTo>
                    <a:pt x="7619" y="119"/>
                  </a:moveTo>
                  <a:lnTo>
                    <a:pt x="7621" y="117"/>
                  </a:lnTo>
                  <a:cubicBezTo>
                    <a:pt x="7624" y="114"/>
                    <a:pt x="7628" y="112"/>
                    <a:pt x="7632" y="112"/>
                  </a:cubicBezTo>
                  <a:lnTo>
                    <a:pt x="7648" y="112"/>
                  </a:lnTo>
                  <a:lnTo>
                    <a:pt x="7664" y="112"/>
                  </a:lnTo>
                  <a:lnTo>
                    <a:pt x="7680" y="112"/>
                  </a:lnTo>
                  <a:lnTo>
                    <a:pt x="7696" y="112"/>
                  </a:lnTo>
                  <a:lnTo>
                    <a:pt x="7712" y="112"/>
                  </a:lnTo>
                  <a:lnTo>
                    <a:pt x="7726" y="112"/>
                  </a:lnTo>
                  <a:cubicBezTo>
                    <a:pt x="7735" y="112"/>
                    <a:pt x="7742" y="120"/>
                    <a:pt x="7742" y="128"/>
                  </a:cubicBezTo>
                  <a:cubicBezTo>
                    <a:pt x="7742" y="137"/>
                    <a:pt x="7735" y="144"/>
                    <a:pt x="7726" y="144"/>
                  </a:cubicBezTo>
                  <a:lnTo>
                    <a:pt x="7712" y="144"/>
                  </a:lnTo>
                  <a:lnTo>
                    <a:pt x="7696" y="144"/>
                  </a:lnTo>
                  <a:lnTo>
                    <a:pt x="7680" y="144"/>
                  </a:lnTo>
                  <a:lnTo>
                    <a:pt x="7664" y="144"/>
                  </a:lnTo>
                  <a:lnTo>
                    <a:pt x="7648" y="144"/>
                  </a:lnTo>
                  <a:lnTo>
                    <a:pt x="7632" y="144"/>
                  </a:lnTo>
                  <a:lnTo>
                    <a:pt x="7644" y="140"/>
                  </a:lnTo>
                  <a:lnTo>
                    <a:pt x="7642" y="142"/>
                  </a:lnTo>
                  <a:cubicBezTo>
                    <a:pt x="7636" y="148"/>
                    <a:pt x="7626" y="148"/>
                    <a:pt x="7619" y="142"/>
                  </a:cubicBezTo>
                  <a:cubicBezTo>
                    <a:pt x="7613" y="135"/>
                    <a:pt x="7613" y="125"/>
                    <a:pt x="7619" y="119"/>
                  </a:cubicBezTo>
                  <a:close/>
                  <a:moveTo>
                    <a:pt x="7847" y="96"/>
                  </a:moveTo>
                  <a:lnTo>
                    <a:pt x="7856" y="96"/>
                  </a:lnTo>
                  <a:lnTo>
                    <a:pt x="7872" y="96"/>
                  </a:lnTo>
                  <a:lnTo>
                    <a:pt x="7888" y="96"/>
                  </a:lnTo>
                  <a:lnTo>
                    <a:pt x="7904" y="96"/>
                  </a:lnTo>
                  <a:lnTo>
                    <a:pt x="7920" y="96"/>
                  </a:lnTo>
                  <a:lnTo>
                    <a:pt x="7936" y="96"/>
                  </a:lnTo>
                  <a:lnTo>
                    <a:pt x="7943" y="96"/>
                  </a:lnTo>
                  <a:cubicBezTo>
                    <a:pt x="7952" y="96"/>
                    <a:pt x="7959" y="104"/>
                    <a:pt x="7959" y="112"/>
                  </a:cubicBezTo>
                  <a:cubicBezTo>
                    <a:pt x="7959" y="121"/>
                    <a:pt x="7952" y="128"/>
                    <a:pt x="7943" y="128"/>
                  </a:cubicBezTo>
                  <a:lnTo>
                    <a:pt x="7936" y="128"/>
                  </a:lnTo>
                  <a:lnTo>
                    <a:pt x="7920" y="128"/>
                  </a:lnTo>
                  <a:lnTo>
                    <a:pt x="7904" y="128"/>
                  </a:lnTo>
                  <a:lnTo>
                    <a:pt x="7888" y="128"/>
                  </a:lnTo>
                  <a:lnTo>
                    <a:pt x="7872" y="128"/>
                  </a:lnTo>
                  <a:lnTo>
                    <a:pt x="7856" y="128"/>
                  </a:lnTo>
                  <a:lnTo>
                    <a:pt x="7847" y="128"/>
                  </a:lnTo>
                  <a:cubicBezTo>
                    <a:pt x="7838" y="128"/>
                    <a:pt x="7831" y="121"/>
                    <a:pt x="7831" y="112"/>
                  </a:cubicBezTo>
                  <a:cubicBezTo>
                    <a:pt x="7831" y="104"/>
                    <a:pt x="7838" y="96"/>
                    <a:pt x="7847" y="96"/>
                  </a:cubicBezTo>
                  <a:close/>
                  <a:moveTo>
                    <a:pt x="8065" y="80"/>
                  </a:moveTo>
                  <a:lnTo>
                    <a:pt x="8080" y="80"/>
                  </a:lnTo>
                  <a:lnTo>
                    <a:pt x="8096" y="80"/>
                  </a:lnTo>
                  <a:lnTo>
                    <a:pt x="8112" y="80"/>
                  </a:lnTo>
                  <a:lnTo>
                    <a:pt x="8128" y="80"/>
                  </a:lnTo>
                  <a:lnTo>
                    <a:pt x="8144" y="80"/>
                  </a:lnTo>
                  <a:lnTo>
                    <a:pt x="8160" y="80"/>
                  </a:lnTo>
                  <a:lnTo>
                    <a:pt x="8161" y="80"/>
                  </a:lnTo>
                  <a:cubicBezTo>
                    <a:pt x="8169" y="80"/>
                    <a:pt x="8177" y="88"/>
                    <a:pt x="8177" y="96"/>
                  </a:cubicBezTo>
                  <a:cubicBezTo>
                    <a:pt x="8177" y="105"/>
                    <a:pt x="8169" y="112"/>
                    <a:pt x="8161" y="112"/>
                  </a:cubicBezTo>
                  <a:lnTo>
                    <a:pt x="8160" y="112"/>
                  </a:lnTo>
                  <a:lnTo>
                    <a:pt x="8144" y="112"/>
                  </a:lnTo>
                  <a:lnTo>
                    <a:pt x="8128" y="112"/>
                  </a:lnTo>
                  <a:lnTo>
                    <a:pt x="8112" y="112"/>
                  </a:lnTo>
                  <a:lnTo>
                    <a:pt x="8096" y="112"/>
                  </a:lnTo>
                  <a:lnTo>
                    <a:pt x="8080" y="112"/>
                  </a:lnTo>
                  <a:lnTo>
                    <a:pt x="8065" y="112"/>
                  </a:lnTo>
                  <a:cubicBezTo>
                    <a:pt x="8056" y="112"/>
                    <a:pt x="8049" y="105"/>
                    <a:pt x="8049" y="96"/>
                  </a:cubicBezTo>
                  <a:cubicBezTo>
                    <a:pt x="8049" y="88"/>
                    <a:pt x="8056" y="80"/>
                    <a:pt x="8065" y="80"/>
                  </a:cubicBezTo>
                  <a:close/>
                  <a:moveTo>
                    <a:pt x="8282" y="64"/>
                  </a:moveTo>
                  <a:lnTo>
                    <a:pt x="8288" y="64"/>
                  </a:lnTo>
                  <a:lnTo>
                    <a:pt x="8304" y="64"/>
                  </a:lnTo>
                  <a:lnTo>
                    <a:pt x="8320" y="64"/>
                  </a:lnTo>
                  <a:lnTo>
                    <a:pt x="8336" y="64"/>
                  </a:lnTo>
                  <a:lnTo>
                    <a:pt x="8352" y="64"/>
                  </a:lnTo>
                  <a:lnTo>
                    <a:pt x="8368" y="64"/>
                  </a:lnTo>
                  <a:lnTo>
                    <a:pt x="8378" y="64"/>
                  </a:lnTo>
                  <a:cubicBezTo>
                    <a:pt x="8387" y="64"/>
                    <a:pt x="8394" y="72"/>
                    <a:pt x="8394" y="80"/>
                  </a:cubicBezTo>
                  <a:cubicBezTo>
                    <a:pt x="8394" y="89"/>
                    <a:pt x="8387" y="96"/>
                    <a:pt x="8378" y="96"/>
                  </a:cubicBezTo>
                  <a:lnTo>
                    <a:pt x="8368" y="96"/>
                  </a:lnTo>
                  <a:lnTo>
                    <a:pt x="8352" y="96"/>
                  </a:lnTo>
                  <a:lnTo>
                    <a:pt x="8336" y="96"/>
                  </a:lnTo>
                  <a:lnTo>
                    <a:pt x="8320" y="96"/>
                  </a:lnTo>
                  <a:lnTo>
                    <a:pt x="8304" y="96"/>
                  </a:lnTo>
                  <a:lnTo>
                    <a:pt x="8288" y="96"/>
                  </a:lnTo>
                  <a:lnTo>
                    <a:pt x="8282" y="96"/>
                  </a:lnTo>
                  <a:cubicBezTo>
                    <a:pt x="8273" y="96"/>
                    <a:pt x="8266" y="89"/>
                    <a:pt x="8266" y="80"/>
                  </a:cubicBezTo>
                  <a:cubicBezTo>
                    <a:pt x="8266" y="72"/>
                    <a:pt x="8273" y="64"/>
                    <a:pt x="8282" y="64"/>
                  </a:cubicBezTo>
                  <a:close/>
                  <a:moveTo>
                    <a:pt x="8499" y="48"/>
                  </a:moveTo>
                  <a:lnTo>
                    <a:pt x="8512" y="48"/>
                  </a:lnTo>
                  <a:lnTo>
                    <a:pt x="8528" y="48"/>
                  </a:lnTo>
                  <a:lnTo>
                    <a:pt x="8544" y="48"/>
                  </a:lnTo>
                  <a:lnTo>
                    <a:pt x="8560" y="48"/>
                  </a:lnTo>
                  <a:lnTo>
                    <a:pt x="8576" y="48"/>
                  </a:lnTo>
                  <a:lnTo>
                    <a:pt x="8592" y="48"/>
                  </a:lnTo>
                  <a:lnTo>
                    <a:pt x="8595" y="48"/>
                  </a:lnTo>
                  <a:cubicBezTo>
                    <a:pt x="8604" y="48"/>
                    <a:pt x="8611" y="56"/>
                    <a:pt x="8611" y="64"/>
                  </a:cubicBezTo>
                  <a:cubicBezTo>
                    <a:pt x="8611" y="73"/>
                    <a:pt x="8604" y="80"/>
                    <a:pt x="8595" y="80"/>
                  </a:cubicBezTo>
                  <a:lnTo>
                    <a:pt x="8592" y="80"/>
                  </a:lnTo>
                  <a:lnTo>
                    <a:pt x="8576" y="80"/>
                  </a:lnTo>
                  <a:lnTo>
                    <a:pt x="8560" y="80"/>
                  </a:lnTo>
                  <a:lnTo>
                    <a:pt x="8544" y="80"/>
                  </a:lnTo>
                  <a:lnTo>
                    <a:pt x="8528" y="80"/>
                  </a:lnTo>
                  <a:lnTo>
                    <a:pt x="8512" y="80"/>
                  </a:lnTo>
                  <a:lnTo>
                    <a:pt x="8499" y="80"/>
                  </a:lnTo>
                  <a:cubicBezTo>
                    <a:pt x="8490" y="80"/>
                    <a:pt x="8483" y="73"/>
                    <a:pt x="8483" y="64"/>
                  </a:cubicBezTo>
                  <a:cubicBezTo>
                    <a:pt x="8483" y="56"/>
                    <a:pt x="8490" y="48"/>
                    <a:pt x="8499" y="48"/>
                  </a:cubicBezTo>
                  <a:close/>
                  <a:moveTo>
                    <a:pt x="8711" y="51"/>
                  </a:moveTo>
                  <a:lnTo>
                    <a:pt x="8725" y="37"/>
                  </a:lnTo>
                  <a:cubicBezTo>
                    <a:pt x="8728" y="34"/>
                    <a:pt x="8732" y="32"/>
                    <a:pt x="8736" y="32"/>
                  </a:cubicBezTo>
                  <a:lnTo>
                    <a:pt x="8752" y="32"/>
                  </a:lnTo>
                  <a:lnTo>
                    <a:pt x="8768" y="32"/>
                  </a:lnTo>
                  <a:lnTo>
                    <a:pt x="8784" y="32"/>
                  </a:lnTo>
                  <a:lnTo>
                    <a:pt x="8800" y="32"/>
                  </a:lnTo>
                  <a:lnTo>
                    <a:pt x="8813" y="32"/>
                  </a:lnTo>
                  <a:cubicBezTo>
                    <a:pt x="8822" y="32"/>
                    <a:pt x="8829" y="40"/>
                    <a:pt x="8829" y="48"/>
                  </a:cubicBezTo>
                  <a:cubicBezTo>
                    <a:pt x="8829" y="57"/>
                    <a:pt x="8822" y="64"/>
                    <a:pt x="8813" y="64"/>
                  </a:cubicBezTo>
                  <a:lnTo>
                    <a:pt x="8800" y="64"/>
                  </a:lnTo>
                  <a:lnTo>
                    <a:pt x="8784" y="64"/>
                  </a:lnTo>
                  <a:lnTo>
                    <a:pt x="8768" y="64"/>
                  </a:lnTo>
                  <a:lnTo>
                    <a:pt x="8752" y="64"/>
                  </a:lnTo>
                  <a:lnTo>
                    <a:pt x="8736" y="64"/>
                  </a:lnTo>
                  <a:lnTo>
                    <a:pt x="8748" y="60"/>
                  </a:lnTo>
                  <a:lnTo>
                    <a:pt x="8734" y="74"/>
                  </a:lnTo>
                  <a:cubicBezTo>
                    <a:pt x="8728" y="80"/>
                    <a:pt x="8717" y="80"/>
                    <a:pt x="8711" y="74"/>
                  </a:cubicBezTo>
                  <a:cubicBezTo>
                    <a:pt x="8705" y="68"/>
                    <a:pt x="8705" y="57"/>
                    <a:pt x="8711" y="51"/>
                  </a:cubicBezTo>
                  <a:close/>
                  <a:moveTo>
                    <a:pt x="8941" y="32"/>
                  </a:moveTo>
                  <a:lnTo>
                    <a:pt x="8944" y="32"/>
                  </a:lnTo>
                  <a:lnTo>
                    <a:pt x="8960" y="32"/>
                  </a:lnTo>
                  <a:lnTo>
                    <a:pt x="8976" y="32"/>
                  </a:lnTo>
                  <a:lnTo>
                    <a:pt x="8965" y="37"/>
                  </a:lnTo>
                  <a:lnTo>
                    <a:pt x="8981" y="21"/>
                  </a:lnTo>
                  <a:cubicBezTo>
                    <a:pt x="8984" y="18"/>
                    <a:pt x="8988" y="16"/>
                    <a:pt x="8992" y="16"/>
                  </a:cubicBezTo>
                  <a:lnTo>
                    <a:pt x="9008" y="16"/>
                  </a:lnTo>
                  <a:lnTo>
                    <a:pt x="9024" y="16"/>
                  </a:lnTo>
                  <a:lnTo>
                    <a:pt x="9030" y="16"/>
                  </a:lnTo>
                  <a:cubicBezTo>
                    <a:pt x="9039" y="16"/>
                    <a:pt x="9046" y="24"/>
                    <a:pt x="9046" y="32"/>
                  </a:cubicBezTo>
                  <a:cubicBezTo>
                    <a:pt x="9046" y="41"/>
                    <a:pt x="9039" y="48"/>
                    <a:pt x="9030" y="48"/>
                  </a:cubicBezTo>
                  <a:lnTo>
                    <a:pt x="9024" y="48"/>
                  </a:lnTo>
                  <a:lnTo>
                    <a:pt x="9008" y="48"/>
                  </a:lnTo>
                  <a:lnTo>
                    <a:pt x="8992" y="48"/>
                  </a:lnTo>
                  <a:lnTo>
                    <a:pt x="9004" y="44"/>
                  </a:lnTo>
                  <a:lnTo>
                    <a:pt x="8988" y="60"/>
                  </a:lnTo>
                  <a:cubicBezTo>
                    <a:pt x="8985" y="63"/>
                    <a:pt x="8981" y="64"/>
                    <a:pt x="8976" y="64"/>
                  </a:cubicBezTo>
                  <a:lnTo>
                    <a:pt x="8960" y="64"/>
                  </a:lnTo>
                  <a:lnTo>
                    <a:pt x="8944" y="64"/>
                  </a:lnTo>
                  <a:lnTo>
                    <a:pt x="8941" y="64"/>
                  </a:lnTo>
                  <a:cubicBezTo>
                    <a:pt x="8932" y="64"/>
                    <a:pt x="8925" y="57"/>
                    <a:pt x="8925" y="48"/>
                  </a:cubicBezTo>
                  <a:cubicBezTo>
                    <a:pt x="8925" y="40"/>
                    <a:pt x="8932" y="32"/>
                    <a:pt x="8941" y="32"/>
                  </a:cubicBezTo>
                  <a:close/>
                  <a:moveTo>
                    <a:pt x="9158" y="16"/>
                  </a:moveTo>
                  <a:lnTo>
                    <a:pt x="9168" y="16"/>
                  </a:lnTo>
                  <a:lnTo>
                    <a:pt x="9184" y="16"/>
                  </a:lnTo>
                  <a:lnTo>
                    <a:pt x="9200" y="16"/>
                  </a:lnTo>
                  <a:lnTo>
                    <a:pt x="9216" y="16"/>
                  </a:lnTo>
                  <a:lnTo>
                    <a:pt x="9232" y="16"/>
                  </a:lnTo>
                  <a:lnTo>
                    <a:pt x="9248" y="16"/>
                  </a:lnTo>
                  <a:lnTo>
                    <a:pt x="9237" y="21"/>
                  </a:lnTo>
                  <a:lnTo>
                    <a:pt x="9241" y="17"/>
                  </a:lnTo>
                  <a:cubicBezTo>
                    <a:pt x="9247" y="11"/>
                    <a:pt x="9257" y="11"/>
                    <a:pt x="9264" y="17"/>
                  </a:cubicBezTo>
                  <a:cubicBezTo>
                    <a:pt x="9270" y="23"/>
                    <a:pt x="9270" y="34"/>
                    <a:pt x="9264" y="40"/>
                  </a:cubicBezTo>
                  <a:lnTo>
                    <a:pt x="9264" y="40"/>
                  </a:lnTo>
                  <a:lnTo>
                    <a:pt x="9260" y="44"/>
                  </a:lnTo>
                  <a:cubicBezTo>
                    <a:pt x="9257" y="47"/>
                    <a:pt x="9253" y="48"/>
                    <a:pt x="9248" y="48"/>
                  </a:cubicBezTo>
                  <a:lnTo>
                    <a:pt x="9232" y="48"/>
                  </a:lnTo>
                  <a:lnTo>
                    <a:pt x="9216" y="48"/>
                  </a:lnTo>
                  <a:lnTo>
                    <a:pt x="9200" y="48"/>
                  </a:lnTo>
                  <a:lnTo>
                    <a:pt x="9184" y="48"/>
                  </a:lnTo>
                  <a:lnTo>
                    <a:pt x="9168" y="48"/>
                  </a:lnTo>
                  <a:lnTo>
                    <a:pt x="9158" y="48"/>
                  </a:lnTo>
                  <a:cubicBezTo>
                    <a:pt x="9149" y="48"/>
                    <a:pt x="9142" y="41"/>
                    <a:pt x="9142" y="32"/>
                  </a:cubicBezTo>
                  <a:cubicBezTo>
                    <a:pt x="9142" y="24"/>
                    <a:pt x="9149" y="16"/>
                    <a:pt x="9158" y="16"/>
                  </a:cubicBezTo>
                  <a:close/>
                  <a:moveTo>
                    <a:pt x="9375" y="0"/>
                  </a:moveTo>
                  <a:lnTo>
                    <a:pt x="9376" y="0"/>
                  </a:lnTo>
                  <a:cubicBezTo>
                    <a:pt x="9385" y="0"/>
                    <a:pt x="9392" y="8"/>
                    <a:pt x="9392" y="16"/>
                  </a:cubicBezTo>
                  <a:cubicBezTo>
                    <a:pt x="9392" y="25"/>
                    <a:pt x="9385" y="32"/>
                    <a:pt x="9376" y="32"/>
                  </a:cubicBezTo>
                  <a:lnTo>
                    <a:pt x="9375" y="32"/>
                  </a:lnTo>
                  <a:cubicBezTo>
                    <a:pt x="9367" y="32"/>
                    <a:pt x="9359" y="25"/>
                    <a:pt x="9359" y="16"/>
                  </a:cubicBezTo>
                  <a:cubicBezTo>
                    <a:pt x="9359" y="8"/>
                    <a:pt x="9367" y="0"/>
                    <a:pt x="9375" y="0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Freeform 140"/>
            <p:cNvSpPr>
              <a:spLocks noEditPoints="1"/>
            </p:cNvSpPr>
            <p:nvPr/>
          </p:nvSpPr>
          <p:spPr bwMode="auto">
            <a:xfrm>
              <a:off x="761908" y="1542827"/>
              <a:ext cx="8078787" cy="3954462"/>
            </a:xfrm>
            <a:custGeom>
              <a:avLst/>
              <a:gdLst>
                <a:gd name="T0" fmla="*/ 44 w 9394"/>
                <a:gd name="T1" fmla="*/ 4541 h 4545"/>
                <a:gd name="T2" fmla="*/ 256 w 9394"/>
                <a:gd name="T3" fmla="*/ 4465 h 4545"/>
                <a:gd name="T4" fmla="*/ 476 w 9394"/>
                <a:gd name="T5" fmla="*/ 4381 h 4545"/>
                <a:gd name="T6" fmla="*/ 697 w 9394"/>
                <a:gd name="T7" fmla="*/ 4303 h 4545"/>
                <a:gd name="T8" fmla="*/ 853 w 9394"/>
                <a:gd name="T9" fmla="*/ 4230 h 4545"/>
                <a:gd name="T10" fmla="*/ 1008 w 9394"/>
                <a:gd name="T11" fmla="*/ 4161 h 4545"/>
                <a:gd name="T12" fmla="*/ 985 w 9394"/>
                <a:gd name="T13" fmla="*/ 4201 h 4545"/>
                <a:gd name="T14" fmla="*/ 1228 w 9394"/>
                <a:gd name="T15" fmla="*/ 4125 h 4545"/>
                <a:gd name="T16" fmla="*/ 1436 w 9394"/>
                <a:gd name="T17" fmla="*/ 4045 h 4545"/>
                <a:gd name="T18" fmla="*/ 1648 w 9394"/>
                <a:gd name="T19" fmla="*/ 3953 h 4545"/>
                <a:gd name="T20" fmla="*/ 1829 w 9394"/>
                <a:gd name="T21" fmla="*/ 3862 h 4545"/>
                <a:gd name="T22" fmla="*/ 2000 w 9394"/>
                <a:gd name="T23" fmla="*/ 3793 h 4545"/>
                <a:gd name="T24" fmla="*/ 2160 w 9394"/>
                <a:gd name="T25" fmla="*/ 3729 h 4545"/>
                <a:gd name="T26" fmla="*/ 2156 w 9394"/>
                <a:gd name="T27" fmla="*/ 3761 h 4545"/>
                <a:gd name="T28" fmla="*/ 2396 w 9394"/>
                <a:gd name="T29" fmla="*/ 3661 h 4545"/>
                <a:gd name="T30" fmla="*/ 2620 w 9394"/>
                <a:gd name="T31" fmla="*/ 3565 h 4545"/>
                <a:gd name="T32" fmla="*/ 2811 w 9394"/>
                <a:gd name="T33" fmla="*/ 3457 h 4545"/>
                <a:gd name="T34" fmla="*/ 2976 w 9394"/>
                <a:gd name="T35" fmla="*/ 3393 h 4545"/>
                <a:gd name="T36" fmla="*/ 3109 w 9394"/>
                <a:gd name="T37" fmla="*/ 3334 h 4545"/>
                <a:gd name="T38" fmla="*/ 3094 w 9394"/>
                <a:gd name="T39" fmla="*/ 3345 h 4545"/>
                <a:gd name="T40" fmla="*/ 3344 w 9394"/>
                <a:gd name="T41" fmla="*/ 3265 h 4545"/>
                <a:gd name="T42" fmla="*/ 3580 w 9394"/>
                <a:gd name="T43" fmla="*/ 3165 h 4545"/>
                <a:gd name="T44" fmla="*/ 3733 w 9394"/>
                <a:gd name="T45" fmla="*/ 3062 h 4545"/>
                <a:gd name="T46" fmla="*/ 3904 w 9394"/>
                <a:gd name="T47" fmla="*/ 2977 h 4545"/>
                <a:gd name="T48" fmla="*/ 4064 w 9394"/>
                <a:gd name="T49" fmla="*/ 2913 h 4545"/>
                <a:gd name="T50" fmla="*/ 4076 w 9394"/>
                <a:gd name="T51" fmla="*/ 2941 h 4545"/>
                <a:gd name="T52" fmla="*/ 4304 w 9394"/>
                <a:gd name="T53" fmla="*/ 2833 h 4545"/>
                <a:gd name="T54" fmla="*/ 4508 w 9394"/>
                <a:gd name="T55" fmla="*/ 2733 h 4545"/>
                <a:gd name="T56" fmla="*/ 4688 w 9394"/>
                <a:gd name="T57" fmla="*/ 2609 h 4545"/>
                <a:gd name="T58" fmla="*/ 4821 w 9394"/>
                <a:gd name="T59" fmla="*/ 2550 h 4545"/>
                <a:gd name="T60" fmla="*/ 4794 w 9394"/>
                <a:gd name="T61" fmla="*/ 2584 h 4545"/>
                <a:gd name="T62" fmla="*/ 5024 w 9394"/>
                <a:gd name="T63" fmla="*/ 2481 h 4545"/>
                <a:gd name="T64" fmla="*/ 5267 w 9394"/>
                <a:gd name="T65" fmla="*/ 2357 h 4545"/>
                <a:gd name="T66" fmla="*/ 5413 w 9394"/>
                <a:gd name="T67" fmla="*/ 2246 h 4545"/>
                <a:gd name="T68" fmla="*/ 5541 w 9394"/>
                <a:gd name="T69" fmla="*/ 2182 h 4545"/>
                <a:gd name="T70" fmla="*/ 5552 w 9394"/>
                <a:gd name="T71" fmla="*/ 2209 h 4545"/>
                <a:gd name="T72" fmla="*/ 5804 w 9394"/>
                <a:gd name="T73" fmla="*/ 2093 h 4545"/>
                <a:gd name="T74" fmla="*/ 5984 w 9394"/>
                <a:gd name="T75" fmla="*/ 1953 h 4545"/>
                <a:gd name="T76" fmla="*/ 6117 w 9394"/>
                <a:gd name="T77" fmla="*/ 1894 h 4545"/>
                <a:gd name="T78" fmla="*/ 6091 w 9394"/>
                <a:gd name="T79" fmla="*/ 1927 h 4545"/>
                <a:gd name="T80" fmla="*/ 6332 w 9394"/>
                <a:gd name="T81" fmla="*/ 1805 h 4545"/>
                <a:gd name="T82" fmla="*/ 6559 w 9394"/>
                <a:gd name="T83" fmla="*/ 1690 h 4545"/>
                <a:gd name="T84" fmla="*/ 6704 w 9394"/>
                <a:gd name="T85" fmla="*/ 1569 h 4545"/>
                <a:gd name="T86" fmla="*/ 6864 w 9394"/>
                <a:gd name="T87" fmla="*/ 1489 h 4545"/>
                <a:gd name="T88" fmla="*/ 7013 w 9394"/>
                <a:gd name="T89" fmla="*/ 1398 h 4545"/>
                <a:gd name="T90" fmla="*/ 7024 w 9394"/>
                <a:gd name="T91" fmla="*/ 1425 h 4545"/>
                <a:gd name="T92" fmla="*/ 7260 w 9394"/>
                <a:gd name="T93" fmla="*/ 1293 h 4545"/>
                <a:gd name="T94" fmla="*/ 7468 w 9394"/>
                <a:gd name="T95" fmla="*/ 1181 h 4545"/>
                <a:gd name="T96" fmla="*/ 7632 w 9394"/>
                <a:gd name="T97" fmla="*/ 1057 h 4545"/>
                <a:gd name="T98" fmla="*/ 7760 w 9394"/>
                <a:gd name="T99" fmla="*/ 977 h 4545"/>
                <a:gd name="T100" fmla="*/ 7909 w 9394"/>
                <a:gd name="T101" fmla="*/ 886 h 4545"/>
                <a:gd name="T102" fmla="*/ 7932 w 9394"/>
                <a:gd name="T103" fmla="*/ 909 h 4545"/>
                <a:gd name="T104" fmla="*/ 8156 w 9394"/>
                <a:gd name="T105" fmla="*/ 781 h 4545"/>
                <a:gd name="T106" fmla="*/ 8352 w 9394"/>
                <a:gd name="T107" fmla="*/ 657 h 4545"/>
                <a:gd name="T108" fmla="*/ 8517 w 9394"/>
                <a:gd name="T109" fmla="*/ 534 h 4545"/>
                <a:gd name="T110" fmla="*/ 8661 w 9394"/>
                <a:gd name="T111" fmla="*/ 438 h 4545"/>
                <a:gd name="T112" fmla="*/ 8821 w 9394"/>
                <a:gd name="T113" fmla="*/ 342 h 4545"/>
                <a:gd name="T114" fmla="*/ 8831 w 9394"/>
                <a:gd name="T115" fmla="*/ 377 h 4545"/>
                <a:gd name="T116" fmla="*/ 9036 w 9394"/>
                <a:gd name="T117" fmla="*/ 253 h 4545"/>
                <a:gd name="T118" fmla="*/ 9244 w 9394"/>
                <a:gd name="T119" fmla="*/ 125 h 4545"/>
                <a:gd name="T120" fmla="*/ 9354 w 9394"/>
                <a:gd name="T121" fmla="*/ 17 h 4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394" h="4545">
                  <a:moveTo>
                    <a:pt x="16" y="4513"/>
                  </a:moveTo>
                  <a:lnTo>
                    <a:pt x="32" y="4513"/>
                  </a:lnTo>
                  <a:lnTo>
                    <a:pt x="21" y="4518"/>
                  </a:lnTo>
                  <a:lnTo>
                    <a:pt x="37" y="4502"/>
                  </a:lnTo>
                  <a:cubicBezTo>
                    <a:pt x="40" y="4499"/>
                    <a:pt x="44" y="4497"/>
                    <a:pt x="48" y="4497"/>
                  </a:cubicBezTo>
                  <a:lnTo>
                    <a:pt x="64" y="4497"/>
                  </a:lnTo>
                  <a:lnTo>
                    <a:pt x="80" y="4497"/>
                  </a:lnTo>
                  <a:lnTo>
                    <a:pt x="69" y="4502"/>
                  </a:lnTo>
                  <a:lnTo>
                    <a:pt x="85" y="4486"/>
                  </a:lnTo>
                  <a:cubicBezTo>
                    <a:pt x="88" y="4483"/>
                    <a:pt x="92" y="4481"/>
                    <a:pt x="96" y="4481"/>
                  </a:cubicBezTo>
                  <a:lnTo>
                    <a:pt x="99" y="4481"/>
                  </a:lnTo>
                  <a:cubicBezTo>
                    <a:pt x="108" y="4481"/>
                    <a:pt x="115" y="4489"/>
                    <a:pt x="115" y="4497"/>
                  </a:cubicBezTo>
                  <a:cubicBezTo>
                    <a:pt x="115" y="4506"/>
                    <a:pt x="108" y="4513"/>
                    <a:pt x="99" y="4513"/>
                  </a:cubicBezTo>
                  <a:lnTo>
                    <a:pt x="96" y="4513"/>
                  </a:lnTo>
                  <a:lnTo>
                    <a:pt x="108" y="4509"/>
                  </a:lnTo>
                  <a:lnTo>
                    <a:pt x="92" y="4525"/>
                  </a:lnTo>
                  <a:cubicBezTo>
                    <a:pt x="89" y="4528"/>
                    <a:pt x="85" y="4529"/>
                    <a:pt x="80" y="4529"/>
                  </a:cubicBezTo>
                  <a:lnTo>
                    <a:pt x="64" y="4529"/>
                  </a:lnTo>
                  <a:lnTo>
                    <a:pt x="48" y="4529"/>
                  </a:lnTo>
                  <a:lnTo>
                    <a:pt x="60" y="4525"/>
                  </a:lnTo>
                  <a:lnTo>
                    <a:pt x="44" y="4541"/>
                  </a:lnTo>
                  <a:cubicBezTo>
                    <a:pt x="41" y="4544"/>
                    <a:pt x="37" y="4545"/>
                    <a:pt x="32" y="4545"/>
                  </a:cubicBezTo>
                  <a:lnTo>
                    <a:pt x="16" y="4545"/>
                  </a:lnTo>
                  <a:cubicBezTo>
                    <a:pt x="8" y="4545"/>
                    <a:pt x="0" y="4538"/>
                    <a:pt x="0" y="4529"/>
                  </a:cubicBezTo>
                  <a:cubicBezTo>
                    <a:pt x="0" y="4521"/>
                    <a:pt x="8" y="4513"/>
                    <a:pt x="16" y="4513"/>
                  </a:cubicBezTo>
                  <a:close/>
                  <a:moveTo>
                    <a:pt x="201" y="4450"/>
                  </a:moveTo>
                  <a:lnTo>
                    <a:pt x="213" y="4438"/>
                  </a:lnTo>
                  <a:cubicBezTo>
                    <a:pt x="216" y="4435"/>
                    <a:pt x="220" y="4433"/>
                    <a:pt x="224" y="4433"/>
                  </a:cubicBezTo>
                  <a:lnTo>
                    <a:pt x="240" y="4433"/>
                  </a:lnTo>
                  <a:lnTo>
                    <a:pt x="256" y="4433"/>
                  </a:lnTo>
                  <a:lnTo>
                    <a:pt x="245" y="4438"/>
                  </a:lnTo>
                  <a:lnTo>
                    <a:pt x="261" y="4422"/>
                  </a:lnTo>
                  <a:cubicBezTo>
                    <a:pt x="264" y="4419"/>
                    <a:pt x="268" y="4417"/>
                    <a:pt x="272" y="4417"/>
                  </a:cubicBezTo>
                  <a:lnTo>
                    <a:pt x="288" y="4417"/>
                  </a:lnTo>
                  <a:lnTo>
                    <a:pt x="297" y="4417"/>
                  </a:lnTo>
                  <a:cubicBezTo>
                    <a:pt x="306" y="4417"/>
                    <a:pt x="313" y="4425"/>
                    <a:pt x="313" y="4433"/>
                  </a:cubicBezTo>
                  <a:cubicBezTo>
                    <a:pt x="313" y="4442"/>
                    <a:pt x="306" y="4449"/>
                    <a:pt x="297" y="4449"/>
                  </a:cubicBezTo>
                  <a:lnTo>
                    <a:pt x="288" y="4449"/>
                  </a:lnTo>
                  <a:lnTo>
                    <a:pt x="272" y="4449"/>
                  </a:lnTo>
                  <a:lnTo>
                    <a:pt x="284" y="4445"/>
                  </a:lnTo>
                  <a:lnTo>
                    <a:pt x="268" y="4461"/>
                  </a:lnTo>
                  <a:cubicBezTo>
                    <a:pt x="265" y="4464"/>
                    <a:pt x="261" y="4465"/>
                    <a:pt x="256" y="4465"/>
                  </a:cubicBezTo>
                  <a:lnTo>
                    <a:pt x="240" y="4465"/>
                  </a:lnTo>
                  <a:lnTo>
                    <a:pt x="224" y="4465"/>
                  </a:lnTo>
                  <a:lnTo>
                    <a:pt x="236" y="4461"/>
                  </a:lnTo>
                  <a:lnTo>
                    <a:pt x="224" y="4473"/>
                  </a:lnTo>
                  <a:cubicBezTo>
                    <a:pt x="217" y="4479"/>
                    <a:pt x="207" y="4479"/>
                    <a:pt x="201" y="4473"/>
                  </a:cubicBezTo>
                  <a:cubicBezTo>
                    <a:pt x="195" y="4467"/>
                    <a:pt x="195" y="4457"/>
                    <a:pt x="201" y="4450"/>
                  </a:cubicBezTo>
                  <a:close/>
                  <a:moveTo>
                    <a:pt x="397" y="4382"/>
                  </a:moveTo>
                  <a:lnTo>
                    <a:pt x="405" y="4374"/>
                  </a:lnTo>
                  <a:cubicBezTo>
                    <a:pt x="408" y="4371"/>
                    <a:pt x="412" y="4369"/>
                    <a:pt x="416" y="4369"/>
                  </a:cubicBezTo>
                  <a:lnTo>
                    <a:pt x="432" y="4369"/>
                  </a:lnTo>
                  <a:lnTo>
                    <a:pt x="448" y="4369"/>
                  </a:lnTo>
                  <a:lnTo>
                    <a:pt x="437" y="4374"/>
                  </a:lnTo>
                  <a:lnTo>
                    <a:pt x="453" y="4358"/>
                  </a:lnTo>
                  <a:cubicBezTo>
                    <a:pt x="456" y="4355"/>
                    <a:pt x="460" y="4353"/>
                    <a:pt x="464" y="4353"/>
                  </a:cubicBezTo>
                  <a:lnTo>
                    <a:pt x="480" y="4353"/>
                  </a:lnTo>
                  <a:lnTo>
                    <a:pt x="494" y="4353"/>
                  </a:lnTo>
                  <a:cubicBezTo>
                    <a:pt x="503" y="4353"/>
                    <a:pt x="510" y="4361"/>
                    <a:pt x="510" y="4369"/>
                  </a:cubicBezTo>
                  <a:cubicBezTo>
                    <a:pt x="510" y="4378"/>
                    <a:pt x="503" y="4385"/>
                    <a:pt x="494" y="4385"/>
                  </a:cubicBezTo>
                  <a:lnTo>
                    <a:pt x="480" y="4385"/>
                  </a:lnTo>
                  <a:lnTo>
                    <a:pt x="464" y="4385"/>
                  </a:lnTo>
                  <a:lnTo>
                    <a:pt x="476" y="4381"/>
                  </a:lnTo>
                  <a:lnTo>
                    <a:pt x="460" y="4397"/>
                  </a:lnTo>
                  <a:cubicBezTo>
                    <a:pt x="457" y="4400"/>
                    <a:pt x="453" y="4401"/>
                    <a:pt x="448" y="4401"/>
                  </a:cubicBezTo>
                  <a:lnTo>
                    <a:pt x="432" y="4401"/>
                  </a:lnTo>
                  <a:lnTo>
                    <a:pt x="416" y="4401"/>
                  </a:lnTo>
                  <a:lnTo>
                    <a:pt x="428" y="4397"/>
                  </a:lnTo>
                  <a:lnTo>
                    <a:pt x="420" y="4405"/>
                  </a:lnTo>
                  <a:cubicBezTo>
                    <a:pt x="413" y="4411"/>
                    <a:pt x="403" y="4411"/>
                    <a:pt x="397" y="4405"/>
                  </a:cubicBezTo>
                  <a:cubicBezTo>
                    <a:pt x="391" y="4399"/>
                    <a:pt x="391" y="4389"/>
                    <a:pt x="397" y="4382"/>
                  </a:cubicBezTo>
                  <a:close/>
                  <a:moveTo>
                    <a:pt x="593" y="4315"/>
                  </a:moveTo>
                  <a:lnTo>
                    <a:pt x="597" y="4310"/>
                  </a:lnTo>
                  <a:cubicBezTo>
                    <a:pt x="600" y="4307"/>
                    <a:pt x="604" y="4305"/>
                    <a:pt x="608" y="4305"/>
                  </a:cubicBezTo>
                  <a:lnTo>
                    <a:pt x="624" y="4305"/>
                  </a:lnTo>
                  <a:lnTo>
                    <a:pt x="640" y="4305"/>
                  </a:lnTo>
                  <a:lnTo>
                    <a:pt x="629" y="4310"/>
                  </a:lnTo>
                  <a:lnTo>
                    <a:pt x="645" y="4294"/>
                  </a:lnTo>
                  <a:cubicBezTo>
                    <a:pt x="648" y="4291"/>
                    <a:pt x="652" y="4289"/>
                    <a:pt x="656" y="4289"/>
                  </a:cubicBezTo>
                  <a:lnTo>
                    <a:pt x="672" y="4289"/>
                  </a:lnTo>
                  <a:lnTo>
                    <a:pt x="661" y="4294"/>
                  </a:lnTo>
                  <a:lnTo>
                    <a:pt x="675" y="4281"/>
                  </a:lnTo>
                  <a:cubicBezTo>
                    <a:pt x="681" y="4274"/>
                    <a:pt x="691" y="4274"/>
                    <a:pt x="697" y="4281"/>
                  </a:cubicBezTo>
                  <a:cubicBezTo>
                    <a:pt x="704" y="4287"/>
                    <a:pt x="704" y="4297"/>
                    <a:pt x="697" y="4303"/>
                  </a:cubicBezTo>
                  <a:lnTo>
                    <a:pt x="684" y="4317"/>
                  </a:lnTo>
                  <a:cubicBezTo>
                    <a:pt x="681" y="4320"/>
                    <a:pt x="677" y="4321"/>
                    <a:pt x="672" y="4321"/>
                  </a:cubicBezTo>
                  <a:lnTo>
                    <a:pt x="656" y="4321"/>
                  </a:lnTo>
                  <a:lnTo>
                    <a:pt x="668" y="4317"/>
                  </a:lnTo>
                  <a:lnTo>
                    <a:pt x="652" y="4333"/>
                  </a:lnTo>
                  <a:cubicBezTo>
                    <a:pt x="649" y="4336"/>
                    <a:pt x="645" y="4337"/>
                    <a:pt x="640" y="4337"/>
                  </a:cubicBezTo>
                  <a:lnTo>
                    <a:pt x="624" y="4337"/>
                  </a:lnTo>
                  <a:lnTo>
                    <a:pt x="608" y="4337"/>
                  </a:lnTo>
                  <a:lnTo>
                    <a:pt x="620" y="4333"/>
                  </a:lnTo>
                  <a:lnTo>
                    <a:pt x="615" y="4337"/>
                  </a:lnTo>
                  <a:cubicBezTo>
                    <a:pt x="609" y="4343"/>
                    <a:pt x="599" y="4343"/>
                    <a:pt x="593" y="4337"/>
                  </a:cubicBezTo>
                  <a:cubicBezTo>
                    <a:pt x="587" y="4331"/>
                    <a:pt x="587" y="4321"/>
                    <a:pt x="593" y="4315"/>
                  </a:cubicBezTo>
                  <a:close/>
                  <a:moveTo>
                    <a:pt x="800" y="4241"/>
                  </a:moveTo>
                  <a:lnTo>
                    <a:pt x="800" y="4241"/>
                  </a:lnTo>
                  <a:lnTo>
                    <a:pt x="816" y="4241"/>
                  </a:lnTo>
                  <a:lnTo>
                    <a:pt x="805" y="4246"/>
                  </a:lnTo>
                  <a:lnTo>
                    <a:pt x="821" y="4230"/>
                  </a:lnTo>
                  <a:cubicBezTo>
                    <a:pt x="824" y="4227"/>
                    <a:pt x="828" y="4225"/>
                    <a:pt x="832" y="4225"/>
                  </a:cubicBezTo>
                  <a:lnTo>
                    <a:pt x="848" y="4225"/>
                  </a:lnTo>
                  <a:lnTo>
                    <a:pt x="864" y="4225"/>
                  </a:lnTo>
                  <a:lnTo>
                    <a:pt x="853" y="4230"/>
                  </a:lnTo>
                  <a:lnTo>
                    <a:pt x="869" y="4214"/>
                  </a:lnTo>
                  <a:cubicBezTo>
                    <a:pt x="872" y="4211"/>
                    <a:pt x="876" y="4209"/>
                    <a:pt x="880" y="4209"/>
                  </a:cubicBezTo>
                  <a:lnTo>
                    <a:pt x="883" y="4209"/>
                  </a:lnTo>
                  <a:cubicBezTo>
                    <a:pt x="891" y="4209"/>
                    <a:pt x="899" y="4217"/>
                    <a:pt x="899" y="4225"/>
                  </a:cubicBezTo>
                  <a:cubicBezTo>
                    <a:pt x="899" y="4234"/>
                    <a:pt x="891" y="4241"/>
                    <a:pt x="883" y="4241"/>
                  </a:cubicBezTo>
                  <a:lnTo>
                    <a:pt x="880" y="4241"/>
                  </a:lnTo>
                  <a:lnTo>
                    <a:pt x="892" y="4237"/>
                  </a:lnTo>
                  <a:lnTo>
                    <a:pt x="876" y="4253"/>
                  </a:lnTo>
                  <a:cubicBezTo>
                    <a:pt x="873" y="4256"/>
                    <a:pt x="869" y="4257"/>
                    <a:pt x="864" y="4257"/>
                  </a:cubicBezTo>
                  <a:lnTo>
                    <a:pt x="848" y="4257"/>
                  </a:lnTo>
                  <a:lnTo>
                    <a:pt x="832" y="4257"/>
                  </a:lnTo>
                  <a:lnTo>
                    <a:pt x="844" y="4253"/>
                  </a:lnTo>
                  <a:lnTo>
                    <a:pt x="828" y="4269"/>
                  </a:lnTo>
                  <a:cubicBezTo>
                    <a:pt x="825" y="4272"/>
                    <a:pt x="821" y="4273"/>
                    <a:pt x="816" y="4273"/>
                  </a:cubicBezTo>
                  <a:lnTo>
                    <a:pt x="800" y="4273"/>
                  </a:lnTo>
                  <a:lnTo>
                    <a:pt x="800" y="4273"/>
                  </a:lnTo>
                  <a:cubicBezTo>
                    <a:pt x="791" y="4273"/>
                    <a:pt x="784" y="4266"/>
                    <a:pt x="784" y="4257"/>
                  </a:cubicBezTo>
                  <a:cubicBezTo>
                    <a:pt x="784" y="4249"/>
                    <a:pt x="791" y="4241"/>
                    <a:pt x="800" y="4241"/>
                  </a:cubicBezTo>
                  <a:close/>
                  <a:moveTo>
                    <a:pt x="985" y="4179"/>
                  </a:moveTo>
                  <a:lnTo>
                    <a:pt x="997" y="4166"/>
                  </a:lnTo>
                  <a:cubicBezTo>
                    <a:pt x="1000" y="4163"/>
                    <a:pt x="1004" y="4161"/>
                    <a:pt x="1008" y="4161"/>
                  </a:cubicBezTo>
                  <a:lnTo>
                    <a:pt x="1024" y="4161"/>
                  </a:lnTo>
                  <a:lnTo>
                    <a:pt x="1040" y="4161"/>
                  </a:lnTo>
                  <a:lnTo>
                    <a:pt x="1029" y="4166"/>
                  </a:lnTo>
                  <a:lnTo>
                    <a:pt x="1045" y="4150"/>
                  </a:lnTo>
                  <a:cubicBezTo>
                    <a:pt x="1048" y="4147"/>
                    <a:pt x="1052" y="4145"/>
                    <a:pt x="1056" y="4145"/>
                  </a:cubicBezTo>
                  <a:lnTo>
                    <a:pt x="1072" y="4145"/>
                  </a:lnTo>
                  <a:lnTo>
                    <a:pt x="1061" y="4150"/>
                  </a:lnTo>
                  <a:lnTo>
                    <a:pt x="1067" y="4145"/>
                  </a:lnTo>
                  <a:cubicBezTo>
                    <a:pt x="1073" y="4139"/>
                    <a:pt x="1083" y="4139"/>
                    <a:pt x="1089" y="4145"/>
                  </a:cubicBezTo>
                  <a:cubicBezTo>
                    <a:pt x="1095" y="4151"/>
                    <a:pt x="1095" y="4161"/>
                    <a:pt x="1089" y="4167"/>
                  </a:cubicBezTo>
                  <a:lnTo>
                    <a:pt x="1084" y="4173"/>
                  </a:lnTo>
                  <a:cubicBezTo>
                    <a:pt x="1081" y="4176"/>
                    <a:pt x="1077" y="4177"/>
                    <a:pt x="1072" y="4177"/>
                  </a:cubicBezTo>
                  <a:lnTo>
                    <a:pt x="1056" y="4177"/>
                  </a:lnTo>
                  <a:lnTo>
                    <a:pt x="1068" y="4173"/>
                  </a:lnTo>
                  <a:lnTo>
                    <a:pt x="1052" y="4189"/>
                  </a:lnTo>
                  <a:cubicBezTo>
                    <a:pt x="1049" y="4192"/>
                    <a:pt x="1045" y="4193"/>
                    <a:pt x="1040" y="4193"/>
                  </a:cubicBezTo>
                  <a:lnTo>
                    <a:pt x="1024" y="4193"/>
                  </a:lnTo>
                  <a:lnTo>
                    <a:pt x="1008" y="4193"/>
                  </a:lnTo>
                  <a:lnTo>
                    <a:pt x="1020" y="4189"/>
                  </a:lnTo>
                  <a:lnTo>
                    <a:pt x="1007" y="4201"/>
                  </a:lnTo>
                  <a:cubicBezTo>
                    <a:pt x="1001" y="4208"/>
                    <a:pt x="991" y="4208"/>
                    <a:pt x="985" y="4201"/>
                  </a:cubicBezTo>
                  <a:cubicBezTo>
                    <a:pt x="978" y="4195"/>
                    <a:pt x="978" y="4185"/>
                    <a:pt x="985" y="4179"/>
                  </a:cubicBezTo>
                  <a:close/>
                  <a:moveTo>
                    <a:pt x="1188" y="4097"/>
                  </a:moveTo>
                  <a:lnTo>
                    <a:pt x="1200" y="4097"/>
                  </a:lnTo>
                  <a:lnTo>
                    <a:pt x="1216" y="4097"/>
                  </a:lnTo>
                  <a:lnTo>
                    <a:pt x="1205" y="4102"/>
                  </a:lnTo>
                  <a:lnTo>
                    <a:pt x="1221" y="4086"/>
                  </a:lnTo>
                  <a:cubicBezTo>
                    <a:pt x="1224" y="4083"/>
                    <a:pt x="1228" y="4081"/>
                    <a:pt x="1232" y="4081"/>
                  </a:cubicBezTo>
                  <a:lnTo>
                    <a:pt x="1248" y="4081"/>
                  </a:lnTo>
                  <a:lnTo>
                    <a:pt x="1237" y="4086"/>
                  </a:lnTo>
                  <a:lnTo>
                    <a:pt x="1253" y="4070"/>
                  </a:lnTo>
                  <a:cubicBezTo>
                    <a:pt x="1256" y="4067"/>
                    <a:pt x="1260" y="4065"/>
                    <a:pt x="1264" y="4065"/>
                  </a:cubicBezTo>
                  <a:lnTo>
                    <a:pt x="1271" y="4065"/>
                  </a:lnTo>
                  <a:cubicBezTo>
                    <a:pt x="1280" y="4065"/>
                    <a:pt x="1287" y="4073"/>
                    <a:pt x="1287" y="4081"/>
                  </a:cubicBezTo>
                  <a:cubicBezTo>
                    <a:pt x="1287" y="4090"/>
                    <a:pt x="1280" y="4097"/>
                    <a:pt x="1271" y="4097"/>
                  </a:cubicBezTo>
                  <a:lnTo>
                    <a:pt x="1264" y="4097"/>
                  </a:lnTo>
                  <a:lnTo>
                    <a:pt x="1276" y="4093"/>
                  </a:lnTo>
                  <a:lnTo>
                    <a:pt x="1260" y="4109"/>
                  </a:lnTo>
                  <a:cubicBezTo>
                    <a:pt x="1257" y="4112"/>
                    <a:pt x="1253" y="4113"/>
                    <a:pt x="1248" y="4113"/>
                  </a:cubicBezTo>
                  <a:lnTo>
                    <a:pt x="1232" y="4113"/>
                  </a:lnTo>
                  <a:lnTo>
                    <a:pt x="1244" y="4109"/>
                  </a:lnTo>
                  <a:lnTo>
                    <a:pt x="1228" y="4125"/>
                  </a:lnTo>
                  <a:cubicBezTo>
                    <a:pt x="1225" y="4128"/>
                    <a:pt x="1221" y="4129"/>
                    <a:pt x="1216" y="4129"/>
                  </a:cubicBezTo>
                  <a:lnTo>
                    <a:pt x="1200" y="4129"/>
                  </a:lnTo>
                  <a:lnTo>
                    <a:pt x="1188" y="4129"/>
                  </a:lnTo>
                  <a:cubicBezTo>
                    <a:pt x="1179" y="4129"/>
                    <a:pt x="1172" y="4122"/>
                    <a:pt x="1172" y="4113"/>
                  </a:cubicBezTo>
                  <a:cubicBezTo>
                    <a:pt x="1172" y="4105"/>
                    <a:pt x="1179" y="4097"/>
                    <a:pt x="1188" y="4097"/>
                  </a:cubicBezTo>
                  <a:close/>
                  <a:moveTo>
                    <a:pt x="1372" y="4032"/>
                  </a:moveTo>
                  <a:lnTo>
                    <a:pt x="1381" y="4022"/>
                  </a:lnTo>
                  <a:cubicBezTo>
                    <a:pt x="1384" y="4019"/>
                    <a:pt x="1388" y="4017"/>
                    <a:pt x="1392" y="4017"/>
                  </a:cubicBezTo>
                  <a:lnTo>
                    <a:pt x="1408" y="4017"/>
                  </a:lnTo>
                  <a:lnTo>
                    <a:pt x="1424" y="4017"/>
                  </a:lnTo>
                  <a:lnTo>
                    <a:pt x="1413" y="4022"/>
                  </a:lnTo>
                  <a:lnTo>
                    <a:pt x="1429" y="4006"/>
                  </a:lnTo>
                  <a:cubicBezTo>
                    <a:pt x="1432" y="4003"/>
                    <a:pt x="1436" y="4001"/>
                    <a:pt x="1440" y="4001"/>
                  </a:cubicBezTo>
                  <a:lnTo>
                    <a:pt x="1456" y="4001"/>
                  </a:lnTo>
                  <a:lnTo>
                    <a:pt x="1468" y="4001"/>
                  </a:lnTo>
                  <a:cubicBezTo>
                    <a:pt x="1477" y="4001"/>
                    <a:pt x="1484" y="4009"/>
                    <a:pt x="1484" y="4017"/>
                  </a:cubicBezTo>
                  <a:cubicBezTo>
                    <a:pt x="1484" y="4026"/>
                    <a:pt x="1477" y="4033"/>
                    <a:pt x="1468" y="4033"/>
                  </a:cubicBezTo>
                  <a:lnTo>
                    <a:pt x="1456" y="4033"/>
                  </a:lnTo>
                  <a:lnTo>
                    <a:pt x="1440" y="4033"/>
                  </a:lnTo>
                  <a:lnTo>
                    <a:pt x="1452" y="4029"/>
                  </a:lnTo>
                  <a:lnTo>
                    <a:pt x="1436" y="4045"/>
                  </a:lnTo>
                  <a:cubicBezTo>
                    <a:pt x="1433" y="4048"/>
                    <a:pt x="1429" y="4049"/>
                    <a:pt x="1424" y="4049"/>
                  </a:cubicBezTo>
                  <a:lnTo>
                    <a:pt x="1408" y="4049"/>
                  </a:lnTo>
                  <a:lnTo>
                    <a:pt x="1392" y="4049"/>
                  </a:lnTo>
                  <a:lnTo>
                    <a:pt x="1404" y="4045"/>
                  </a:lnTo>
                  <a:lnTo>
                    <a:pt x="1394" y="4054"/>
                  </a:lnTo>
                  <a:cubicBezTo>
                    <a:pt x="1388" y="4061"/>
                    <a:pt x="1378" y="4061"/>
                    <a:pt x="1372" y="4054"/>
                  </a:cubicBezTo>
                  <a:cubicBezTo>
                    <a:pt x="1365" y="4048"/>
                    <a:pt x="1365" y="4038"/>
                    <a:pt x="1372" y="4032"/>
                  </a:cubicBezTo>
                  <a:close/>
                  <a:moveTo>
                    <a:pt x="1577" y="3953"/>
                  </a:moveTo>
                  <a:lnTo>
                    <a:pt x="1584" y="3953"/>
                  </a:lnTo>
                  <a:lnTo>
                    <a:pt x="1600" y="3953"/>
                  </a:lnTo>
                  <a:lnTo>
                    <a:pt x="1589" y="3958"/>
                  </a:lnTo>
                  <a:lnTo>
                    <a:pt x="1605" y="3942"/>
                  </a:lnTo>
                  <a:cubicBezTo>
                    <a:pt x="1608" y="3939"/>
                    <a:pt x="1612" y="3937"/>
                    <a:pt x="1616" y="3937"/>
                  </a:cubicBezTo>
                  <a:lnTo>
                    <a:pt x="1632" y="3937"/>
                  </a:lnTo>
                  <a:lnTo>
                    <a:pt x="1621" y="3942"/>
                  </a:lnTo>
                  <a:lnTo>
                    <a:pt x="1637" y="3926"/>
                  </a:lnTo>
                  <a:cubicBezTo>
                    <a:pt x="1640" y="3923"/>
                    <a:pt x="1644" y="3921"/>
                    <a:pt x="1648" y="3921"/>
                  </a:cubicBezTo>
                  <a:lnTo>
                    <a:pt x="1659" y="3921"/>
                  </a:lnTo>
                  <a:cubicBezTo>
                    <a:pt x="1668" y="3921"/>
                    <a:pt x="1675" y="3929"/>
                    <a:pt x="1675" y="3937"/>
                  </a:cubicBezTo>
                  <a:cubicBezTo>
                    <a:pt x="1675" y="3946"/>
                    <a:pt x="1668" y="3953"/>
                    <a:pt x="1659" y="3953"/>
                  </a:cubicBezTo>
                  <a:lnTo>
                    <a:pt x="1648" y="3953"/>
                  </a:lnTo>
                  <a:lnTo>
                    <a:pt x="1660" y="3949"/>
                  </a:lnTo>
                  <a:lnTo>
                    <a:pt x="1644" y="3965"/>
                  </a:lnTo>
                  <a:cubicBezTo>
                    <a:pt x="1641" y="3968"/>
                    <a:pt x="1637" y="3969"/>
                    <a:pt x="1632" y="3969"/>
                  </a:cubicBezTo>
                  <a:lnTo>
                    <a:pt x="1616" y="3969"/>
                  </a:lnTo>
                  <a:lnTo>
                    <a:pt x="1628" y="3965"/>
                  </a:lnTo>
                  <a:lnTo>
                    <a:pt x="1612" y="3981"/>
                  </a:lnTo>
                  <a:cubicBezTo>
                    <a:pt x="1609" y="3984"/>
                    <a:pt x="1605" y="3985"/>
                    <a:pt x="1600" y="3985"/>
                  </a:cubicBezTo>
                  <a:lnTo>
                    <a:pt x="1584" y="3985"/>
                  </a:lnTo>
                  <a:lnTo>
                    <a:pt x="1577" y="3985"/>
                  </a:lnTo>
                  <a:cubicBezTo>
                    <a:pt x="1568" y="3985"/>
                    <a:pt x="1561" y="3978"/>
                    <a:pt x="1561" y="3969"/>
                  </a:cubicBezTo>
                  <a:cubicBezTo>
                    <a:pt x="1561" y="3961"/>
                    <a:pt x="1568" y="3953"/>
                    <a:pt x="1577" y="3953"/>
                  </a:cubicBezTo>
                  <a:close/>
                  <a:moveTo>
                    <a:pt x="1759" y="3885"/>
                  </a:moveTo>
                  <a:lnTo>
                    <a:pt x="1765" y="3878"/>
                  </a:lnTo>
                  <a:cubicBezTo>
                    <a:pt x="1768" y="3875"/>
                    <a:pt x="1772" y="3873"/>
                    <a:pt x="1776" y="3873"/>
                  </a:cubicBezTo>
                  <a:lnTo>
                    <a:pt x="1792" y="3873"/>
                  </a:lnTo>
                  <a:lnTo>
                    <a:pt x="1781" y="3878"/>
                  </a:lnTo>
                  <a:lnTo>
                    <a:pt x="1797" y="3862"/>
                  </a:lnTo>
                  <a:cubicBezTo>
                    <a:pt x="1800" y="3859"/>
                    <a:pt x="1804" y="3857"/>
                    <a:pt x="1808" y="3857"/>
                  </a:cubicBezTo>
                  <a:lnTo>
                    <a:pt x="1824" y="3857"/>
                  </a:lnTo>
                  <a:lnTo>
                    <a:pt x="1840" y="3857"/>
                  </a:lnTo>
                  <a:lnTo>
                    <a:pt x="1829" y="3862"/>
                  </a:lnTo>
                  <a:lnTo>
                    <a:pt x="1841" y="3851"/>
                  </a:lnTo>
                  <a:cubicBezTo>
                    <a:pt x="1847" y="3844"/>
                    <a:pt x="1857" y="3844"/>
                    <a:pt x="1863" y="3851"/>
                  </a:cubicBezTo>
                  <a:cubicBezTo>
                    <a:pt x="1870" y="3857"/>
                    <a:pt x="1870" y="3867"/>
                    <a:pt x="1863" y="3873"/>
                  </a:cubicBezTo>
                  <a:lnTo>
                    <a:pt x="1852" y="3885"/>
                  </a:lnTo>
                  <a:cubicBezTo>
                    <a:pt x="1849" y="3888"/>
                    <a:pt x="1845" y="3889"/>
                    <a:pt x="1840" y="3889"/>
                  </a:cubicBezTo>
                  <a:lnTo>
                    <a:pt x="1824" y="3889"/>
                  </a:lnTo>
                  <a:lnTo>
                    <a:pt x="1808" y="3889"/>
                  </a:lnTo>
                  <a:lnTo>
                    <a:pt x="1820" y="3885"/>
                  </a:lnTo>
                  <a:lnTo>
                    <a:pt x="1804" y="3901"/>
                  </a:lnTo>
                  <a:cubicBezTo>
                    <a:pt x="1801" y="3904"/>
                    <a:pt x="1797" y="3905"/>
                    <a:pt x="1792" y="3905"/>
                  </a:cubicBezTo>
                  <a:lnTo>
                    <a:pt x="1776" y="3905"/>
                  </a:lnTo>
                  <a:lnTo>
                    <a:pt x="1788" y="3901"/>
                  </a:lnTo>
                  <a:lnTo>
                    <a:pt x="1781" y="3907"/>
                  </a:lnTo>
                  <a:cubicBezTo>
                    <a:pt x="1775" y="3913"/>
                    <a:pt x="1765" y="3913"/>
                    <a:pt x="1759" y="3907"/>
                  </a:cubicBezTo>
                  <a:cubicBezTo>
                    <a:pt x="1752" y="3901"/>
                    <a:pt x="1752" y="3891"/>
                    <a:pt x="1759" y="3885"/>
                  </a:cubicBezTo>
                  <a:close/>
                  <a:moveTo>
                    <a:pt x="1965" y="3809"/>
                  </a:moveTo>
                  <a:lnTo>
                    <a:pt x="1968" y="3809"/>
                  </a:lnTo>
                  <a:lnTo>
                    <a:pt x="1957" y="3814"/>
                  </a:lnTo>
                  <a:lnTo>
                    <a:pt x="1973" y="3798"/>
                  </a:lnTo>
                  <a:cubicBezTo>
                    <a:pt x="1976" y="3795"/>
                    <a:pt x="1980" y="3793"/>
                    <a:pt x="1984" y="3793"/>
                  </a:cubicBezTo>
                  <a:lnTo>
                    <a:pt x="2000" y="3793"/>
                  </a:lnTo>
                  <a:lnTo>
                    <a:pt x="1989" y="3798"/>
                  </a:lnTo>
                  <a:lnTo>
                    <a:pt x="2005" y="3782"/>
                  </a:lnTo>
                  <a:cubicBezTo>
                    <a:pt x="2008" y="3779"/>
                    <a:pt x="2012" y="3777"/>
                    <a:pt x="2016" y="3777"/>
                  </a:cubicBezTo>
                  <a:lnTo>
                    <a:pt x="2032" y="3777"/>
                  </a:lnTo>
                  <a:lnTo>
                    <a:pt x="2048" y="3777"/>
                  </a:lnTo>
                  <a:cubicBezTo>
                    <a:pt x="2056" y="3777"/>
                    <a:pt x="2064" y="3785"/>
                    <a:pt x="2064" y="3793"/>
                  </a:cubicBezTo>
                  <a:cubicBezTo>
                    <a:pt x="2064" y="3802"/>
                    <a:pt x="2056" y="3809"/>
                    <a:pt x="2048" y="3809"/>
                  </a:cubicBezTo>
                  <a:lnTo>
                    <a:pt x="2032" y="3809"/>
                  </a:lnTo>
                  <a:lnTo>
                    <a:pt x="2016" y="3809"/>
                  </a:lnTo>
                  <a:lnTo>
                    <a:pt x="2028" y="3805"/>
                  </a:lnTo>
                  <a:lnTo>
                    <a:pt x="2012" y="3821"/>
                  </a:lnTo>
                  <a:cubicBezTo>
                    <a:pt x="2009" y="3824"/>
                    <a:pt x="2005" y="3825"/>
                    <a:pt x="2000" y="3825"/>
                  </a:cubicBezTo>
                  <a:lnTo>
                    <a:pt x="1984" y="3825"/>
                  </a:lnTo>
                  <a:lnTo>
                    <a:pt x="1996" y="3821"/>
                  </a:lnTo>
                  <a:lnTo>
                    <a:pt x="1980" y="3837"/>
                  </a:lnTo>
                  <a:cubicBezTo>
                    <a:pt x="1977" y="3840"/>
                    <a:pt x="1973" y="3841"/>
                    <a:pt x="1968" y="3841"/>
                  </a:cubicBezTo>
                  <a:lnTo>
                    <a:pt x="1965" y="3841"/>
                  </a:lnTo>
                  <a:cubicBezTo>
                    <a:pt x="1956" y="3841"/>
                    <a:pt x="1949" y="3834"/>
                    <a:pt x="1949" y="3825"/>
                  </a:cubicBezTo>
                  <a:cubicBezTo>
                    <a:pt x="1949" y="3817"/>
                    <a:pt x="1956" y="3809"/>
                    <a:pt x="1965" y="3809"/>
                  </a:cubicBezTo>
                  <a:close/>
                  <a:moveTo>
                    <a:pt x="2156" y="3729"/>
                  </a:moveTo>
                  <a:lnTo>
                    <a:pt x="2160" y="3729"/>
                  </a:lnTo>
                  <a:lnTo>
                    <a:pt x="2149" y="3734"/>
                  </a:lnTo>
                  <a:lnTo>
                    <a:pt x="2165" y="3718"/>
                  </a:lnTo>
                  <a:cubicBezTo>
                    <a:pt x="2168" y="3715"/>
                    <a:pt x="2172" y="3713"/>
                    <a:pt x="2176" y="3713"/>
                  </a:cubicBezTo>
                  <a:lnTo>
                    <a:pt x="2192" y="3713"/>
                  </a:lnTo>
                  <a:lnTo>
                    <a:pt x="2208" y="3713"/>
                  </a:lnTo>
                  <a:lnTo>
                    <a:pt x="2197" y="3718"/>
                  </a:lnTo>
                  <a:lnTo>
                    <a:pt x="2213" y="3702"/>
                  </a:lnTo>
                  <a:cubicBezTo>
                    <a:pt x="2216" y="3699"/>
                    <a:pt x="2220" y="3697"/>
                    <a:pt x="2224" y="3697"/>
                  </a:cubicBezTo>
                  <a:lnTo>
                    <a:pt x="2238" y="3697"/>
                  </a:lnTo>
                  <a:cubicBezTo>
                    <a:pt x="2247" y="3697"/>
                    <a:pt x="2254" y="3705"/>
                    <a:pt x="2254" y="3713"/>
                  </a:cubicBezTo>
                  <a:cubicBezTo>
                    <a:pt x="2254" y="3722"/>
                    <a:pt x="2247" y="3729"/>
                    <a:pt x="2238" y="3729"/>
                  </a:cubicBezTo>
                  <a:lnTo>
                    <a:pt x="2224" y="3729"/>
                  </a:lnTo>
                  <a:lnTo>
                    <a:pt x="2236" y="3725"/>
                  </a:lnTo>
                  <a:lnTo>
                    <a:pt x="2220" y="3741"/>
                  </a:lnTo>
                  <a:cubicBezTo>
                    <a:pt x="2217" y="3744"/>
                    <a:pt x="2213" y="3745"/>
                    <a:pt x="2208" y="3745"/>
                  </a:cubicBezTo>
                  <a:lnTo>
                    <a:pt x="2192" y="3745"/>
                  </a:lnTo>
                  <a:lnTo>
                    <a:pt x="2176" y="3745"/>
                  </a:lnTo>
                  <a:lnTo>
                    <a:pt x="2188" y="3741"/>
                  </a:lnTo>
                  <a:lnTo>
                    <a:pt x="2172" y="3757"/>
                  </a:lnTo>
                  <a:cubicBezTo>
                    <a:pt x="2169" y="3760"/>
                    <a:pt x="2165" y="3761"/>
                    <a:pt x="2160" y="3761"/>
                  </a:cubicBezTo>
                  <a:lnTo>
                    <a:pt x="2156" y="3761"/>
                  </a:lnTo>
                  <a:cubicBezTo>
                    <a:pt x="2147" y="3761"/>
                    <a:pt x="2140" y="3754"/>
                    <a:pt x="2140" y="3745"/>
                  </a:cubicBezTo>
                  <a:cubicBezTo>
                    <a:pt x="2140" y="3737"/>
                    <a:pt x="2147" y="3729"/>
                    <a:pt x="2156" y="3729"/>
                  </a:cubicBezTo>
                  <a:close/>
                  <a:moveTo>
                    <a:pt x="2347" y="3649"/>
                  </a:moveTo>
                  <a:lnTo>
                    <a:pt x="2352" y="3649"/>
                  </a:lnTo>
                  <a:lnTo>
                    <a:pt x="2368" y="3649"/>
                  </a:lnTo>
                  <a:lnTo>
                    <a:pt x="2357" y="3654"/>
                  </a:lnTo>
                  <a:lnTo>
                    <a:pt x="2373" y="3638"/>
                  </a:lnTo>
                  <a:cubicBezTo>
                    <a:pt x="2376" y="3635"/>
                    <a:pt x="2380" y="3633"/>
                    <a:pt x="2384" y="3633"/>
                  </a:cubicBezTo>
                  <a:lnTo>
                    <a:pt x="2400" y="3633"/>
                  </a:lnTo>
                  <a:lnTo>
                    <a:pt x="2389" y="3638"/>
                  </a:lnTo>
                  <a:lnTo>
                    <a:pt x="2405" y="3622"/>
                  </a:lnTo>
                  <a:cubicBezTo>
                    <a:pt x="2408" y="3619"/>
                    <a:pt x="2412" y="3617"/>
                    <a:pt x="2416" y="3617"/>
                  </a:cubicBezTo>
                  <a:lnTo>
                    <a:pt x="2429" y="3617"/>
                  </a:lnTo>
                  <a:cubicBezTo>
                    <a:pt x="2438" y="3617"/>
                    <a:pt x="2445" y="3625"/>
                    <a:pt x="2445" y="3633"/>
                  </a:cubicBezTo>
                  <a:cubicBezTo>
                    <a:pt x="2445" y="3642"/>
                    <a:pt x="2438" y="3649"/>
                    <a:pt x="2429" y="3649"/>
                  </a:cubicBezTo>
                  <a:lnTo>
                    <a:pt x="2416" y="3649"/>
                  </a:lnTo>
                  <a:lnTo>
                    <a:pt x="2428" y="3645"/>
                  </a:lnTo>
                  <a:lnTo>
                    <a:pt x="2412" y="3661"/>
                  </a:lnTo>
                  <a:cubicBezTo>
                    <a:pt x="2409" y="3664"/>
                    <a:pt x="2405" y="3665"/>
                    <a:pt x="2400" y="3665"/>
                  </a:cubicBezTo>
                  <a:lnTo>
                    <a:pt x="2384" y="3665"/>
                  </a:lnTo>
                  <a:lnTo>
                    <a:pt x="2396" y="3661"/>
                  </a:lnTo>
                  <a:lnTo>
                    <a:pt x="2380" y="3677"/>
                  </a:lnTo>
                  <a:cubicBezTo>
                    <a:pt x="2377" y="3680"/>
                    <a:pt x="2373" y="3681"/>
                    <a:pt x="2368" y="3681"/>
                  </a:cubicBezTo>
                  <a:lnTo>
                    <a:pt x="2352" y="3681"/>
                  </a:lnTo>
                  <a:lnTo>
                    <a:pt x="2347" y="3681"/>
                  </a:lnTo>
                  <a:cubicBezTo>
                    <a:pt x="2338" y="3681"/>
                    <a:pt x="2331" y="3674"/>
                    <a:pt x="2331" y="3665"/>
                  </a:cubicBezTo>
                  <a:cubicBezTo>
                    <a:pt x="2331" y="3657"/>
                    <a:pt x="2338" y="3649"/>
                    <a:pt x="2347" y="3649"/>
                  </a:cubicBezTo>
                  <a:close/>
                  <a:moveTo>
                    <a:pt x="2537" y="3569"/>
                  </a:moveTo>
                  <a:lnTo>
                    <a:pt x="2544" y="3569"/>
                  </a:lnTo>
                  <a:lnTo>
                    <a:pt x="2560" y="3569"/>
                  </a:lnTo>
                  <a:lnTo>
                    <a:pt x="2549" y="3574"/>
                  </a:lnTo>
                  <a:lnTo>
                    <a:pt x="2565" y="3558"/>
                  </a:lnTo>
                  <a:cubicBezTo>
                    <a:pt x="2568" y="3555"/>
                    <a:pt x="2572" y="3553"/>
                    <a:pt x="2576" y="3553"/>
                  </a:cubicBezTo>
                  <a:lnTo>
                    <a:pt x="2592" y="3553"/>
                  </a:lnTo>
                  <a:lnTo>
                    <a:pt x="2581" y="3558"/>
                  </a:lnTo>
                  <a:lnTo>
                    <a:pt x="2597" y="3542"/>
                  </a:lnTo>
                  <a:cubicBezTo>
                    <a:pt x="2600" y="3539"/>
                    <a:pt x="2604" y="3537"/>
                    <a:pt x="2608" y="3537"/>
                  </a:cubicBezTo>
                  <a:lnTo>
                    <a:pt x="2620" y="3537"/>
                  </a:lnTo>
                  <a:cubicBezTo>
                    <a:pt x="2629" y="3537"/>
                    <a:pt x="2636" y="3545"/>
                    <a:pt x="2636" y="3553"/>
                  </a:cubicBezTo>
                  <a:cubicBezTo>
                    <a:pt x="2636" y="3562"/>
                    <a:pt x="2629" y="3569"/>
                    <a:pt x="2620" y="3569"/>
                  </a:cubicBezTo>
                  <a:lnTo>
                    <a:pt x="2608" y="3569"/>
                  </a:lnTo>
                  <a:lnTo>
                    <a:pt x="2620" y="3565"/>
                  </a:lnTo>
                  <a:lnTo>
                    <a:pt x="2604" y="3581"/>
                  </a:lnTo>
                  <a:cubicBezTo>
                    <a:pt x="2601" y="3584"/>
                    <a:pt x="2597" y="3585"/>
                    <a:pt x="2592" y="3585"/>
                  </a:cubicBezTo>
                  <a:lnTo>
                    <a:pt x="2576" y="3585"/>
                  </a:lnTo>
                  <a:lnTo>
                    <a:pt x="2588" y="3581"/>
                  </a:lnTo>
                  <a:lnTo>
                    <a:pt x="2572" y="3597"/>
                  </a:lnTo>
                  <a:cubicBezTo>
                    <a:pt x="2569" y="3600"/>
                    <a:pt x="2565" y="3601"/>
                    <a:pt x="2560" y="3601"/>
                  </a:cubicBezTo>
                  <a:lnTo>
                    <a:pt x="2544" y="3601"/>
                  </a:lnTo>
                  <a:lnTo>
                    <a:pt x="2537" y="3601"/>
                  </a:lnTo>
                  <a:cubicBezTo>
                    <a:pt x="2529" y="3601"/>
                    <a:pt x="2521" y="3594"/>
                    <a:pt x="2521" y="3585"/>
                  </a:cubicBezTo>
                  <a:cubicBezTo>
                    <a:pt x="2521" y="3577"/>
                    <a:pt x="2529" y="3569"/>
                    <a:pt x="2537" y="3569"/>
                  </a:cubicBezTo>
                  <a:close/>
                  <a:moveTo>
                    <a:pt x="2728" y="3489"/>
                  </a:moveTo>
                  <a:lnTo>
                    <a:pt x="2736" y="3489"/>
                  </a:lnTo>
                  <a:lnTo>
                    <a:pt x="2752" y="3489"/>
                  </a:lnTo>
                  <a:lnTo>
                    <a:pt x="2741" y="3494"/>
                  </a:lnTo>
                  <a:lnTo>
                    <a:pt x="2757" y="3478"/>
                  </a:lnTo>
                  <a:cubicBezTo>
                    <a:pt x="2760" y="3475"/>
                    <a:pt x="2764" y="3473"/>
                    <a:pt x="2768" y="3473"/>
                  </a:cubicBezTo>
                  <a:lnTo>
                    <a:pt x="2784" y="3473"/>
                  </a:lnTo>
                  <a:lnTo>
                    <a:pt x="2773" y="3478"/>
                  </a:lnTo>
                  <a:lnTo>
                    <a:pt x="2789" y="3462"/>
                  </a:lnTo>
                  <a:cubicBezTo>
                    <a:pt x="2792" y="3459"/>
                    <a:pt x="2796" y="3457"/>
                    <a:pt x="2800" y="3457"/>
                  </a:cubicBezTo>
                  <a:lnTo>
                    <a:pt x="2811" y="3457"/>
                  </a:lnTo>
                  <a:cubicBezTo>
                    <a:pt x="2820" y="3457"/>
                    <a:pt x="2827" y="3465"/>
                    <a:pt x="2827" y="3473"/>
                  </a:cubicBezTo>
                  <a:cubicBezTo>
                    <a:pt x="2827" y="3482"/>
                    <a:pt x="2820" y="3489"/>
                    <a:pt x="2811" y="3489"/>
                  </a:cubicBezTo>
                  <a:lnTo>
                    <a:pt x="2800" y="3489"/>
                  </a:lnTo>
                  <a:lnTo>
                    <a:pt x="2812" y="3485"/>
                  </a:lnTo>
                  <a:lnTo>
                    <a:pt x="2796" y="3501"/>
                  </a:lnTo>
                  <a:cubicBezTo>
                    <a:pt x="2793" y="3504"/>
                    <a:pt x="2789" y="3505"/>
                    <a:pt x="2784" y="3505"/>
                  </a:cubicBezTo>
                  <a:lnTo>
                    <a:pt x="2768" y="3505"/>
                  </a:lnTo>
                  <a:lnTo>
                    <a:pt x="2780" y="3501"/>
                  </a:lnTo>
                  <a:lnTo>
                    <a:pt x="2764" y="3517"/>
                  </a:lnTo>
                  <a:cubicBezTo>
                    <a:pt x="2761" y="3520"/>
                    <a:pt x="2757" y="3521"/>
                    <a:pt x="2752" y="3521"/>
                  </a:cubicBezTo>
                  <a:lnTo>
                    <a:pt x="2736" y="3521"/>
                  </a:lnTo>
                  <a:lnTo>
                    <a:pt x="2728" y="3521"/>
                  </a:lnTo>
                  <a:cubicBezTo>
                    <a:pt x="2719" y="3521"/>
                    <a:pt x="2712" y="3514"/>
                    <a:pt x="2712" y="3505"/>
                  </a:cubicBezTo>
                  <a:cubicBezTo>
                    <a:pt x="2712" y="3497"/>
                    <a:pt x="2719" y="3489"/>
                    <a:pt x="2728" y="3489"/>
                  </a:cubicBezTo>
                  <a:close/>
                  <a:moveTo>
                    <a:pt x="2919" y="3409"/>
                  </a:moveTo>
                  <a:lnTo>
                    <a:pt x="2928" y="3409"/>
                  </a:lnTo>
                  <a:lnTo>
                    <a:pt x="2944" y="3409"/>
                  </a:lnTo>
                  <a:lnTo>
                    <a:pt x="2933" y="3414"/>
                  </a:lnTo>
                  <a:lnTo>
                    <a:pt x="2949" y="3398"/>
                  </a:lnTo>
                  <a:cubicBezTo>
                    <a:pt x="2952" y="3395"/>
                    <a:pt x="2956" y="3393"/>
                    <a:pt x="2960" y="3393"/>
                  </a:cubicBezTo>
                  <a:lnTo>
                    <a:pt x="2976" y="3393"/>
                  </a:lnTo>
                  <a:lnTo>
                    <a:pt x="2965" y="3398"/>
                  </a:lnTo>
                  <a:lnTo>
                    <a:pt x="2981" y="3382"/>
                  </a:lnTo>
                  <a:cubicBezTo>
                    <a:pt x="2984" y="3379"/>
                    <a:pt x="2988" y="3377"/>
                    <a:pt x="2992" y="3377"/>
                  </a:cubicBezTo>
                  <a:lnTo>
                    <a:pt x="3002" y="3377"/>
                  </a:lnTo>
                  <a:cubicBezTo>
                    <a:pt x="3011" y="3377"/>
                    <a:pt x="3018" y="3385"/>
                    <a:pt x="3018" y="3393"/>
                  </a:cubicBezTo>
                  <a:cubicBezTo>
                    <a:pt x="3018" y="3402"/>
                    <a:pt x="3011" y="3409"/>
                    <a:pt x="3002" y="3409"/>
                  </a:cubicBezTo>
                  <a:lnTo>
                    <a:pt x="2992" y="3409"/>
                  </a:lnTo>
                  <a:lnTo>
                    <a:pt x="3004" y="3405"/>
                  </a:lnTo>
                  <a:lnTo>
                    <a:pt x="2988" y="3421"/>
                  </a:lnTo>
                  <a:cubicBezTo>
                    <a:pt x="2985" y="3424"/>
                    <a:pt x="2981" y="3425"/>
                    <a:pt x="2976" y="3425"/>
                  </a:cubicBezTo>
                  <a:lnTo>
                    <a:pt x="2960" y="3425"/>
                  </a:lnTo>
                  <a:lnTo>
                    <a:pt x="2972" y="3421"/>
                  </a:lnTo>
                  <a:lnTo>
                    <a:pt x="2956" y="3437"/>
                  </a:lnTo>
                  <a:cubicBezTo>
                    <a:pt x="2953" y="3440"/>
                    <a:pt x="2949" y="3441"/>
                    <a:pt x="2944" y="3441"/>
                  </a:cubicBezTo>
                  <a:lnTo>
                    <a:pt x="2928" y="3441"/>
                  </a:lnTo>
                  <a:lnTo>
                    <a:pt x="2919" y="3441"/>
                  </a:lnTo>
                  <a:cubicBezTo>
                    <a:pt x="2910" y="3441"/>
                    <a:pt x="2903" y="3434"/>
                    <a:pt x="2903" y="3425"/>
                  </a:cubicBezTo>
                  <a:cubicBezTo>
                    <a:pt x="2903" y="3417"/>
                    <a:pt x="2910" y="3409"/>
                    <a:pt x="2919" y="3409"/>
                  </a:cubicBezTo>
                  <a:close/>
                  <a:moveTo>
                    <a:pt x="3110" y="3329"/>
                  </a:moveTo>
                  <a:lnTo>
                    <a:pt x="3120" y="3329"/>
                  </a:lnTo>
                  <a:lnTo>
                    <a:pt x="3109" y="3334"/>
                  </a:lnTo>
                  <a:lnTo>
                    <a:pt x="3125" y="3318"/>
                  </a:lnTo>
                  <a:cubicBezTo>
                    <a:pt x="3128" y="3315"/>
                    <a:pt x="3132" y="3313"/>
                    <a:pt x="3136" y="3313"/>
                  </a:cubicBezTo>
                  <a:lnTo>
                    <a:pt x="3152" y="3313"/>
                  </a:lnTo>
                  <a:lnTo>
                    <a:pt x="3168" y="3313"/>
                  </a:lnTo>
                  <a:lnTo>
                    <a:pt x="3157" y="3318"/>
                  </a:lnTo>
                  <a:lnTo>
                    <a:pt x="3173" y="3302"/>
                  </a:lnTo>
                  <a:cubicBezTo>
                    <a:pt x="3176" y="3299"/>
                    <a:pt x="3180" y="3297"/>
                    <a:pt x="3184" y="3297"/>
                  </a:cubicBezTo>
                  <a:lnTo>
                    <a:pt x="3193" y="3297"/>
                  </a:lnTo>
                  <a:cubicBezTo>
                    <a:pt x="3202" y="3297"/>
                    <a:pt x="3209" y="3305"/>
                    <a:pt x="3209" y="3313"/>
                  </a:cubicBezTo>
                  <a:cubicBezTo>
                    <a:pt x="3209" y="3322"/>
                    <a:pt x="3202" y="3329"/>
                    <a:pt x="3193" y="3329"/>
                  </a:cubicBezTo>
                  <a:lnTo>
                    <a:pt x="3184" y="3329"/>
                  </a:lnTo>
                  <a:lnTo>
                    <a:pt x="3196" y="3325"/>
                  </a:lnTo>
                  <a:lnTo>
                    <a:pt x="3180" y="3341"/>
                  </a:lnTo>
                  <a:cubicBezTo>
                    <a:pt x="3177" y="3344"/>
                    <a:pt x="3173" y="3345"/>
                    <a:pt x="3168" y="3345"/>
                  </a:cubicBezTo>
                  <a:lnTo>
                    <a:pt x="3152" y="3345"/>
                  </a:lnTo>
                  <a:lnTo>
                    <a:pt x="3136" y="3345"/>
                  </a:lnTo>
                  <a:lnTo>
                    <a:pt x="3148" y="3341"/>
                  </a:lnTo>
                  <a:lnTo>
                    <a:pt x="3132" y="3357"/>
                  </a:lnTo>
                  <a:cubicBezTo>
                    <a:pt x="3129" y="3360"/>
                    <a:pt x="3125" y="3361"/>
                    <a:pt x="3120" y="3361"/>
                  </a:cubicBezTo>
                  <a:lnTo>
                    <a:pt x="3110" y="3361"/>
                  </a:lnTo>
                  <a:cubicBezTo>
                    <a:pt x="3101" y="3361"/>
                    <a:pt x="3094" y="3354"/>
                    <a:pt x="3094" y="3345"/>
                  </a:cubicBezTo>
                  <a:cubicBezTo>
                    <a:pt x="3094" y="3337"/>
                    <a:pt x="3101" y="3329"/>
                    <a:pt x="3110" y="3329"/>
                  </a:cubicBezTo>
                  <a:close/>
                  <a:moveTo>
                    <a:pt x="3301" y="3249"/>
                  </a:moveTo>
                  <a:lnTo>
                    <a:pt x="3312" y="3249"/>
                  </a:lnTo>
                  <a:lnTo>
                    <a:pt x="3301" y="3254"/>
                  </a:lnTo>
                  <a:lnTo>
                    <a:pt x="3317" y="3238"/>
                  </a:lnTo>
                  <a:cubicBezTo>
                    <a:pt x="3320" y="3235"/>
                    <a:pt x="3324" y="3233"/>
                    <a:pt x="3328" y="3233"/>
                  </a:cubicBezTo>
                  <a:lnTo>
                    <a:pt x="3344" y="3233"/>
                  </a:lnTo>
                  <a:lnTo>
                    <a:pt x="3333" y="3238"/>
                  </a:lnTo>
                  <a:lnTo>
                    <a:pt x="3349" y="3222"/>
                  </a:lnTo>
                  <a:cubicBezTo>
                    <a:pt x="3352" y="3219"/>
                    <a:pt x="3356" y="3217"/>
                    <a:pt x="3360" y="3217"/>
                  </a:cubicBezTo>
                  <a:lnTo>
                    <a:pt x="3376" y="3217"/>
                  </a:lnTo>
                  <a:lnTo>
                    <a:pt x="3365" y="3222"/>
                  </a:lnTo>
                  <a:lnTo>
                    <a:pt x="3370" y="3217"/>
                  </a:lnTo>
                  <a:cubicBezTo>
                    <a:pt x="3376" y="3211"/>
                    <a:pt x="3387" y="3211"/>
                    <a:pt x="3393" y="3217"/>
                  </a:cubicBezTo>
                  <a:cubicBezTo>
                    <a:pt x="3399" y="3223"/>
                    <a:pt x="3399" y="3233"/>
                    <a:pt x="3393" y="3240"/>
                  </a:cubicBezTo>
                  <a:lnTo>
                    <a:pt x="3388" y="3245"/>
                  </a:lnTo>
                  <a:cubicBezTo>
                    <a:pt x="3385" y="3248"/>
                    <a:pt x="3381" y="3249"/>
                    <a:pt x="3376" y="3249"/>
                  </a:cubicBezTo>
                  <a:lnTo>
                    <a:pt x="3360" y="3249"/>
                  </a:lnTo>
                  <a:lnTo>
                    <a:pt x="3372" y="3245"/>
                  </a:lnTo>
                  <a:lnTo>
                    <a:pt x="3356" y="3261"/>
                  </a:lnTo>
                  <a:cubicBezTo>
                    <a:pt x="3353" y="3264"/>
                    <a:pt x="3349" y="3265"/>
                    <a:pt x="3344" y="3265"/>
                  </a:cubicBezTo>
                  <a:lnTo>
                    <a:pt x="3328" y="3265"/>
                  </a:lnTo>
                  <a:lnTo>
                    <a:pt x="3340" y="3261"/>
                  </a:lnTo>
                  <a:lnTo>
                    <a:pt x="3324" y="3277"/>
                  </a:lnTo>
                  <a:cubicBezTo>
                    <a:pt x="3321" y="3280"/>
                    <a:pt x="3317" y="3281"/>
                    <a:pt x="3312" y="3281"/>
                  </a:cubicBezTo>
                  <a:lnTo>
                    <a:pt x="3301" y="3281"/>
                  </a:lnTo>
                  <a:cubicBezTo>
                    <a:pt x="3292" y="3281"/>
                    <a:pt x="3285" y="3274"/>
                    <a:pt x="3285" y="3265"/>
                  </a:cubicBezTo>
                  <a:cubicBezTo>
                    <a:pt x="3285" y="3257"/>
                    <a:pt x="3292" y="3249"/>
                    <a:pt x="3301" y="3249"/>
                  </a:cubicBezTo>
                  <a:close/>
                  <a:moveTo>
                    <a:pt x="3479" y="3172"/>
                  </a:moveTo>
                  <a:lnTo>
                    <a:pt x="3493" y="3158"/>
                  </a:lnTo>
                  <a:cubicBezTo>
                    <a:pt x="3496" y="3155"/>
                    <a:pt x="3500" y="3153"/>
                    <a:pt x="3504" y="3153"/>
                  </a:cubicBezTo>
                  <a:lnTo>
                    <a:pt x="3520" y="3153"/>
                  </a:lnTo>
                  <a:lnTo>
                    <a:pt x="3509" y="3158"/>
                  </a:lnTo>
                  <a:lnTo>
                    <a:pt x="3525" y="3142"/>
                  </a:lnTo>
                  <a:cubicBezTo>
                    <a:pt x="3528" y="3139"/>
                    <a:pt x="3532" y="3137"/>
                    <a:pt x="3536" y="3137"/>
                  </a:cubicBezTo>
                  <a:lnTo>
                    <a:pt x="3552" y="3137"/>
                  </a:lnTo>
                  <a:lnTo>
                    <a:pt x="3568" y="3137"/>
                  </a:lnTo>
                  <a:lnTo>
                    <a:pt x="3557" y="3142"/>
                  </a:lnTo>
                  <a:lnTo>
                    <a:pt x="3561" y="3138"/>
                  </a:lnTo>
                  <a:cubicBezTo>
                    <a:pt x="3568" y="3132"/>
                    <a:pt x="3578" y="3132"/>
                    <a:pt x="3584" y="3138"/>
                  </a:cubicBezTo>
                  <a:cubicBezTo>
                    <a:pt x="3590" y="3144"/>
                    <a:pt x="3590" y="3154"/>
                    <a:pt x="3584" y="3161"/>
                  </a:cubicBezTo>
                  <a:lnTo>
                    <a:pt x="3580" y="3165"/>
                  </a:lnTo>
                  <a:cubicBezTo>
                    <a:pt x="3577" y="3168"/>
                    <a:pt x="3573" y="3169"/>
                    <a:pt x="3568" y="3169"/>
                  </a:cubicBezTo>
                  <a:lnTo>
                    <a:pt x="3552" y="3169"/>
                  </a:lnTo>
                  <a:lnTo>
                    <a:pt x="3536" y="3169"/>
                  </a:lnTo>
                  <a:lnTo>
                    <a:pt x="3548" y="3165"/>
                  </a:lnTo>
                  <a:lnTo>
                    <a:pt x="3532" y="3181"/>
                  </a:lnTo>
                  <a:cubicBezTo>
                    <a:pt x="3529" y="3184"/>
                    <a:pt x="3525" y="3185"/>
                    <a:pt x="3520" y="3185"/>
                  </a:cubicBezTo>
                  <a:lnTo>
                    <a:pt x="3504" y="3185"/>
                  </a:lnTo>
                  <a:lnTo>
                    <a:pt x="3516" y="3181"/>
                  </a:lnTo>
                  <a:lnTo>
                    <a:pt x="3502" y="3194"/>
                  </a:lnTo>
                  <a:cubicBezTo>
                    <a:pt x="3496" y="3201"/>
                    <a:pt x="3486" y="3201"/>
                    <a:pt x="3479" y="3194"/>
                  </a:cubicBezTo>
                  <a:cubicBezTo>
                    <a:pt x="3473" y="3188"/>
                    <a:pt x="3473" y="3178"/>
                    <a:pt x="3479" y="3172"/>
                  </a:cubicBezTo>
                  <a:close/>
                  <a:moveTo>
                    <a:pt x="3666" y="3081"/>
                  </a:moveTo>
                  <a:lnTo>
                    <a:pt x="3669" y="3078"/>
                  </a:lnTo>
                  <a:cubicBezTo>
                    <a:pt x="3672" y="3075"/>
                    <a:pt x="3676" y="3073"/>
                    <a:pt x="3680" y="3073"/>
                  </a:cubicBezTo>
                  <a:lnTo>
                    <a:pt x="3696" y="3073"/>
                  </a:lnTo>
                  <a:lnTo>
                    <a:pt x="3712" y="3073"/>
                  </a:lnTo>
                  <a:lnTo>
                    <a:pt x="3701" y="3078"/>
                  </a:lnTo>
                  <a:lnTo>
                    <a:pt x="3717" y="3062"/>
                  </a:lnTo>
                  <a:cubicBezTo>
                    <a:pt x="3720" y="3059"/>
                    <a:pt x="3724" y="3057"/>
                    <a:pt x="3728" y="3057"/>
                  </a:cubicBezTo>
                  <a:lnTo>
                    <a:pt x="3744" y="3057"/>
                  </a:lnTo>
                  <a:lnTo>
                    <a:pt x="3733" y="3062"/>
                  </a:lnTo>
                  <a:lnTo>
                    <a:pt x="3748" y="3047"/>
                  </a:lnTo>
                  <a:cubicBezTo>
                    <a:pt x="3754" y="3041"/>
                    <a:pt x="3764" y="3041"/>
                    <a:pt x="3771" y="3047"/>
                  </a:cubicBezTo>
                  <a:cubicBezTo>
                    <a:pt x="3777" y="3054"/>
                    <a:pt x="3777" y="3064"/>
                    <a:pt x="3771" y="3070"/>
                  </a:cubicBezTo>
                  <a:lnTo>
                    <a:pt x="3756" y="3085"/>
                  </a:lnTo>
                  <a:cubicBezTo>
                    <a:pt x="3753" y="3088"/>
                    <a:pt x="3749" y="3089"/>
                    <a:pt x="3744" y="3089"/>
                  </a:cubicBezTo>
                  <a:lnTo>
                    <a:pt x="3728" y="3089"/>
                  </a:lnTo>
                  <a:lnTo>
                    <a:pt x="3740" y="3085"/>
                  </a:lnTo>
                  <a:lnTo>
                    <a:pt x="3724" y="3101"/>
                  </a:lnTo>
                  <a:cubicBezTo>
                    <a:pt x="3721" y="3104"/>
                    <a:pt x="3717" y="3105"/>
                    <a:pt x="3712" y="3105"/>
                  </a:cubicBezTo>
                  <a:lnTo>
                    <a:pt x="3696" y="3105"/>
                  </a:lnTo>
                  <a:lnTo>
                    <a:pt x="3680" y="3105"/>
                  </a:lnTo>
                  <a:lnTo>
                    <a:pt x="3692" y="3101"/>
                  </a:lnTo>
                  <a:lnTo>
                    <a:pt x="3689" y="3104"/>
                  </a:lnTo>
                  <a:cubicBezTo>
                    <a:pt x="3682" y="3110"/>
                    <a:pt x="3672" y="3110"/>
                    <a:pt x="3666" y="3104"/>
                  </a:cubicBezTo>
                  <a:cubicBezTo>
                    <a:pt x="3660" y="3098"/>
                    <a:pt x="3660" y="3088"/>
                    <a:pt x="3666" y="3081"/>
                  </a:cubicBezTo>
                  <a:close/>
                  <a:moveTo>
                    <a:pt x="3867" y="2993"/>
                  </a:moveTo>
                  <a:lnTo>
                    <a:pt x="3872" y="2993"/>
                  </a:lnTo>
                  <a:lnTo>
                    <a:pt x="3888" y="2993"/>
                  </a:lnTo>
                  <a:lnTo>
                    <a:pt x="3877" y="2998"/>
                  </a:lnTo>
                  <a:lnTo>
                    <a:pt x="3893" y="2982"/>
                  </a:lnTo>
                  <a:cubicBezTo>
                    <a:pt x="3896" y="2979"/>
                    <a:pt x="3900" y="2977"/>
                    <a:pt x="3904" y="2977"/>
                  </a:cubicBezTo>
                  <a:lnTo>
                    <a:pt x="3920" y="2977"/>
                  </a:lnTo>
                  <a:lnTo>
                    <a:pt x="3909" y="2982"/>
                  </a:lnTo>
                  <a:lnTo>
                    <a:pt x="3925" y="2966"/>
                  </a:lnTo>
                  <a:cubicBezTo>
                    <a:pt x="3928" y="2963"/>
                    <a:pt x="3932" y="2961"/>
                    <a:pt x="3936" y="2961"/>
                  </a:cubicBezTo>
                  <a:lnTo>
                    <a:pt x="3950" y="2961"/>
                  </a:lnTo>
                  <a:cubicBezTo>
                    <a:pt x="3958" y="2961"/>
                    <a:pt x="3966" y="2969"/>
                    <a:pt x="3966" y="2977"/>
                  </a:cubicBezTo>
                  <a:cubicBezTo>
                    <a:pt x="3966" y="2986"/>
                    <a:pt x="3958" y="2993"/>
                    <a:pt x="3950" y="2993"/>
                  </a:cubicBezTo>
                  <a:lnTo>
                    <a:pt x="3936" y="2993"/>
                  </a:lnTo>
                  <a:lnTo>
                    <a:pt x="3948" y="2989"/>
                  </a:lnTo>
                  <a:lnTo>
                    <a:pt x="3932" y="3005"/>
                  </a:lnTo>
                  <a:cubicBezTo>
                    <a:pt x="3929" y="3008"/>
                    <a:pt x="3925" y="3009"/>
                    <a:pt x="3920" y="3009"/>
                  </a:cubicBezTo>
                  <a:lnTo>
                    <a:pt x="3904" y="3009"/>
                  </a:lnTo>
                  <a:lnTo>
                    <a:pt x="3916" y="3005"/>
                  </a:lnTo>
                  <a:lnTo>
                    <a:pt x="3900" y="3021"/>
                  </a:lnTo>
                  <a:cubicBezTo>
                    <a:pt x="3897" y="3024"/>
                    <a:pt x="3893" y="3025"/>
                    <a:pt x="3888" y="3025"/>
                  </a:cubicBezTo>
                  <a:lnTo>
                    <a:pt x="3872" y="3025"/>
                  </a:lnTo>
                  <a:lnTo>
                    <a:pt x="3867" y="3025"/>
                  </a:lnTo>
                  <a:cubicBezTo>
                    <a:pt x="3858" y="3025"/>
                    <a:pt x="3851" y="3018"/>
                    <a:pt x="3851" y="3009"/>
                  </a:cubicBezTo>
                  <a:cubicBezTo>
                    <a:pt x="3851" y="3001"/>
                    <a:pt x="3858" y="2993"/>
                    <a:pt x="3867" y="2993"/>
                  </a:cubicBezTo>
                  <a:close/>
                  <a:moveTo>
                    <a:pt x="4058" y="2913"/>
                  </a:moveTo>
                  <a:lnTo>
                    <a:pt x="4064" y="2913"/>
                  </a:lnTo>
                  <a:lnTo>
                    <a:pt x="4053" y="2918"/>
                  </a:lnTo>
                  <a:lnTo>
                    <a:pt x="4069" y="2902"/>
                  </a:lnTo>
                  <a:cubicBezTo>
                    <a:pt x="4072" y="2899"/>
                    <a:pt x="4076" y="2897"/>
                    <a:pt x="4080" y="2897"/>
                  </a:cubicBezTo>
                  <a:lnTo>
                    <a:pt x="4096" y="2897"/>
                  </a:lnTo>
                  <a:lnTo>
                    <a:pt x="4085" y="2902"/>
                  </a:lnTo>
                  <a:lnTo>
                    <a:pt x="4101" y="2886"/>
                  </a:lnTo>
                  <a:cubicBezTo>
                    <a:pt x="4104" y="2883"/>
                    <a:pt x="4108" y="2881"/>
                    <a:pt x="4112" y="2881"/>
                  </a:cubicBezTo>
                  <a:lnTo>
                    <a:pt x="4128" y="2881"/>
                  </a:lnTo>
                  <a:lnTo>
                    <a:pt x="4117" y="2886"/>
                  </a:lnTo>
                  <a:lnTo>
                    <a:pt x="4126" y="2878"/>
                  </a:lnTo>
                  <a:cubicBezTo>
                    <a:pt x="4132" y="2871"/>
                    <a:pt x="4142" y="2871"/>
                    <a:pt x="4148" y="2878"/>
                  </a:cubicBezTo>
                  <a:cubicBezTo>
                    <a:pt x="4155" y="2884"/>
                    <a:pt x="4155" y="2894"/>
                    <a:pt x="4148" y="2900"/>
                  </a:cubicBezTo>
                  <a:lnTo>
                    <a:pt x="4140" y="2909"/>
                  </a:lnTo>
                  <a:cubicBezTo>
                    <a:pt x="4137" y="2912"/>
                    <a:pt x="4133" y="2913"/>
                    <a:pt x="4128" y="2913"/>
                  </a:cubicBezTo>
                  <a:lnTo>
                    <a:pt x="4112" y="2913"/>
                  </a:lnTo>
                  <a:lnTo>
                    <a:pt x="4124" y="2909"/>
                  </a:lnTo>
                  <a:lnTo>
                    <a:pt x="4108" y="2925"/>
                  </a:lnTo>
                  <a:cubicBezTo>
                    <a:pt x="4105" y="2928"/>
                    <a:pt x="4101" y="2929"/>
                    <a:pt x="4096" y="2929"/>
                  </a:cubicBezTo>
                  <a:lnTo>
                    <a:pt x="4080" y="2929"/>
                  </a:lnTo>
                  <a:lnTo>
                    <a:pt x="4092" y="2925"/>
                  </a:lnTo>
                  <a:lnTo>
                    <a:pt x="4076" y="2941"/>
                  </a:lnTo>
                  <a:cubicBezTo>
                    <a:pt x="4073" y="2944"/>
                    <a:pt x="4069" y="2945"/>
                    <a:pt x="4064" y="2945"/>
                  </a:cubicBezTo>
                  <a:lnTo>
                    <a:pt x="4058" y="2945"/>
                  </a:lnTo>
                  <a:cubicBezTo>
                    <a:pt x="4049" y="2945"/>
                    <a:pt x="4042" y="2938"/>
                    <a:pt x="4042" y="2929"/>
                  </a:cubicBezTo>
                  <a:cubicBezTo>
                    <a:pt x="4042" y="2921"/>
                    <a:pt x="4049" y="2913"/>
                    <a:pt x="4058" y="2913"/>
                  </a:cubicBezTo>
                  <a:close/>
                  <a:moveTo>
                    <a:pt x="4242" y="2817"/>
                  </a:moveTo>
                  <a:lnTo>
                    <a:pt x="4256" y="2817"/>
                  </a:lnTo>
                  <a:lnTo>
                    <a:pt x="4245" y="2822"/>
                  </a:lnTo>
                  <a:lnTo>
                    <a:pt x="4261" y="2806"/>
                  </a:lnTo>
                  <a:cubicBezTo>
                    <a:pt x="4264" y="2803"/>
                    <a:pt x="4268" y="2801"/>
                    <a:pt x="4272" y="2801"/>
                  </a:cubicBezTo>
                  <a:lnTo>
                    <a:pt x="4288" y="2801"/>
                  </a:lnTo>
                  <a:lnTo>
                    <a:pt x="4304" y="2801"/>
                  </a:lnTo>
                  <a:lnTo>
                    <a:pt x="4293" y="2806"/>
                  </a:lnTo>
                  <a:lnTo>
                    <a:pt x="4309" y="2790"/>
                  </a:lnTo>
                  <a:cubicBezTo>
                    <a:pt x="4312" y="2787"/>
                    <a:pt x="4316" y="2785"/>
                    <a:pt x="4320" y="2785"/>
                  </a:cubicBezTo>
                  <a:lnTo>
                    <a:pt x="4325" y="2785"/>
                  </a:lnTo>
                  <a:cubicBezTo>
                    <a:pt x="4334" y="2785"/>
                    <a:pt x="4341" y="2793"/>
                    <a:pt x="4341" y="2801"/>
                  </a:cubicBezTo>
                  <a:cubicBezTo>
                    <a:pt x="4341" y="2810"/>
                    <a:pt x="4334" y="2817"/>
                    <a:pt x="4325" y="2817"/>
                  </a:cubicBezTo>
                  <a:lnTo>
                    <a:pt x="4320" y="2817"/>
                  </a:lnTo>
                  <a:lnTo>
                    <a:pt x="4332" y="2813"/>
                  </a:lnTo>
                  <a:lnTo>
                    <a:pt x="4316" y="2829"/>
                  </a:lnTo>
                  <a:cubicBezTo>
                    <a:pt x="4313" y="2832"/>
                    <a:pt x="4309" y="2833"/>
                    <a:pt x="4304" y="2833"/>
                  </a:cubicBezTo>
                  <a:lnTo>
                    <a:pt x="4288" y="2833"/>
                  </a:lnTo>
                  <a:lnTo>
                    <a:pt x="4272" y="2833"/>
                  </a:lnTo>
                  <a:lnTo>
                    <a:pt x="4284" y="2829"/>
                  </a:lnTo>
                  <a:lnTo>
                    <a:pt x="4268" y="2845"/>
                  </a:lnTo>
                  <a:cubicBezTo>
                    <a:pt x="4265" y="2848"/>
                    <a:pt x="4261" y="2849"/>
                    <a:pt x="4256" y="2849"/>
                  </a:cubicBezTo>
                  <a:lnTo>
                    <a:pt x="4242" y="2849"/>
                  </a:lnTo>
                  <a:cubicBezTo>
                    <a:pt x="4233" y="2849"/>
                    <a:pt x="4226" y="2842"/>
                    <a:pt x="4226" y="2833"/>
                  </a:cubicBezTo>
                  <a:cubicBezTo>
                    <a:pt x="4226" y="2825"/>
                    <a:pt x="4233" y="2817"/>
                    <a:pt x="4242" y="2817"/>
                  </a:cubicBezTo>
                  <a:close/>
                  <a:moveTo>
                    <a:pt x="4421" y="2742"/>
                  </a:moveTo>
                  <a:lnTo>
                    <a:pt x="4437" y="2726"/>
                  </a:lnTo>
                  <a:cubicBezTo>
                    <a:pt x="4440" y="2723"/>
                    <a:pt x="4444" y="2721"/>
                    <a:pt x="4448" y="2721"/>
                  </a:cubicBezTo>
                  <a:lnTo>
                    <a:pt x="4464" y="2721"/>
                  </a:lnTo>
                  <a:lnTo>
                    <a:pt x="4453" y="2726"/>
                  </a:lnTo>
                  <a:lnTo>
                    <a:pt x="4469" y="2710"/>
                  </a:lnTo>
                  <a:cubicBezTo>
                    <a:pt x="4472" y="2707"/>
                    <a:pt x="4476" y="2705"/>
                    <a:pt x="4480" y="2705"/>
                  </a:cubicBezTo>
                  <a:lnTo>
                    <a:pt x="4496" y="2705"/>
                  </a:lnTo>
                  <a:lnTo>
                    <a:pt x="4485" y="2710"/>
                  </a:lnTo>
                  <a:lnTo>
                    <a:pt x="4499" y="2697"/>
                  </a:lnTo>
                  <a:cubicBezTo>
                    <a:pt x="4505" y="2690"/>
                    <a:pt x="4515" y="2690"/>
                    <a:pt x="4521" y="2697"/>
                  </a:cubicBezTo>
                  <a:cubicBezTo>
                    <a:pt x="4528" y="2703"/>
                    <a:pt x="4528" y="2713"/>
                    <a:pt x="4521" y="2719"/>
                  </a:cubicBezTo>
                  <a:lnTo>
                    <a:pt x="4508" y="2733"/>
                  </a:lnTo>
                  <a:cubicBezTo>
                    <a:pt x="4505" y="2736"/>
                    <a:pt x="4501" y="2737"/>
                    <a:pt x="4496" y="2737"/>
                  </a:cubicBezTo>
                  <a:lnTo>
                    <a:pt x="4480" y="2737"/>
                  </a:lnTo>
                  <a:lnTo>
                    <a:pt x="4492" y="2733"/>
                  </a:lnTo>
                  <a:lnTo>
                    <a:pt x="4476" y="2749"/>
                  </a:lnTo>
                  <a:cubicBezTo>
                    <a:pt x="4473" y="2752"/>
                    <a:pt x="4469" y="2753"/>
                    <a:pt x="4464" y="2753"/>
                  </a:cubicBezTo>
                  <a:lnTo>
                    <a:pt x="4448" y="2753"/>
                  </a:lnTo>
                  <a:lnTo>
                    <a:pt x="4460" y="2749"/>
                  </a:lnTo>
                  <a:lnTo>
                    <a:pt x="4444" y="2765"/>
                  </a:lnTo>
                  <a:cubicBezTo>
                    <a:pt x="4438" y="2771"/>
                    <a:pt x="4428" y="2771"/>
                    <a:pt x="4421" y="2765"/>
                  </a:cubicBezTo>
                  <a:cubicBezTo>
                    <a:pt x="4415" y="2758"/>
                    <a:pt x="4415" y="2748"/>
                    <a:pt x="4421" y="2742"/>
                  </a:cubicBezTo>
                  <a:close/>
                  <a:moveTo>
                    <a:pt x="4608" y="2651"/>
                  </a:moveTo>
                  <a:lnTo>
                    <a:pt x="4613" y="2646"/>
                  </a:lnTo>
                  <a:cubicBezTo>
                    <a:pt x="4616" y="2643"/>
                    <a:pt x="4620" y="2641"/>
                    <a:pt x="4624" y="2641"/>
                  </a:cubicBezTo>
                  <a:lnTo>
                    <a:pt x="4640" y="2641"/>
                  </a:lnTo>
                  <a:lnTo>
                    <a:pt x="4629" y="2646"/>
                  </a:lnTo>
                  <a:lnTo>
                    <a:pt x="4645" y="2630"/>
                  </a:lnTo>
                  <a:cubicBezTo>
                    <a:pt x="4648" y="2627"/>
                    <a:pt x="4652" y="2625"/>
                    <a:pt x="4656" y="2625"/>
                  </a:cubicBezTo>
                  <a:lnTo>
                    <a:pt x="4672" y="2625"/>
                  </a:lnTo>
                  <a:lnTo>
                    <a:pt x="4661" y="2630"/>
                  </a:lnTo>
                  <a:lnTo>
                    <a:pt x="4677" y="2614"/>
                  </a:lnTo>
                  <a:cubicBezTo>
                    <a:pt x="4680" y="2611"/>
                    <a:pt x="4684" y="2609"/>
                    <a:pt x="4688" y="2609"/>
                  </a:cubicBezTo>
                  <a:lnTo>
                    <a:pt x="4700" y="2609"/>
                  </a:lnTo>
                  <a:cubicBezTo>
                    <a:pt x="4709" y="2609"/>
                    <a:pt x="4716" y="2617"/>
                    <a:pt x="4716" y="2625"/>
                  </a:cubicBezTo>
                  <a:cubicBezTo>
                    <a:pt x="4716" y="2634"/>
                    <a:pt x="4709" y="2641"/>
                    <a:pt x="4700" y="2641"/>
                  </a:cubicBezTo>
                  <a:lnTo>
                    <a:pt x="4688" y="2641"/>
                  </a:lnTo>
                  <a:lnTo>
                    <a:pt x="4700" y="2637"/>
                  </a:lnTo>
                  <a:lnTo>
                    <a:pt x="4684" y="2653"/>
                  </a:lnTo>
                  <a:cubicBezTo>
                    <a:pt x="4681" y="2656"/>
                    <a:pt x="4677" y="2657"/>
                    <a:pt x="4672" y="2657"/>
                  </a:cubicBezTo>
                  <a:lnTo>
                    <a:pt x="4656" y="2657"/>
                  </a:lnTo>
                  <a:lnTo>
                    <a:pt x="4668" y="2653"/>
                  </a:lnTo>
                  <a:lnTo>
                    <a:pt x="4652" y="2669"/>
                  </a:lnTo>
                  <a:cubicBezTo>
                    <a:pt x="4649" y="2672"/>
                    <a:pt x="4645" y="2673"/>
                    <a:pt x="4640" y="2673"/>
                  </a:cubicBezTo>
                  <a:lnTo>
                    <a:pt x="4624" y="2673"/>
                  </a:lnTo>
                  <a:lnTo>
                    <a:pt x="4636" y="2669"/>
                  </a:lnTo>
                  <a:lnTo>
                    <a:pt x="4631" y="2674"/>
                  </a:lnTo>
                  <a:cubicBezTo>
                    <a:pt x="4624" y="2680"/>
                    <a:pt x="4614" y="2680"/>
                    <a:pt x="4608" y="2674"/>
                  </a:cubicBezTo>
                  <a:cubicBezTo>
                    <a:pt x="4602" y="2668"/>
                    <a:pt x="4602" y="2658"/>
                    <a:pt x="4608" y="2651"/>
                  </a:cubicBezTo>
                  <a:close/>
                  <a:moveTo>
                    <a:pt x="4794" y="2561"/>
                  </a:moveTo>
                  <a:lnTo>
                    <a:pt x="4805" y="2550"/>
                  </a:lnTo>
                  <a:cubicBezTo>
                    <a:pt x="4808" y="2547"/>
                    <a:pt x="4812" y="2545"/>
                    <a:pt x="4816" y="2545"/>
                  </a:cubicBezTo>
                  <a:lnTo>
                    <a:pt x="4832" y="2545"/>
                  </a:lnTo>
                  <a:lnTo>
                    <a:pt x="4821" y="2550"/>
                  </a:lnTo>
                  <a:lnTo>
                    <a:pt x="4837" y="2534"/>
                  </a:lnTo>
                  <a:cubicBezTo>
                    <a:pt x="4840" y="2531"/>
                    <a:pt x="4844" y="2529"/>
                    <a:pt x="4848" y="2529"/>
                  </a:cubicBezTo>
                  <a:lnTo>
                    <a:pt x="4864" y="2529"/>
                  </a:lnTo>
                  <a:lnTo>
                    <a:pt x="4853" y="2534"/>
                  </a:lnTo>
                  <a:lnTo>
                    <a:pt x="4869" y="2518"/>
                  </a:lnTo>
                  <a:cubicBezTo>
                    <a:pt x="4872" y="2515"/>
                    <a:pt x="4876" y="2513"/>
                    <a:pt x="4880" y="2513"/>
                  </a:cubicBezTo>
                  <a:lnTo>
                    <a:pt x="4884" y="2513"/>
                  </a:lnTo>
                  <a:cubicBezTo>
                    <a:pt x="4893" y="2513"/>
                    <a:pt x="4900" y="2521"/>
                    <a:pt x="4900" y="2529"/>
                  </a:cubicBezTo>
                  <a:cubicBezTo>
                    <a:pt x="4900" y="2538"/>
                    <a:pt x="4893" y="2545"/>
                    <a:pt x="4884" y="2545"/>
                  </a:cubicBezTo>
                  <a:lnTo>
                    <a:pt x="4880" y="2545"/>
                  </a:lnTo>
                  <a:lnTo>
                    <a:pt x="4892" y="2541"/>
                  </a:lnTo>
                  <a:lnTo>
                    <a:pt x="4876" y="2557"/>
                  </a:lnTo>
                  <a:cubicBezTo>
                    <a:pt x="4873" y="2560"/>
                    <a:pt x="4869" y="2561"/>
                    <a:pt x="4864" y="2561"/>
                  </a:cubicBezTo>
                  <a:lnTo>
                    <a:pt x="4848" y="2561"/>
                  </a:lnTo>
                  <a:lnTo>
                    <a:pt x="4860" y="2557"/>
                  </a:lnTo>
                  <a:lnTo>
                    <a:pt x="4844" y="2573"/>
                  </a:lnTo>
                  <a:cubicBezTo>
                    <a:pt x="4841" y="2576"/>
                    <a:pt x="4837" y="2577"/>
                    <a:pt x="4832" y="2577"/>
                  </a:cubicBezTo>
                  <a:lnTo>
                    <a:pt x="4816" y="2577"/>
                  </a:lnTo>
                  <a:lnTo>
                    <a:pt x="4828" y="2573"/>
                  </a:lnTo>
                  <a:lnTo>
                    <a:pt x="4817" y="2584"/>
                  </a:lnTo>
                  <a:cubicBezTo>
                    <a:pt x="4811" y="2590"/>
                    <a:pt x="4801" y="2590"/>
                    <a:pt x="4794" y="2584"/>
                  </a:cubicBezTo>
                  <a:cubicBezTo>
                    <a:pt x="4788" y="2577"/>
                    <a:pt x="4788" y="2567"/>
                    <a:pt x="4794" y="2561"/>
                  </a:cubicBezTo>
                  <a:close/>
                  <a:moveTo>
                    <a:pt x="4992" y="2465"/>
                  </a:moveTo>
                  <a:lnTo>
                    <a:pt x="4992" y="2465"/>
                  </a:lnTo>
                  <a:lnTo>
                    <a:pt x="4981" y="2470"/>
                  </a:lnTo>
                  <a:lnTo>
                    <a:pt x="4997" y="2454"/>
                  </a:lnTo>
                  <a:cubicBezTo>
                    <a:pt x="5000" y="2451"/>
                    <a:pt x="5004" y="2449"/>
                    <a:pt x="5008" y="2449"/>
                  </a:cubicBezTo>
                  <a:lnTo>
                    <a:pt x="5024" y="2449"/>
                  </a:lnTo>
                  <a:lnTo>
                    <a:pt x="5013" y="2454"/>
                  </a:lnTo>
                  <a:lnTo>
                    <a:pt x="5029" y="2438"/>
                  </a:lnTo>
                  <a:cubicBezTo>
                    <a:pt x="5032" y="2435"/>
                    <a:pt x="5036" y="2433"/>
                    <a:pt x="5040" y="2433"/>
                  </a:cubicBezTo>
                  <a:lnTo>
                    <a:pt x="5056" y="2433"/>
                  </a:lnTo>
                  <a:lnTo>
                    <a:pt x="5045" y="2438"/>
                  </a:lnTo>
                  <a:lnTo>
                    <a:pt x="5058" y="2425"/>
                  </a:lnTo>
                  <a:cubicBezTo>
                    <a:pt x="5064" y="2419"/>
                    <a:pt x="5075" y="2419"/>
                    <a:pt x="5081" y="2425"/>
                  </a:cubicBezTo>
                  <a:cubicBezTo>
                    <a:pt x="5087" y="2431"/>
                    <a:pt x="5087" y="2441"/>
                    <a:pt x="5081" y="2448"/>
                  </a:cubicBezTo>
                  <a:lnTo>
                    <a:pt x="5068" y="2461"/>
                  </a:lnTo>
                  <a:cubicBezTo>
                    <a:pt x="5065" y="2464"/>
                    <a:pt x="5061" y="2465"/>
                    <a:pt x="5056" y="2465"/>
                  </a:cubicBezTo>
                  <a:lnTo>
                    <a:pt x="5040" y="2465"/>
                  </a:lnTo>
                  <a:lnTo>
                    <a:pt x="5052" y="2461"/>
                  </a:lnTo>
                  <a:lnTo>
                    <a:pt x="5036" y="2477"/>
                  </a:lnTo>
                  <a:cubicBezTo>
                    <a:pt x="5033" y="2480"/>
                    <a:pt x="5029" y="2481"/>
                    <a:pt x="5024" y="2481"/>
                  </a:cubicBezTo>
                  <a:lnTo>
                    <a:pt x="5008" y="2481"/>
                  </a:lnTo>
                  <a:lnTo>
                    <a:pt x="5020" y="2477"/>
                  </a:lnTo>
                  <a:lnTo>
                    <a:pt x="5004" y="2493"/>
                  </a:lnTo>
                  <a:cubicBezTo>
                    <a:pt x="5001" y="2496"/>
                    <a:pt x="4997" y="2497"/>
                    <a:pt x="4992" y="2497"/>
                  </a:cubicBezTo>
                  <a:lnTo>
                    <a:pt x="4992" y="2497"/>
                  </a:lnTo>
                  <a:cubicBezTo>
                    <a:pt x="4983" y="2497"/>
                    <a:pt x="4976" y="2490"/>
                    <a:pt x="4976" y="2481"/>
                  </a:cubicBezTo>
                  <a:cubicBezTo>
                    <a:pt x="4976" y="2473"/>
                    <a:pt x="4983" y="2465"/>
                    <a:pt x="4992" y="2465"/>
                  </a:cubicBezTo>
                  <a:close/>
                  <a:moveTo>
                    <a:pt x="5176" y="2369"/>
                  </a:moveTo>
                  <a:lnTo>
                    <a:pt x="5184" y="2369"/>
                  </a:lnTo>
                  <a:lnTo>
                    <a:pt x="5173" y="2374"/>
                  </a:lnTo>
                  <a:lnTo>
                    <a:pt x="5189" y="2358"/>
                  </a:lnTo>
                  <a:cubicBezTo>
                    <a:pt x="5192" y="2355"/>
                    <a:pt x="5196" y="2353"/>
                    <a:pt x="5200" y="2353"/>
                  </a:cubicBezTo>
                  <a:lnTo>
                    <a:pt x="5216" y="2353"/>
                  </a:lnTo>
                  <a:lnTo>
                    <a:pt x="5205" y="2358"/>
                  </a:lnTo>
                  <a:lnTo>
                    <a:pt x="5221" y="2342"/>
                  </a:lnTo>
                  <a:cubicBezTo>
                    <a:pt x="5224" y="2339"/>
                    <a:pt x="5228" y="2337"/>
                    <a:pt x="5232" y="2337"/>
                  </a:cubicBezTo>
                  <a:lnTo>
                    <a:pt x="5248" y="2337"/>
                  </a:lnTo>
                  <a:lnTo>
                    <a:pt x="5237" y="2342"/>
                  </a:lnTo>
                  <a:lnTo>
                    <a:pt x="5245" y="2335"/>
                  </a:lnTo>
                  <a:cubicBezTo>
                    <a:pt x="5251" y="2328"/>
                    <a:pt x="5261" y="2328"/>
                    <a:pt x="5267" y="2335"/>
                  </a:cubicBezTo>
                  <a:cubicBezTo>
                    <a:pt x="5274" y="2341"/>
                    <a:pt x="5274" y="2351"/>
                    <a:pt x="5267" y="2357"/>
                  </a:cubicBezTo>
                  <a:lnTo>
                    <a:pt x="5260" y="2365"/>
                  </a:lnTo>
                  <a:cubicBezTo>
                    <a:pt x="5257" y="2368"/>
                    <a:pt x="5253" y="2369"/>
                    <a:pt x="5248" y="2369"/>
                  </a:cubicBezTo>
                  <a:lnTo>
                    <a:pt x="5232" y="2369"/>
                  </a:lnTo>
                  <a:lnTo>
                    <a:pt x="5244" y="2365"/>
                  </a:lnTo>
                  <a:lnTo>
                    <a:pt x="5228" y="2381"/>
                  </a:lnTo>
                  <a:cubicBezTo>
                    <a:pt x="5225" y="2384"/>
                    <a:pt x="5221" y="2385"/>
                    <a:pt x="5216" y="2385"/>
                  </a:cubicBezTo>
                  <a:lnTo>
                    <a:pt x="5200" y="2385"/>
                  </a:lnTo>
                  <a:lnTo>
                    <a:pt x="5212" y="2381"/>
                  </a:lnTo>
                  <a:lnTo>
                    <a:pt x="5196" y="2397"/>
                  </a:lnTo>
                  <a:cubicBezTo>
                    <a:pt x="5193" y="2400"/>
                    <a:pt x="5189" y="2401"/>
                    <a:pt x="5184" y="2401"/>
                  </a:cubicBezTo>
                  <a:lnTo>
                    <a:pt x="5176" y="2401"/>
                  </a:lnTo>
                  <a:cubicBezTo>
                    <a:pt x="5168" y="2401"/>
                    <a:pt x="5160" y="2394"/>
                    <a:pt x="5160" y="2385"/>
                  </a:cubicBezTo>
                  <a:cubicBezTo>
                    <a:pt x="5160" y="2377"/>
                    <a:pt x="5168" y="2369"/>
                    <a:pt x="5176" y="2369"/>
                  </a:cubicBezTo>
                  <a:close/>
                  <a:moveTo>
                    <a:pt x="5361" y="2273"/>
                  </a:moveTo>
                  <a:lnTo>
                    <a:pt x="5376" y="2273"/>
                  </a:lnTo>
                  <a:lnTo>
                    <a:pt x="5365" y="2278"/>
                  </a:lnTo>
                  <a:lnTo>
                    <a:pt x="5381" y="2262"/>
                  </a:lnTo>
                  <a:cubicBezTo>
                    <a:pt x="5384" y="2259"/>
                    <a:pt x="5388" y="2257"/>
                    <a:pt x="5392" y="2257"/>
                  </a:cubicBezTo>
                  <a:lnTo>
                    <a:pt x="5408" y="2257"/>
                  </a:lnTo>
                  <a:lnTo>
                    <a:pt x="5397" y="2262"/>
                  </a:lnTo>
                  <a:lnTo>
                    <a:pt x="5413" y="2246"/>
                  </a:lnTo>
                  <a:cubicBezTo>
                    <a:pt x="5416" y="2243"/>
                    <a:pt x="5420" y="2241"/>
                    <a:pt x="5424" y="2241"/>
                  </a:cubicBezTo>
                  <a:lnTo>
                    <a:pt x="5440" y="2241"/>
                  </a:lnTo>
                  <a:lnTo>
                    <a:pt x="5429" y="2246"/>
                  </a:lnTo>
                  <a:lnTo>
                    <a:pt x="5431" y="2244"/>
                  </a:lnTo>
                  <a:cubicBezTo>
                    <a:pt x="5437" y="2238"/>
                    <a:pt x="5448" y="2238"/>
                    <a:pt x="5454" y="2244"/>
                  </a:cubicBezTo>
                  <a:cubicBezTo>
                    <a:pt x="5460" y="2250"/>
                    <a:pt x="5460" y="2260"/>
                    <a:pt x="5454" y="2267"/>
                  </a:cubicBezTo>
                  <a:lnTo>
                    <a:pt x="5452" y="2269"/>
                  </a:lnTo>
                  <a:cubicBezTo>
                    <a:pt x="5449" y="2272"/>
                    <a:pt x="5445" y="2273"/>
                    <a:pt x="5440" y="2273"/>
                  </a:cubicBezTo>
                  <a:lnTo>
                    <a:pt x="5424" y="2273"/>
                  </a:lnTo>
                  <a:lnTo>
                    <a:pt x="5436" y="2269"/>
                  </a:lnTo>
                  <a:lnTo>
                    <a:pt x="5420" y="2285"/>
                  </a:lnTo>
                  <a:cubicBezTo>
                    <a:pt x="5417" y="2288"/>
                    <a:pt x="5413" y="2289"/>
                    <a:pt x="5408" y="2289"/>
                  </a:cubicBezTo>
                  <a:lnTo>
                    <a:pt x="5392" y="2289"/>
                  </a:lnTo>
                  <a:lnTo>
                    <a:pt x="5404" y="2285"/>
                  </a:lnTo>
                  <a:lnTo>
                    <a:pt x="5388" y="2301"/>
                  </a:lnTo>
                  <a:cubicBezTo>
                    <a:pt x="5385" y="2304"/>
                    <a:pt x="5381" y="2305"/>
                    <a:pt x="5376" y="2305"/>
                  </a:cubicBezTo>
                  <a:lnTo>
                    <a:pt x="5361" y="2305"/>
                  </a:lnTo>
                  <a:cubicBezTo>
                    <a:pt x="5352" y="2305"/>
                    <a:pt x="5345" y="2298"/>
                    <a:pt x="5345" y="2289"/>
                  </a:cubicBezTo>
                  <a:cubicBezTo>
                    <a:pt x="5345" y="2281"/>
                    <a:pt x="5352" y="2273"/>
                    <a:pt x="5361" y="2273"/>
                  </a:cubicBezTo>
                  <a:close/>
                  <a:moveTo>
                    <a:pt x="5536" y="2188"/>
                  </a:moveTo>
                  <a:lnTo>
                    <a:pt x="5541" y="2182"/>
                  </a:lnTo>
                  <a:cubicBezTo>
                    <a:pt x="5544" y="2179"/>
                    <a:pt x="5548" y="2177"/>
                    <a:pt x="5552" y="2177"/>
                  </a:cubicBezTo>
                  <a:lnTo>
                    <a:pt x="5568" y="2177"/>
                  </a:lnTo>
                  <a:lnTo>
                    <a:pt x="5557" y="2182"/>
                  </a:lnTo>
                  <a:lnTo>
                    <a:pt x="5573" y="2166"/>
                  </a:lnTo>
                  <a:cubicBezTo>
                    <a:pt x="5576" y="2163"/>
                    <a:pt x="5580" y="2161"/>
                    <a:pt x="5584" y="2161"/>
                  </a:cubicBezTo>
                  <a:lnTo>
                    <a:pt x="5600" y="2161"/>
                  </a:lnTo>
                  <a:lnTo>
                    <a:pt x="5589" y="2166"/>
                  </a:lnTo>
                  <a:lnTo>
                    <a:pt x="5605" y="2150"/>
                  </a:lnTo>
                  <a:cubicBezTo>
                    <a:pt x="5608" y="2147"/>
                    <a:pt x="5612" y="2145"/>
                    <a:pt x="5616" y="2145"/>
                  </a:cubicBezTo>
                  <a:lnTo>
                    <a:pt x="5628" y="2145"/>
                  </a:lnTo>
                  <a:cubicBezTo>
                    <a:pt x="5636" y="2145"/>
                    <a:pt x="5644" y="2153"/>
                    <a:pt x="5644" y="2161"/>
                  </a:cubicBezTo>
                  <a:cubicBezTo>
                    <a:pt x="5644" y="2170"/>
                    <a:pt x="5636" y="2177"/>
                    <a:pt x="5628" y="2177"/>
                  </a:cubicBezTo>
                  <a:lnTo>
                    <a:pt x="5616" y="2177"/>
                  </a:lnTo>
                  <a:lnTo>
                    <a:pt x="5628" y="2173"/>
                  </a:lnTo>
                  <a:lnTo>
                    <a:pt x="5612" y="2189"/>
                  </a:lnTo>
                  <a:cubicBezTo>
                    <a:pt x="5609" y="2192"/>
                    <a:pt x="5605" y="2193"/>
                    <a:pt x="5600" y="2193"/>
                  </a:cubicBezTo>
                  <a:lnTo>
                    <a:pt x="5584" y="2193"/>
                  </a:lnTo>
                  <a:lnTo>
                    <a:pt x="5596" y="2189"/>
                  </a:lnTo>
                  <a:lnTo>
                    <a:pt x="5580" y="2205"/>
                  </a:lnTo>
                  <a:cubicBezTo>
                    <a:pt x="5577" y="2208"/>
                    <a:pt x="5573" y="2209"/>
                    <a:pt x="5568" y="2209"/>
                  </a:cubicBezTo>
                  <a:lnTo>
                    <a:pt x="5552" y="2209"/>
                  </a:lnTo>
                  <a:lnTo>
                    <a:pt x="5564" y="2205"/>
                  </a:lnTo>
                  <a:lnTo>
                    <a:pt x="5558" y="2210"/>
                  </a:lnTo>
                  <a:cubicBezTo>
                    <a:pt x="5552" y="2216"/>
                    <a:pt x="5542" y="2216"/>
                    <a:pt x="5536" y="2210"/>
                  </a:cubicBezTo>
                  <a:cubicBezTo>
                    <a:pt x="5530" y="2204"/>
                    <a:pt x="5530" y="2194"/>
                    <a:pt x="5536" y="2188"/>
                  </a:cubicBezTo>
                  <a:close/>
                  <a:moveTo>
                    <a:pt x="5722" y="2097"/>
                  </a:moveTo>
                  <a:lnTo>
                    <a:pt x="5733" y="2086"/>
                  </a:lnTo>
                  <a:cubicBezTo>
                    <a:pt x="5736" y="2083"/>
                    <a:pt x="5740" y="2081"/>
                    <a:pt x="5744" y="2081"/>
                  </a:cubicBezTo>
                  <a:lnTo>
                    <a:pt x="5760" y="2081"/>
                  </a:lnTo>
                  <a:lnTo>
                    <a:pt x="5749" y="2086"/>
                  </a:lnTo>
                  <a:lnTo>
                    <a:pt x="5765" y="2070"/>
                  </a:lnTo>
                  <a:cubicBezTo>
                    <a:pt x="5768" y="2067"/>
                    <a:pt x="5772" y="2065"/>
                    <a:pt x="5776" y="2065"/>
                  </a:cubicBezTo>
                  <a:lnTo>
                    <a:pt x="5792" y="2065"/>
                  </a:lnTo>
                  <a:lnTo>
                    <a:pt x="5781" y="2070"/>
                  </a:lnTo>
                  <a:lnTo>
                    <a:pt x="5797" y="2054"/>
                  </a:lnTo>
                  <a:cubicBezTo>
                    <a:pt x="5800" y="2051"/>
                    <a:pt x="5804" y="2049"/>
                    <a:pt x="5808" y="2049"/>
                  </a:cubicBezTo>
                  <a:lnTo>
                    <a:pt x="5812" y="2049"/>
                  </a:lnTo>
                  <a:cubicBezTo>
                    <a:pt x="5821" y="2049"/>
                    <a:pt x="5828" y="2057"/>
                    <a:pt x="5828" y="2065"/>
                  </a:cubicBezTo>
                  <a:cubicBezTo>
                    <a:pt x="5828" y="2074"/>
                    <a:pt x="5821" y="2081"/>
                    <a:pt x="5812" y="2081"/>
                  </a:cubicBezTo>
                  <a:lnTo>
                    <a:pt x="5808" y="2081"/>
                  </a:lnTo>
                  <a:lnTo>
                    <a:pt x="5820" y="2077"/>
                  </a:lnTo>
                  <a:lnTo>
                    <a:pt x="5804" y="2093"/>
                  </a:lnTo>
                  <a:cubicBezTo>
                    <a:pt x="5801" y="2096"/>
                    <a:pt x="5797" y="2097"/>
                    <a:pt x="5792" y="2097"/>
                  </a:cubicBezTo>
                  <a:lnTo>
                    <a:pt x="5776" y="2097"/>
                  </a:lnTo>
                  <a:lnTo>
                    <a:pt x="5788" y="2093"/>
                  </a:lnTo>
                  <a:lnTo>
                    <a:pt x="5772" y="2109"/>
                  </a:lnTo>
                  <a:cubicBezTo>
                    <a:pt x="5769" y="2112"/>
                    <a:pt x="5765" y="2113"/>
                    <a:pt x="5760" y="2113"/>
                  </a:cubicBezTo>
                  <a:lnTo>
                    <a:pt x="5744" y="2113"/>
                  </a:lnTo>
                  <a:lnTo>
                    <a:pt x="5756" y="2109"/>
                  </a:lnTo>
                  <a:lnTo>
                    <a:pt x="5745" y="2120"/>
                  </a:lnTo>
                  <a:cubicBezTo>
                    <a:pt x="5739" y="2126"/>
                    <a:pt x="5729" y="2126"/>
                    <a:pt x="5722" y="2120"/>
                  </a:cubicBezTo>
                  <a:cubicBezTo>
                    <a:pt x="5716" y="2113"/>
                    <a:pt x="5716" y="2103"/>
                    <a:pt x="5722" y="2097"/>
                  </a:cubicBezTo>
                  <a:close/>
                  <a:moveTo>
                    <a:pt x="5904" y="1995"/>
                  </a:moveTo>
                  <a:lnTo>
                    <a:pt x="5909" y="1990"/>
                  </a:lnTo>
                  <a:cubicBezTo>
                    <a:pt x="5912" y="1987"/>
                    <a:pt x="5916" y="1985"/>
                    <a:pt x="5920" y="1985"/>
                  </a:cubicBezTo>
                  <a:lnTo>
                    <a:pt x="5936" y="1985"/>
                  </a:lnTo>
                  <a:lnTo>
                    <a:pt x="5925" y="1990"/>
                  </a:lnTo>
                  <a:lnTo>
                    <a:pt x="5941" y="1974"/>
                  </a:lnTo>
                  <a:cubicBezTo>
                    <a:pt x="5944" y="1971"/>
                    <a:pt x="5948" y="1969"/>
                    <a:pt x="5952" y="1969"/>
                  </a:cubicBezTo>
                  <a:lnTo>
                    <a:pt x="5968" y="1969"/>
                  </a:lnTo>
                  <a:lnTo>
                    <a:pt x="5957" y="1974"/>
                  </a:lnTo>
                  <a:lnTo>
                    <a:pt x="5973" y="1958"/>
                  </a:lnTo>
                  <a:cubicBezTo>
                    <a:pt x="5976" y="1955"/>
                    <a:pt x="5980" y="1953"/>
                    <a:pt x="5984" y="1953"/>
                  </a:cubicBezTo>
                  <a:lnTo>
                    <a:pt x="5996" y="1953"/>
                  </a:lnTo>
                  <a:cubicBezTo>
                    <a:pt x="6005" y="1953"/>
                    <a:pt x="6012" y="1961"/>
                    <a:pt x="6012" y="1969"/>
                  </a:cubicBezTo>
                  <a:cubicBezTo>
                    <a:pt x="6012" y="1978"/>
                    <a:pt x="6005" y="1985"/>
                    <a:pt x="5996" y="1985"/>
                  </a:cubicBezTo>
                  <a:lnTo>
                    <a:pt x="5984" y="1985"/>
                  </a:lnTo>
                  <a:lnTo>
                    <a:pt x="5996" y="1981"/>
                  </a:lnTo>
                  <a:lnTo>
                    <a:pt x="5980" y="1997"/>
                  </a:lnTo>
                  <a:cubicBezTo>
                    <a:pt x="5977" y="2000"/>
                    <a:pt x="5973" y="2001"/>
                    <a:pt x="5968" y="2001"/>
                  </a:cubicBezTo>
                  <a:lnTo>
                    <a:pt x="5952" y="2001"/>
                  </a:lnTo>
                  <a:lnTo>
                    <a:pt x="5964" y="1997"/>
                  </a:lnTo>
                  <a:lnTo>
                    <a:pt x="5948" y="2013"/>
                  </a:lnTo>
                  <a:cubicBezTo>
                    <a:pt x="5945" y="2016"/>
                    <a:pt x="5941" y="2017"/>
                    <a:pt x="5936" y="2017"/>
                  </a:cubicBezTo>
                  <a:lnTo>
                    <a:pt x="5920" y="2017"/>
                  </a:lnTo>
                  <a:lnTo>
                    <a:pt x="5932" y="2013"/>
                  </a:lnTo>
                  <a:lnTo>
                    <a:pt x="5927" y="2018"/>
                  </a:lnTo>
                  <a:cubicBezTo>
                    <a:pt x="5920" y="2024"/>
                    <a:pt x="5910" y="2024"/>
                    <a:pt x="5904" y="2018"/>
                  </a:cubicBezTo>
                  <a:cubicBezTo>
                    <a:pt x="5898" y="2012"/>
                    <a:pt x="5898" y="2001"/>
                    <a:pt x="5904" y="1995"/>
                  </a:cubicBezTo>
                  <a:close/>
                  <a:moveTo>
                    <a:pt x="6091" y="1905"/>
                  </a:moveTo>
                  <a:lnTo>
                    <a:pt x="6101" y="1894"/>
                  </a:lnTo>
                  <a:cubicBezTo>
                    <a:pt x="6104" y="1891"/>
                    <a:pt x="6108" y="1889"/>
                    <a:pt x="6112" y="1889"/>
                  </a:cubicBezTo>
                  <a:lnTo>
                    <a:pt x="6128" y="1889"/>
                  </a:lnTo>
                  <a:lnTo>
                    <a:pt x="6117" y="1894"/>
                  </a:lnTo>
                  <a:lnTo>
                    <a:pt x="6133" y="1878"/>
                  </a:lnTo>
                  <a:cubicBezTo>
                    <a:pt x="6136" y="1875"/>
                    <a:pt x="6140" y="1873"/>
                    <a:pt x="6144" y="1873"/>
                  </a:cubicBezTo>
                  <a:lnTo>
                    <a:pt x="6160" y="1873"/>
                  </a:lnTo>
                  <a:lnTo>
                    <a:pt x="6149" y="1878"/>
                  </a:lnTo>
                  <a:lnTo>
                    <a:pt x="6165" y="1862"/>
                  </a:lnTo>
                  <a:cubicBezTo>
                    <a:pt x="6168" y="1859"/>
                    <a:pt x="6172" y="1857"/>
                    <a:pt x="6176" y="1857"/>
                  </a:cubicBezTo>
                  <a:lnTo>
                    <a:pt x="6180" y="1857"/>
                  </a:lnTo>
                  <a:cubicBezTo>
                    <a:pt x="6189" y="1857"/>
                    <a:pt x="6196" y="1865"/>
                    <a:pt x="6196" y="1873"/>
                  </a:cubicBezTo>
                  <a:cubicBezTo>
                    <a:pt x="6196" y="1882"/>
                    <a:pt x="6189" y="1889"/>
                    <a:pt x="6180" y="1889"/>
                  </a:cubicBezTo>
                  <a:lnTo>
                    <a:pt x="6176" y="1889"/>
                  </a:lnTo>
                  <a:lnTo>
                    <a:pt x="6188" y="1885"/>
                  </a:lnTo>
                  <a:lnTo>
                    <a:pt x="6172" y="1901"/>
                  </a:lnTo>
                  <a:cubicBezTo>
                    <a:pt x="6169" y="1904"/>
                    <a:pt x="6165" y="1905"/>
                    <a:pt x="6160" y="1905"/>
                  </a:cubicBezTo>
                  <a:lnTo>
                    <a:pt x="6144" y="1905"/>
                  </a:lnTo>
                  <a:lnTo>
                    <a:pt x="6156" y="1901"/>
                  </a:lnTo>
                  <a:lnTo>
                    <a:pt x="6140" y="1917"/>
                  </a:lnTo>
                  <a:cubicBezTo>
                    <a:pt x="6137" y="1920"/>
                    <a:pt x="6133" y="1921"/>
                    <a:pt x="6128" y="1921"/>
                  </a:cubicBezTo>
                  <a:lnTo>
                    <a:pt x="6112" y="1921"/>
                  </a:lnTo>
                  <a:lnTo>
                    <a:pt x="6124" y="1917"/>
                  </a:lnTo>
                  <a:lnTo>
                    <a:pt x="6113" y="1927"/>
                  </a:lnTo>
                  <a:cubicBezTo>
                    <a:pt x="6107" y="1934"/>
                    <a:pt x="6097" y="1934"/>
                    <a:pt x="6091" y="1927"/>
                  </a:cubicBezTo>
                  <a:cubicBezTo>
                    <a:pt x="6084" y="1921"/>
                    <a:pt x="6084" y="1911"/>
                    <a:pt x="6091" y="1905"/>
                  </a:cubicBezTo>
                  <a:close/>
                  <a:moveTo>
                    <a:pt x="6272" y="1803"/>
                  </a:moveTo>
                  <a:lnTo>
                    <a:pt x="6277" y="1798"/>
                  </a:lnTo>
                  <a:cubicBezTo>
                    <a:pt x="6280" y="1795"/>
                    <a:pt x="6284" y="1793"/>
                    <a:pt x="6288" y="1793"/>
                  </a:cubicBezTo>
                  <a:lnTo>
                    <a:pt x="6304" y="1793"/>
                  </a:lnTo>
                  <a:lnTo>
                    <a:pt x="6293" y="1798"/>
                  </a:lnTo>
                  <a:lnTo>
                    <a:pt x="6309" y="1782"/>
                  </a:lnTo>
                  <a:cubicBezTo>
                    <a:pt x="6312" y="1779"/>
                    <a:pt x="6316" y="1777"/>
                    <a:pt x="6320" y="1777"/>
                  </a:cubicBezTo>
                  <a:lnTo>
                    <a:pt x="6336" y="1777"/>
                  </a:lnTo>
                  <a:lnTo>
                    <a:pt x="6325" y="1782"/>
                  </a:lnTo>
                  <a:lnTo>
                    <a:pt x="6341" y="1766"/>
                  </a:lnTo>
                  <a:cubicBezTo>
                    <a:pt x="6344" y="1763"/>
                    <a:pt x="6348" y="1761"/>
                    <a:pt x="6352" y="1761"/>
                  </a:cubicBezTo>
                  <a:lnTo>
                    <a:pt x="6365" y="1761"/>
                  </a:lnTo>
                  <a:cubicBezTo>
                    <a:pt x="6373" y="1761"/>
                    <a:pt x="6381" y="1769"/>
                    <a:pt x="6381" y="1777"/>
                  </a:cubicBezTo>
                  <a:cubicBezTo>
                    <a:pt x="6381" y="1786"/>
                    <a:pt x="6373" y="1793"/>
                    <a:pt x="6365" y="1793"/>
                  </a:cubicBezTo>
                  <a:lnTo>
                    <a:pt x="6352" y="1793"/>
                  </a:lnTo>
                  <a:lnTo>
                    <a:pt x="6364" y="1789"/>
                  </a:lnTo>
                  <a:lnTo>
                    <a:pt x="6348" y="1805"/>
                  </a:lnTo>
                  <a:cubicBezTo>
                    <a:pt x="6345" y="1808"/>
                    <a:pt x="6341" y="1809"/>
                    <a:pt x="6336" y="1809"/>
                  </a:cubicBezTo>
                  <a:lnTo>
                    <a:pt x="6320" y="1809"/>
                  </a:lnTo>
                  <a:lnTo>
                    <a:pt x="6332" y="1805"/>
                  </a:lnTo>
                  <a:lnTo>
                    <a:pt x="6316" y="1821"/>
                  </a:lnTo>
                  <a:cubicBezTo>
                    <a:pt x="6313" y="1824"/>
                    <a:pt x="6309" y="1825"/>
                    <a:pt x="6304" y="1825"/>
                  </a:cubicBezTo>
                  <a:lnTo>
                    <a:pt x="6288" y="1825"/>
                  </a:lnTo>
                  <a:lnTo>
                    <a:pt x="6300" y="1821"/>
                  </a:lnTo>
                  <a:lnTo>
                    <a:pt x="6295" y="1825"/>
                  </a:lnTo>
                  <a:cubicBezTo>
                    <a:pt x="6289" y="1832"/>
                    <a:pt x="6279" y="1832"/>
                    <a:pt x="6272" y="1825"/>
                  </a:cubicBezTo>
                  <a:cubicBezTo>
                    <a:pt x="6266" y="1819"/>
                    <a:pt x="6266" y="1809"/>
                    <a:pt x="6272" y="1803"/>
                  </a:cubicBezTo>
                  <a:close/>
                  <a:moveTo>
                    <a:pt x="6466" y="1697"/>
                  </a:moveTo>
                  <a:lnTo>
                    <a:pt x="6480" y="1697"/>
                  </a:lnTo>
                  <a:lnTo>
                    <a:pt x="6469" y="1702"/>
                  </a:lnTo>
                  <a:lnTo>
                    <a:pt x="6485" y="1686"/>
                  </a:lnTo>
                  <a:cubicBezTo>
                    <a:pt x="6488" y="1683"/>
                    <a:pt x="6492" y="1681"/>
                    <a:pt x="6496" y="1681"/>
                  </a:cubicBezTo>
                  <a:lnTo>
                    <a:pt x="6512" y="1681"/>
                  </a:lnTo>
                  <a:lnTo>
                    <a:pt x="6501" y="1686"/>
                  </a:lnTo>
                  <a:lnTo>
                    <a:pt x="6517" y="1670"/>
                  </a:lnTo>
                  <a:cubicBezTo>
                    <a:pt x="6520" y="1667"/>
                    <a:pt x="6524" y="1665"/>
                    <a:pt x="6528" y="1665"/>
                  </a:cubicBezTo>
                  <a:lnTo>
                    <a:pt x="6544" y="1665"/>
                  </a:lnTo>
                  <a:lnTo>
                    <a:pt x="6533" y="1670"/>
                  </a:lnTo>
                  <a:lnTo>
                    <a:pt x="6536" y="1667"/>
                  </a:lnTo>
                  <a:cubicBezTo>
                    <a:pt x="6542" y="1661"/>
                    <a:pt x="6553" y="1661"/>
                    <a:pt x="6559" y="1667"/>
                  </a:cubicBezTo>
                  <a:cubicBezTo>
                    <a:pt x="6565" y="1673"/>
                    <a:pt x="6565" y="1683"/>
                    <a:pt x="6559" y="1690"/>
                  </a:cubicBezTo>
                  <a:lnTo>
                    <a:pt x="6556" y="1693"/>
                  </a:lnTo>
                  <a:cubicBezTo>
                    <a:pt x="6553" y="1696"/>
                    <a:pt x="6549" y="1697"/>
                    <a:pt x="6544" y="1697"/>
                  </a:cubicBezTo>
                  <a:lnTo>
                    <a:pt x="6528" y="1697"/>
                  </a:lnTo>
                  <a:lnTo>
                    <a:pt x="6540" y="1693"/>
                  </a:lnTo>
                  <a:lnTo>
                    <a:pt x="6524" y="1709"/>
                  </a:lnTo>
                  <a:cubicBezTo>
                    <a:pt x="6521" y="1712"/>
                    <a:pt x="6517" y="1713"/>
                    <a:pt x="6512" y="1713"/>
                  </a:cubicBezTo>
                  <a:lnTo>
                    <a:pt x="6496" y="1713"/>
                  </a:lnTo>
                  <a:lnTo>
                    <a:pt x="6508" y="1709"/>
                  </a:lnTo>
                  <a:lnTo>
                    <a:pt x="6492" y="1725"/>
                  </a:lnTo>
                  <a:cubicBezTo>
                    <a:pt x="6489" y="1728"/>
                    <a:pt x="6485" y="1729"/>
                    <a:pt x="6480" y="1729"/>
                  </a:cubicBezTo>
                  <a:lnTo>
                    <a:pt x="6466" y="1729"/>
                  </a:lnTo>
                  <a:cubicBezTo>
                    <a:pt x="6457" y="1729"/>
                    <a:pt x="6450" y="1722"/>
                    <a:pt x="6450" y="1713"/>
                  </a:cubicBezTo>
                  <a:cubicBezTo>
                    <a:pt x="6450" y="1705"/>
                    <a:pt x="6457" y="1697"/>
                    <a:pt x="6466" y="1697"/>
                  </a:cubicBezTo>
                  <a:close/>
                  <a:moveTo>
                    <a:pt x="6641" y="1611"/>
                  </a:moveTo>
                  <a:lnTo>
                    <a:pt x="6645" y="1606"/>
                  </a:lnTo>
                  <a:lnTo>
                    <a:pt x="6661" y="1590"/>
                  </a:lnTo>
                  <a:cubicBezTo>
                    <a:pt x="6664" y="1587"/>
                    <a:pt x="6668" y="1585"/>
                    <a:pt x="6672" y="1585"/>
                  </a:cubicBezTo>
                  <a:lnTo>
                    <a:pt x="6688" y="1585"/>
                  </a:lnTo>
                  <a:lnTo>
                    <a:pt x="6677" y="1590"/>
                  </a:lnTo>
                  <a:lnTo>
                    <a:pt x="6693" y="1574"/>
                  </a:lnTo>
                  <a:cubicBezTo>
                    <a:pt x="6696" y="1571"/>
                    <a:pt x="6700" y="1569"/>
                    <a:pt x="6704" y="1569"/>
                  </a:cubicBezTo>
                  <a:lnTo>
                    <a:pt x="6720" y="1569"/>
                  </a:lnTo>
                  <a:lnTo>
                    <a:pt x="6709" y="1574"/>
                  </a:lnTo>
                  <a:lnTo>
                    <a:pt x="6718" y="1565"/>
                  </a:lnTo>
                  <a:cubicBezTo>
                    <a:pt x="6724" y="1559"/>
                    <a:pt x="6734" y="1559"/>
                    <a:pt x="6741" y="1565"/>
                  </a:cubicBezTo>
                  <a:cubicBezTo>
                    <a:pt x="6747" y="1572"/>
                    <a:pt x="6747" y="1582"/>
                    <a:pt x="6741" y="1588"/>
                  </a:cubicBezTo>
                  <a:lnTo>
                    <a:pt x="6732" y="1597"/>
                  </a:lnTo>
                  <a:cubicBezTo>
                    <a:pt x="6729" y="1600"/>
                    <a:pt x="6725" y="1601"/>
                    <a:pt x="6720" y="1601"/>
                  </a:cubicBezTo>
                  <a:lnTo>
                    <a:pt x="6704" y="1601"/>
                  </a:lnTo>
                  <a:lnTo>
                    <a:pt x="6716" y="1597"/>
                  </a:lnTo>
                  <a:lnTo>
                    <a:pt x="6700" y="1613"/>
                  </a:lnTo>
                  <a:cubicBezTo>
                    <a:pt x="6697" y="1616"/>
                    <a:pt x="6693" y="1617"/>
                    <a:pt x="6688" y="1617"/>
                  </a:cubicBezTo>
                  <a:lnTo>
                    <a:pt x="6672" y="1617"/>
                  </a:lnTo>
                  <a:lnTo>
                    <a:pt x="6684" y="1613"/>
                  </a:lnTo>
                  <a:lnTo>
                    <a:pt x="6668" y="1629"/>
                  </a:lnTo>
                  <a:lnTo>
                    <a:pt x="6663" y="1633"/>
                  </a:lnTo>
                  <a:cubicBezTo>
                    <a:pt x="6657" y="1639"/>
                    <a:pt x="6647" y="1639"/>
                    <a:pt x="6641" y="1633"/>
                  </a:cubicBezTo>
                  <a:cubicBezTo>
                    <a:pt x="6635" y="1627"/>
                    <a:pt x="6635" y="1617"/>
                    <a:pt x="6641" y="1611"/>
                  </a:cubicBezTo>
                  <a:close/>
                  <a:moveTo>
                    <a:pt x="6823" y="1509"/>
                  </a:moveTo>
                  <a:lnTo>
                    <a:pt x="6837" y="1494"/>
                  </a:lnTo>
                  <a:cubicBezTo>
                    <a:pt x="6840" y="1491"/>
                    <a:pt x="6844" y="1489"/>
                    <a:pt x="6848" y="1489"/>
                  </a:cubicBezTo>
                  <a:lnTo>
                    <a:pt x="6864" y="1489"/>
                  </a:lnTo>
                  <a:lnTo>
                    <a:pt x="6853" y="1494"/>
                  </a:lnTo>
                  <a:lnTo>
                    <a:pt x="6869" y="1478"/>
                  </a:lnTo>
                  <a:cubicBezTo>
                    <a:pt x="6872" y="1475"/>
                    <a:pt x="6876" y="1473"/>
                    <a:pt x="6880" y="1473"/>
                  </a:cubicBezTo>
                  <a:lnTo>
                    <a:pt x="6896" y="1473"/>
                  </a:lnTo>
                  <a:lnTo>
                    <a:pt x="6885" y="1478"/>
                  </a:lnTo>
                  <a:lnTo>
                    <a:pt x="6900" y="1463"/>
                  </a:lnTo>
                  <a:cubicBezTo>
                    <a:pt x="6906" y="1457"/>
                    <a:pt x="6916" y="1457"/>
                    <a:pt x="6922" y="1463"/>
                  </a:cubicBezTo>
                  <a:cubicBezTo>
                    <a:pt x="6929" y="1470"/>
                    <a:pt x="6929" y="1480"/>
                    <a:pt x="6922" y="1486"/>
                  </a:cubicBezTo>
                  <a:lnTo>
                    <a:pt x="6908" y="1501"/>
                  </a:lnTo>
                  <a:cubicBezTo>
                    <a:pt x="6905" y="1504"/>
                    <a:pt x="6901" y="1505"/>
                    <a:pt x="6896" y="1505"/>
                  </a:cubicBezTo>
                  <a:lnTo>
                    <a:pt x="6880" y="1505"/>
                  </a:lnTo>
                  <a:lnTo>
                    <a:pt x="6892" y="1501"/>
                  </a:lnTo>
                  <a:lnTo>
                    <a:pt x="6876" y="1517"/>
                  </a:lnTo>
                  <a:cubicBezTo>
                    <a:pt x="6873" y="1520"/>
                    <a:pt x="6869" y="1521"/>
                    <a:pt x="6864" y="1521"/>
                  </a:cubicBezTo>
                  <a:lnTo>
                    <a:pt x="6848" y="1521"/>
                  </a:lnTo>
                  <a:lnTo>
                    <a:pt x="6860" y="1517"/>
                  </a:lnTo>
                  <a:lnTo>
                    <a:pt x="6845" y="1531"/>
                  </a:lnTo>
                  <a:cubicBezTo>
                    <a:pt x="6839" y="1538"/>
                    <a:pt x="6829" y="1538"/>
                    <a:pt x="6823" y="1531"/>
                  </a:cubicBezTo>
                  <a:cubicBezTo>
                    <a:pt x="6816" y="1525"/>
                    <a:pt x="6816" y="1515"/>
                    <a:pt x="6823" y="1509"/>
                  </a:cubicBezTo>
                  <a:close/>
                  <a:moveTo>
                    <a:pt x="7004" y="1407"/>
                  </a:moveTo>
                  <a:lnTo>
                    <a:pt x="7013" y="1398"/>
                  </a:lnTo>
                  <a:cubicBezTo>
                    <a:pt x="7016" y="1395"/>
                    <a:pt x="7020" y="1393"/>
                    <a:pt x="7024" y="1393"/>
                  </a:cubicBezTo>
                  <a:lnTo>
                    <a:pt x="7040" y="1393"/>
                  </a:lnTo>
                  <a:lnTo>
                    <a:pt x="7029" y="1398"/>
                  </a:lnTo>
                  <a:lnTo>
                    <a:pt x="7045" y="1382"/>
                  </a:lnTo>
                  <a:cubicBezTo>
                    <a:pt x="7048" y="1379"/>
                    <a:pt x="7052" y="1377"/>
                    <a:pt x="7056" y="1377"/>
                  </a:cubicBezTo>
                  <a:lnTo>
                    <a:pt x="7072" y="1377"/>
                  </a:lnTo>
                  <a:lnTo>
                    <a:pt x="7061" y="1382"/>
                  </a:lnTo>
                  <a:lnTo>
                    <a:pt x="7077" y="1366"/>
                  </a:lnTo>
                  <a:cubicBezTo>
                    <a:pt x="7080" y="1363"/>
                    <a:pt x="7084" y="1361"/>
                    <a:pt x="7088" y="1361"/>
                  </a:cubicBezTo>
                  <a:lnTo>
                    <a:pt x="7095" y="1361"/>
                  </a:lnTo>
                  <a:cubicBezTo>
                    <a:pt x="7104" y="1361"/>
                    <a:pt x="7111" y="1369"/>
                    <a:pt x="7111" y="1377"/>
                  </a:cubicBezTo>
                  <a:cubicBezTo>
                    <a:pt x="7111" y="1386"/>
                    <a:pt x="7104" y="1393"/>
                    <a:pt x="7095" y="1393"/>
                  </a:cubicBezTo>
                  <a:lnTo>
                    <a:pt x="7088" y="1393"/>
                  </a:lnTo>
                  <a:lnTo>
                    <a:pt x="7100" y="1389"/>
                  </a:lnTo>
                  <a:lnTo>
                    <a:pt x="7084" y="1405"/>
                  </a:lnTo>
                  <a:cubicBezTo>
                    <a:pt x="7081" y="1408"/>
                    <a:pt x="7077" y="1409"/>
                    <a:pt x="7072" y="1409"/>
                  </a:cubicBezTo>
                  <a:lnTo>
                    <a:pt x="7056" y="1409"/>
                  </a:lnTo>
                  <a:lnTo>
                    <a:pt x="7068" y="1405"/>
                  </a:lnTo>
                  <a:lnTo>
                    <a:pt x="7052" y="1421"/>
                  </a:lnTo>
                  <a:cubicBezTo>
                    <a:pt x="7049" y="1424"/>
                    <a:pt x="7045" y="1425"/>
                    <a:pt x="7040" y="1425"/>
                  </a:cubicBezTo>
                  <a:lnTo>
                    <a:pt x="7024" y="1425"/>
                  </a:lnTo>
                  <a:lnTo>
                    <a:pt x="7036" y="1421"/>
                  </a:lnTo>
                  <a:lnTo>
                    <a:pt x="7027" y="1430"/>
                  </a:lnTo>
                  <a:cubicBezTo>
                    <a:pt x="7021" y="1436"/>
                    <a:pt x="7011" y="1436"/>
                    <a:pt x="7004" y="1430"/>
                  </a:cubicBezTo>
                  <a:cubicBezTo>
                    <a:pt x="6998" y="1423"/>
                    <a:pt x="6998" y="1413"/>
                    <a:pt x="7004" y="1407"/>
                  </a:cubicBezTo>
                  <a:close/>
                  <a:moveTo>
                    <a:pt x="7186" y="1305"/>
                  </a:moveTo>
                  <a:lnTo>
                    <a:pt x="7189" y="1302"/>
                  </a:lnTo>
                  <a:cubicBezTo>
                    <a:pt x="7192" y="1299"/>
                    <a:pt x="7196" y="1297"/>
                    <a:pt x="7200" y="1297"/>
                  </a:cubicBezTo>
                  <a:lnTo>
                    <a:pt x="7216" y="1297"/>
                  </a:lnTo>
                  <a:lnTo>
                    <a:pt x="7205" y="1302"/>
                  </a:lnTo>
                  <a:lnTo>
                    <a:pt x="7221" y="1286"/>
                  </a:lnTo>
                  <a:lnTo>
                    <a:pt x="7237" y="1270"/>
                  </a:lnTo>
                  <a:cubicBezTo>
                    <a:pt x="7240" y="1267"/>
                    <a:pt x="7244" y="1265"/>
                    <a:pt x="7248" y="1265"/>
                  </a:cubicBezTo>
                  <a:lnTo>
                    <a:pt x="7264" y="1265"/>
                  </a:lnTo>
                  <a:lnTo>
                    <a:pt x="7253" y="1270"/>
                  </a:lnTo>
                  <a:lnTo>
                    <a:pt x="7263" y="1260"/>
                  </a:lnTo>
                  <a:cubicBezTo>
                    <a:pt x="7270" y="1254"/>
                    <a:pt x="7280" y="1254"/>
                    <a:pt x="7286" y="1260"/>
                  </a:cubicBezTo>
                  <a:cubicBezTo>
                    <a:pt x="7292" y="1266"/>
                    <a:pt x="7292" y="1276"/>
                    <a:pt x="7286" y="1282"/>
                  </a:cubicBezTo>
                  <a:lnTo>
                    <a:pt x="7276" y="1293"/>
                  </a:lnTo>
                  <a:cubicBezTo>
                    <a:pt x="7273" y="1296"/>
                    <a:pt x="7269" y="1297"/>
                    <a:pt x="7264" y="1297"/>
                  </a:cubicBezTo>
                  <a:lnTo>
                    <a:pt x="7248" y="1297"/>
                  </a:lnTo>
                  <a:lnTo>
                    <a:pt x="7260" y="1293"/>
                  </a:lnTo>
                  <a:lnTo>
                    <a:pt x="7244" y="1309"/>
                  </a:lnTo>
                  <a:lnTo>
                    <a:pt x="7228" y="1325"/>
                  </a:lnTo>
                  <a:cubicBezTo>
                    <a:pt x="7225" y="1328"/>
                    <a:pt x="7221" y="1329"/>
                    <a:pt x="7216" y="1329"/>
                  </a:cubicBezTo>
                  <a:lnTo>
                    <a:pt x="7200" y="1329"/>
                  </a:lnTo>
                  <a:lnTo>
                    <a:pt x="7212" y="1325"/>
                  </a:lnTo>
                  <a:lnTo>
                    <a:pt x="7209" y="1328"/>
                  </a:lnTo>
                  <a:cubicBezTo>
                    <a:pt x="7203" y="1334"/>
                    <a:pt x="7192" y="1334"/>
                    <a:pt x="7186" y="1328"/>
                  </a:cubicBezTo>
                  <a:cubicBezTo>
                    <a:pt x="7180" y="1321"/>
                    <a:pt x="7180" y="1311"/>
                    <a:pt x="7186" y="1305"/>
                  </a:cubicBezTo>
                  <a:close/>
                  <a:moveTo>
                    <a:pt x="7368" y="1203"/>
                  </a:moveTo>
                  <a:lnTo>
                    <a:pt x="7381" y="1190"/>
                  </a:lnTo>
                  <a:cubicBezTo>
                    <a:pt x="7384" y="1187"/>
                    <a:pt x="7388" y="1185"/>
                    <a:pt x="7392" y="1185"/>
                  </a:cubicBezTo>
                  <a:lnTo>
                    <a:pt x="7408" y="1185"/>
                  </a:lnTo>
                  <a:lnTo>
                    <a:pt x="7397" y="1190"/>
                  </a:lnTo>
                  <a:lnTo>
                    <a:pt x="7413" y="1174"/>
                  </a:lnTo>
                  <a:cubicBezTo>
                    <a:pt x="7416" y="1171"/>
                    <a:pt x="7420" y="1169"/>
                    <a:pt x="7424" y="1169"/>
                  </a:cubicBezTo>
                  <a:lnTo>
                    <a:pt x="7440" y="1169"/>
                  </a:lnTo>
                  <a:lnTo>
                    <a:pt x="7429" y="1174"/>
                  </a:lnTo>
                  <a:lnTo>
                    <a:pt x="7445" y="1158"/>
                  </a:lnTo>
                  <a:lnTo>
                    <a:pt x="7445" y="1158"/>
                  </a:lnTo>
                  <a:cubicBezTo>
                    <a:pt x="7452" y="1152"/>
                    <a:pt x="7462" y="1152"/>
                    <a:pt x="7468" y="1158"/>
                  </a:cubicBezTo>
                  <a:cubicBezTo>
                    <a:pt x="7474" y="1164"/>
                    <a:pt x="7474" y="1174"/>
                    <a:pt x="7468" y="1181"/>
                  </a:cubicBezTo>
                  <a:lnTo>
                    <a:pt x="7468" y="1181"/>
                  </a:lnTo>
                  <a:lnTo>
                    <a:pt x="7452" y="1197"/>
                  </a:lnTo>
                  <a:cubicBezTo>
                    <a:pt x="7449" y="1200"/>
                    <a:pt x="7445" y="1201"/>
                    <a:pt x="7440" y="1201"/>
                  </a:cubicBezTo>
                  <a:lnTo>
                    <a:pt x="7424" y="1201"/>
                  </a:lnTo>
                  <a:lnTo>
                    <a:pt x="7436" y="1197"/>
                  </a:lnTo>
                  <a:lnTo>
                    <a:pt x="7420" y="1213"/>
                  </a:lnTo>
                  <a:cubicBezTo>
                    <a:pt x="7417" y="1216"/>
                    <a:pt x="7413" y="1217"/>
                    <a:pt x="7408" y="1217"/>
                  </a:cubicBezTo>
                  <a:lnTo>
                    <a:pt x="7392" y="1217"/>
                  </a:lnTo>
                  <a:lnTo>
                    <a:pt x="7404" y="1213"/>
                  </a:lnTo>
                  <a:lnTo>
                    <a:pt x="7391" y="1226"/>
                  </a:lnTo>
                  <a:cubicBezTo>
                    <a:pt x="7384" y="1232"/>
                    <a:pt x="7374" y="1232"/>
                    <a:pt x="7368" y="1226"/>
                  </a:cubicBezTo>
                  <a:cubicBezTo>
                    <a:pt x="7362" y="1220"/>
                    <a:pt x="7362" y="1209"/>
                    <a:pt x="7368" y="1203"/>
                  </a:cubicBezTo>
                  <a:close/>
                  <a:moveTo>
                    <a:pt x="7550" y="1101"/>
                  </a:moveTo>
                  <a:lnTo>
                    <a:pt x="7557" y="1094"/>
                  </a:lnTo>
                  <a:lnTo>
                    <a:pt x="7573" y="1078"/>
                  </a:lnTo>
                  <a:cubicBezTo>
                    <a:pt x="7576" y="1075"/>
                    <a:pt x="7580" y="1073"/>
                    <a:pt x="7584" y="1073"/>
                  </a:cubicBezTo>
                  <a:lnTo>
                    <a:pt x="7600" y="1073"/>
                  </a:lnTo>
                  <a:lnTo>
                    <a:pt x="7589" y="1078"/>
                  </a:lnTo>
                  <a:lnTo>
                    <a:pt x="7605" y="1062"/>
                  </a:lnTo>
                  <a:cubicBezTo>
                    <a:pt x="7608" y="1059"/>
                    <a:pt x="7612" y="1057"/>
                    <a:pt x="7616" y="1057"/>
                  </a:cubicBezTo>
                  <a:lnTo>
                    <a:pt x="7632" y="1057"/>
                  </a:lnTo>
                  <a:lnTo>
                    <a:pt x="7621" y="1062"/>
                  </a:lnTo>
                  <a:lnTo>
                    <a:pt x="7627" y="1056"/>
                  </a:lnTo>
                  <a:cubicBezTo>
                    <a:pt x="7633" y="1050"/>
                    <a:pt x="7644" y="1050"/>
                    <a:pt x="7650" y="1056"/>
                  </a:cubicBezTo>
                  <a:cubicBezTo>
                    <a:pt x="7656" y="1062"/>
                    <a:pt x="7656" y="1073"/>
                    <a:pt x="7650" y="1079"/>
                  </a:cubicBezTo>
                  <a:lnTo>
                    <a:pt x="7644" y="1085"/>
                  </a:lnTo>
                  <a:cubicBezTo>
                    <a:pt x="7641" y="1088"/>
                    <a:pt x="7637" y="1089"/>
                    <a:pt x="7632" y="1089"/>
                  </a:cubicBezTo>
                  <a:lnTo>
                    <a:pt x="7616" y="1089"/>
                  </a:lnTo>
                  <a:lnTo>
                    <a:pt x="7628" y="1085"/>
                  </a:lnTo>
                  <a:lnTo>
                    <a:pt x="7612" y="1101"/>
                  </a:lnTo>
                  <a:cubicBezTo>
                    <a:pt x="7609" y="1104"/>
                    <a:pt x="7605" y="1105"/>
                    <a:pt x="7600" y="1105"/>
                  </a:cubicBezTo>
                  <a:lnTo>
                    <a:pt x="7584" y="1105"/>
                  </a:lnTo>
                  <a:lnTo>
                    <a:pt x="7596" y="1101"/>
                  </a:lnTo>
                  <a:lnTo>
                    <a:pt x="7580" y="1117"/>
                  </a:lnTo>
                  <a:lnTo>
                    <a:pt x="7573" y="1124"/>
                  </a:lnTo>
                  <a:cubicBezTo>
                    <a:pt x="7566" y="1130"/>
                    <a:pt x="7556" y="1130"/>
                    <a:pt x="7550" y="1124"/>
                  </a:cubicBezTo>
                  <a:cubicBezTo>
                    <a:pt x="7544" y="1118"/>
                    <a:pt x="7544" y="1108"/>
                    <a:pt x="7550" y="1101"/>
                  </a:cubicBezTo>
                  <a:close/>
                  <a:moveTo>
                    <a:pt x="7742" y="993"/>
                  </a:moveTo>
                  <a:lnTo>
                    <a:pt x="7744" y="993"/>
                  </a:lnTo>
                  <a:lnTo>
                    <a:pt x="7733" y="998"/>
                  </a:lnTo>
                  <a:lnTo>
                    <a:pt x="7749" y="982"/>
                  </a:lnTo>
                  <a:cubicBezTo>
                    <a:pt x="7752" y="979"/>
                    <a:pt x="7756" y="977"/>
                    <a:pt x="7760" y="977"/>
                  </a:cubicBezTo>
                  <a:lnTo>
                    <a:pt x="7776" y="977"/>
                  </a:lnTo>
                  <a:lnTo>
                    <a:pt x="7765" y="982"/>
                  </a:lnTo>
                  <a:lnTo>
                    <a:pt x="7781" y="966"/>
                  </a:lnTo>
                  <a:lnTo>
                    <a:pt x="7797" y="950"/>
                  </a:lnTo>
                  <a:cubicBezTo>
                    <a:pt x="7800" y="947"/>
                    <a:pt x="7804" y="945"/>
                    <a:pt x="7808" y="945"/>
                  </a:cubicBezTo>
                  <a:lnTo>
                    <a:pt x="7819" y="945"/>
                  </a:lnTo>
                  <a:cubicBezTo>
                    <a:pt x="7827" y="945"/>
                    <a:pt x="7835" y="953"/>
                    <a:pt x="7835" y="961"/>
                  </a:cubicBezTo>
                  <a:cubicBezTo>
                    <a:pt x="7835" y="970"/>
                    <a:pt x="7827" y="977"/>
                    <a:pt x="7819" y="977"/>
                  </a:cubicBezTo>
                  <a:lnTo>
                    <a:pt x="7808" y="977"/>
                  </a:lnTo>
                  <a:lnTo>
                    <a:pt x="7820" y="973"/>
                  </a:lnTo>
                  <a:lnTo>
                    <a:pt x="7804" y="989"/>
                  </a:lnTo>
                  <a:lnTo>
                    <a:pt x="7788" y="1005"/>
                  </a:lnTo>
                  <a:cubicBezTo>
                    <a:pt x="7785" y="1008"/>
                    <a:pt x="7781" y="1009"/>
                    <a:pt x="7776" y="1009"/>
                  </a:cubicBezTo>
                  <a:lnTo>
                    <a:pt x="7760" y="1009"/>
                  </a:lnTo>
                  <a:lnTo>
                    <a:pt x="7772" y="1005"/>
                  </a:lnTo>
                  <a:lnTo>
                    <a:pt x="7756" y="1021"/>
                  </a:lnTo>
                  <a:cubicBezTo>
                    <a:pt x="7753" y="1024"/>
                    <a:pt x="7749" y="1025"/>
                    <a:pt x="7744" y="1025"/>
                  </a:cubicBezTo>
                  <a:lnTo>
                    <a:pt x="7742" y="1025"/>
                  </a:lnTo>
                  <a:cubicBezTo>
                    <a:pt x="7734" y="1025"/>
                    <a:pt x="7726" y="1018"/>
                    <a:pt x="7726" y="1009"/>
                  </a:cubicBezTo>
                  <a:cubicBezTo>
                    <a:pt x="7726" y="1001"/>
                    <a:pt x="7734" y="993"/>
                    <a:pt x="7742" y="993"/>
                  </a:cubicBezTo>
                  <a:close/>
                  <a:moveTo>
                    <a:pt x="7909" y="886"/>
                  </a:moveTo>
                  <a:lnTo>
                    <a:pt x="7909" y="886"/>
                  </a:lnTo>
                  <a:cubicBezTo>
                    <a:pt x="7912" y="883"/>
                    <a:pt x="7916" y="881"/>
                    <a:pt x="7920" y="881"/>
                  </a:cubicBezTo>
                  <a:lnTo>
                    <a:pt x="7936" y="881"/>
                  </a:lnTo>
                  <a:lnTo>
                    <a:pt x="7925" y="886"/>
                  </a:lnTo>
                  <a:lnTo>
                    <a:pt x="7941" y="870"/>
                  </a:lnTo>
                  <a:cubicBezTo>
                    <a:pt x="7944" y="867"/>
                    <a:pt x="7948" y="865"/>
                    <a:pt x="7952" y="865"/>
                  </a:cubicBezTo>
                  <a:lnTo>
                    <a:pt x="7968" y="865"/>
                  </a:lnTo>
                  <a:lnTo>
                    <a:pt x="7957" y="870"/>
                  </a:lnTo>
                  <a:lnTo>
                    <a:pt x="7973" y="854"/>
                  </a:lnTo>
                  <a:lnTo>
                    <a:pt x="7986" y="841"/>
                  </a:lnTo>
                  <a:cubicBezTo>
                    <a:pt x="7992" y="835"/>
                    <a:pt x="8002" y="835"/>
                    <a:pt x="8009" y="841"/>
                  </a:cubicBezTo>
                  <a:cubicBezTo>
                    <a:pt x="8015" y="847"/>
                    <a:pt x="8015" y="858"/>
                    <a:pt x="8009" y="864"/>
                  </a:cubicBezTo>
                  <a:lnTo>
                    <a:pt x="7996" y="877"/>
                  </a:lnTo>
                  <a:lnTo>
                    <a:pt x="7980" y="893"/>
                  </a:lnTo>
                  <a:cubicBezTo>
                    <a:pt x="7977" y="896"/>
                    <a:pt x="7973" y="897"/>
                    <a:pt x="7968" y="897"/>
                  </a:cubicBezTo>
                  <a:lnTo>
                    <a:pt x="7952" y="897"/>
                  </a:lnTo>
                  <a:lnTo>
                    <a:pt x="7964" y="893"/>
                  </a:lnTo>
                  <a:lnTo>
                    <a:pt x="7948" y="909"/>
                  </a:lnTo>
                  <a:cubicBezTo>
                    <a:pt x="7945" y="912"/>
                    <a:pt x="7941" y="913"/>
                    <a:pt x="7936" y="913"/>
                  </a:cubicBezTo>
                  <a:lnTo>
                    <a:pt x="7920" y="913"/>
                  </a:lnTo>
                  <a:lnTo>
                    <a:pt x="7932" y="909"/>
                  </a:lnTo>
                  <a:lnTo>
                    <a:pt x="7931" y="909"/>
                  </a:lnTo>
                  <a:cubicBezTo>
                    <a:pt x="7925" y="915"/>
                    <a:pt x="7915" y="915"/>
                    <a:pt x="7909" y="909"/>
                  </a:cubicBezTo>
                  <a:cubicBezTo>
                    <a:pt x="7903" y="903"/>
                    <a:pt x="7903" y="893"/>
                    <a:pt x="7909" y="886"/>
                  </a:cubicBezTo>
                  <a:close/>
                  <a:moveTo>
                    <a:pt x="8091" y="785"/>
                  </a:moveTo>
                  <a:lnTo>
                    <a:pt x="8101" y="774"/>
                  </a:lnTo>
                  <a:cubicBezTo>
                    <a:pt x="8104" y="771"/>
                    <a:pt x="8108" y="769"/>
                    <a:pt x="8112" y="769"/>
                  </a:cubicBezTo>
                  <a:lnTo>
                    <a:pt x="8128" y="769"/>
                  </a:lnTo>
                  <a:lnTo>
                    <a:pt x="8117" y="774"/>
                  </a:lnTo>
                  <a:lnTo>
                    <a:pt x="8133" y="758"/>
                  </a:lnTo>
                  <a:lnTo>
                    <a:pt x="8149" y="742"/>
                  </a:lnTo>
                  <a:cubicBezTo>
                    <a:pt x="8152" y="739"/>
                    <a:pt x="8156" y="737"/>
                    <a:pt x="8160" y="737"/>
                  </a:cubicBezTo>
                  <a:lnTo>
                    <a:pt x="8176" y="737"/>
                  </a:lnTo>
                  <a:lnTo>
                    <a:pt x="8165" y="742"/>
                  </a:lnTo>
                  <a:lnTo>
                    <a:pt x="8168" y="739"/>
                  </a:lnTo>
                  <a:cubicBezTo>
                    <a:pt x="8174" y="733"/>
                    <a:pt x="8184" y="733"/>
                    <a:pt x="8191" y="739"/>
                  </a:cubicBezTo>
                  <a:cubicBezTo>
                    <a:pt x="8197" y="746"/>
                    <a:pt x="8197" y="756"/>
                    <a:pt x="8191" y="762"/>
                  </a:cubicBezTo>
                  <a:lnTo>
                    <a:pt x="8188" y="765"/>
                  </a:lnTo>
                  <a:cubicBezTo>
                    <a:pt x="8185" y="768"/>
                    <a:pt x="8181" y="769"/>
                    <a:pt x="8176" y="769"/>
                  </a:cubicBezTo>
                  <a:lnTo>
                    <a:pt x="8160" y="769"/>
                  </a:lnTo>
                  <a:lnTo>
                    <a:pt x="8172" y="765"/>
                  </a:lnTo>
                  <a:lnTo>
                    <a:pt x="8156" y="781"/>
                  </a:lnTo>
                  <a:lnTo>
                    <a:pt x="8140" y="797"/>
                  </a:lnTo>
                  <a:cubicBezTo>
                    <a:pt x="8137" y="800"/>
                    <a:pt x="8133" y="801"/>
                    <a:pt x="8128" y="801"/>
                  </a:cubicBezTo>
                  <a:lnTo>
                    <a:pt x="8112" y="801"/>
                  </a:lnTo>
                  <a:lnTo>
                    <a:pt x="8124" y="797"/>
                  </a:lnTo>
                  <a:lnTo>
                    <a:pt x="8113" y="807"/>
                  </a:lnTo>
                  <a:cubicBezTo>
                    <a:pt x="8107" y="814"/>
                    <a:pt x="8097" y="814"/>
                    <a:pt x="8091" y="807"/>
                  </a:cubicBezTo>
                  <a:cubicBezTo>
                    <a:pt x="8084" y="801"/>
                    <a:pt x="8084" y="791"/>
                    <a:pt x="8091" y="785"/>
                  </a:cubicBezTo>
                  <a:close/>
                  <a:moveTo>
                    <a:pt x="8282" y="673"/>
                  </a:moveTo>
                  <a:lnTo>
                    <a:pt x="8288" y="673"/>
                  </a:lnTo>
                  <a:lnTo>
                    <a:pt x="8277" y="678"/>
                  </a:lnTo>
                  <a:lnTo>
                    <a:pt x="8293" y="662"/>
                  </a:lnTo>
                  <a:lnTo>
                    <a:pt x="8309" y="646"/>
                  </a:lnTo>
                  <a:cubicBezTo>
                    <a:pt x="8312" y="643"/>
                    <a:pt x="8316" y="641"/>
                    <a:pt x="8320" y="641"/>
                  </a:cubicBezTo>
                  <a:lnTo>
                    <a:pt x="8336" y="641"/>
                  </a:lnTo>
                  <a:lnTo>
                    <a:pt x="8325" y="646"/>
                  </a:lnTo>
                  <a:lnTo>
                    <a:pt x="8341" y="630"/>
                  </a:lnTo>
                  <a:cubicBezTo>
                    <a:pt x="8344" y="627"/>
                    <a:pt x="8348" y="625"/>
                    <a:pt x="8352" y="625"/>
                  </a:cubicBezTo>
                  <a:lnTo>
                    <a:pt x="8358" y="625"/>
                  </a:lnTo>
                  <a:cubicBezTo>
                    <a:pt x="8367" y="625"/>
                    <a:pt x="8374" y="633"/>
                    <a:pt x="8374" y="641"/>
                  </a:cubicBezTo>
                  <a:cubicBezTo>
                    <a:pt x="8374" y="650"/>
                    <a:pt x="8367" y="657"/>
                    <a:pt x="8358" y="657"/>
                  </a:cubicBezTo>
                  <a:lnTo>
                    <a:pt x="8352" y="657"/>
                  </a:lnTo>
                  <a:lnTo>
                    <a:pt x="8364" y="653"/>
                  </a:lnTo>
                  <a:lnTo>
                    <a:pt x="8348" y="669"/>
                  </a:lnTo>
                  <a:cubicBezTo>
                    <a:pt x="8345" y="672"/>
                    <a:pt x="8341" y="673"/>
                    <a:pt x="8336" y="673"/>
                  </a:cubicBezTo>
                  <a:lnTo>
                    <a:pt x="8320" y="673"/>
                  </a:lnTo>
                  <a:lnTo>
                    <a:pt x="8332" y="669"/>
                  </a:lnTo>
                  <a:lnTo>
                    <a:pt x="8316" y="685"/>
                  </a:lnTo>
                  <a:lnTo>
                    <a:pt x="8300" y="701"/>
                  </a:lnTo>
                  <a:cubicBezTo>
                    <a:pt x="8297" y="704"/>
                    <a:pt x="8293" y="705"/>
                    <a:pt x="8288" y="705"/>
                  </a:cubicBezTo>
                  <a:lnTo>
                    <a:pt x="8282" y="705"/>
                  </a:lnTo>
                  <a:cubicBezTo>
                    <a:pt x="8273" y="705"/>
                    <a:pt x="8266" y="698"/>
                    <a:pt x="8266" y="689"/>
                  </a:cubicBezTo>
                  <a:cubicBezTo>
                    <a:pt x="8266" y="681"/>
                    <a:pt x="8273" y="673"/>
                    <a:pt x="8282" y="673"/>
                  </a:cubicBezTo>
                  <a:close/>
                  <a:moveTo>
                    <a:pt x="8450" y="570"/>
                  </a:moveTo>
                  <a:lnTo>
                    <a:pt x="8453" y="566"/>
                  </a:lnTo>
                  <a:lnTo>
                    <a:pt x="8469" y="550"/>
                  </a:lnTo>
                  <a:cubicBezTo>
                    <a:pt x="8472" y="547"/>
                    <a:pt x="8476" y="545"/>
                    <a:pt x="8480" y="545"/>
                  </a:cubicBezTo>
                  <a:lnTo>
                    <a:pt x="8496" y="545"/>
                  </a:lnTo>
                  <a:lnTo>
                    <a:pt x="8485" y="550"/>
                  </a:lnTo>
                  <a:lnTo>
                    <a:pt x="8501" y="534"/>
                  </a:lnTo>
                  <a:cubicBezTo>
                    <a:pt x="8504" y="531"/>
                    <a:pt x="8508" y="529"/>
                    <a:pt x="8512" y="529"/>
                  </a:cubicBezTo>
                  <a:lnTo>
                    <a:pt x="8528" y="529"/>
                  </a:lnTo>
                  <a:lnTo>
                    <a:pt x="8517" y="534"/>
                  </a:lnTo>
                  <a:lnTo>
                    <a:pt x="8527" y="524"/>
                  </a:lnTo>
                  <a:cubicBezTo>
                    <a:pt x="8533" y="518"/>
                    <a:pt x="8543" y="518"/>
                    <a:pt x="8550" y="524"/>
                  </a:cubicBezTo>
                  <a:cubicBezTo>
                    <a:pt x="8556" y="531"/>
                    <a:pt x="8556" y="541"/>
                    <a:pt x="8550" y="547"/>
                  </a:cubicBezTo>
                  <a:lnTo>
                    <a:pt x="8540" y="557"/>
                  </a:lnTo>
                  <a:cubicBezTo>
                    <a:pt x="8537" y="560"/>
                    <a:pt x="8533" y="561"/>
                    <a:pt x="8528" y="561"/>
                  </a:cubicBezTo>
                  <a:lnTo>
                    <a:pt x="8512" y="561"/>
                  </a:lnTo>
                  <a:lnTo>
                    <a:pt x="8524" y="557"/>
                  </a:lnTo>
                  <a:lnTo>
                    <a:pt x="8508" y="573"/>
                  </a:lnTo>
                  <a:cubicBezTo>
                    <a:pt x="8505" y="576"/>
                    <a:pt x="8501" y="577"/>
                    <a:pt x="8496" y="577"/>
                  </a:cubicBezTo>
                  <a:lnTo>
                    <a:pt x="8480" y="577"/>
                  </a:lnTo>
                  <a:lnTo>
                    <a:pt x="8492" y="573"/>
                  </a:lnTo>
                  <a:lnTo>
                    <a:pt x="8476" y="589"/>
                  </a:lnTo>
                  <a:lnTo>
                    <a:pt x="8472" y="592"/>
                  </a:lnTo>
                  <a:cubicBezTo>
                    <a:pt x="8466" y="599"/>
                    <a:pt x="8456" y="599"/>
                    <a:pt x="8450" y="592"/>
                  </a:cubicBezTo>
                  <a:cubicBezTo>
                    <a:pt x="8443" y="586"/>
                    <a:pt x="8443" y="576"/>
                    <a:pt x="8450" y="570"/>
                  </a:cubicBezTo>
                  <a:close/>
                  <a:moveTo>
                    <a:pt x="8627" y="457"/>
                  </a:moveTo>
                  <a:lnTo>
                    <a:pt x="8629" y="454"/>
                  </a:lnTo>
                  <a:cubicBezTo>
                    <a:pt x="8632" y="451"/>
                    <a:pt x="8636" y="449"/>
                    <a:pt x="8640" y="449"/>
                  </a:cubicBezTo>
                  <a:lnTo>
                    <a:pt x="8656" y="449"/>
                  </a:lnTo>
                  <a:lnTo>
                    <a:pt x="8645" y="454"/>
                  </a:lnTo>
                  <a:lnTo>
                    <a:pt x="8661" y="438"/>
                  </a:lnTo>
                  <a:cubicBezTo>
                    <a:pt x="8664" y="435"/>
                    <a:pt x="8668" y="433"/>
                    <a:pt x="8672" y="433"/>
                  </a:cubicBezTo>
                  <a:lnTo>
                    <a:pt x="8688" y="433"/>
                  </a:lnTo>
                  <a:lnTo>
                    <a:pt x="8677" y="438"/>
                  </a:lnTo>
                  <a:lnTo>
                    <a:pt x="8693" y="422"/>
                  </a:lnTo>
                  <a:lnTo>
                    <a:pt x="8704" y="411"/>
                  </a:lnTo>
                  <a:cubicBezTo>
                    <a:pt x="8710" y="405"/>
                    <a:pt x="8720" y="405"/>
                    <a:pt x="8727" y="411"/>
                  </a:cubicBezTo>
                  <a:cubicBezTo>
                    <a:pt x="8733" y="418"/>
                    <a:pt x="8733" y="428"/>
                    <a:pt x="8727" y="434"/>
                  </a:cubicBezTo>
                  <a:lnTo>
                    <a:pt x="8716" y="445"/>
                  </a:lnTo>
                  <a:lnTo>
                    <a:pt x="8700" y="461"/>
                  </a:lnTo>
                  <a:cubicBezTo>
                    <a:pt x="8697" y="464"/>
                    <a:pt x="8693" y="465"/>
                    <a:pt x="8688" y="465"/>
                  </a:cubicBezTo>
                  <a:lnTo>
                    <a:pt x="8672" y="465"/>
                  </a:lnTo>
                  <a:lnTo>
                    <a:pt x="8684" y="461"/>
                  </a:lnTo>
                  <a:lnTo>
                    <a:pt x="8668" y="477"/>
                  </a:lnTo>
                  <a:cubicBezTo>
                    <a:pt x="8665" y="480"/>
                    <a:pt x="8661" y="481"/>
                    <a:pt x="8656" y="481"/>
                  </a:cubicBezTo>
                  <a:lnTo>
                    <a:pt x="8640" y="481"/>
                  </a:lnTo>
                  <a:lnTo>
                    <a:pt x="8652" y="477"/>
                  </a:lnTo>
                  <a:lnTo>
                    <a:pt x="8649" y="479"/>
                  </a:lnTo>
                  <a:cubicBezTo>
                    <a:pt x="8643" y="485"/>
                    <a:pt x="8633" y="485"/>
                    <a:pt x="8627" y="479"/>
                  </a:cubicBezTo>
                  <a:cubicBezTo>
                    <a:pt x="8621" y="473"/>
                    <a:pt x="8621" y="463"/>
                    <a:pt x="8627" y="457"/>
                  </a:cubicBezTo>
                  <a:close/>
                  <a:moveTo>
                    <a:pt x="8809" y="355"/>
                  </a:moveTo>
                  <a:lnTo>
                    <a:pt x="8821" y="342"/>
                  </a:lnTo>
                  <a:lnTo>
                    <a:pt x="8837" y="326"/>
                  </a:lnTo>
                  <a:cubicBezTo>
                    <a:pt x="8840" y="323"/>
                    <a:pt x="8844" y="321"/>
                    <a:pt x="8848" y="321"/>
                  </a:cubicBezTo>
                  <a:lnTo>
                    <a:pt x="8864" y="321"/>
                  </a:lnTo>
                  <a:lnTo>
                    <a:pt x="8853" y="326"/>
                  </a:lnTo>
                  <a:lnTo>
                    <a:pt x="8869" y="310"/>
                  </a:lnTo>
                  <a:cubicBezTo>
                    <a:pt x="8872" y="307"/>
                    <a:pt x="8876" y="305"/>
                    <a:pt x="8880" y="305"/>
                  </a:cubicBezTo>
                  <a:lnTo>
                    <a:pt x="8896" y="305"/>
                  </a:lnTo>
                  <a:lnTo>
                    <a:pt x="8885" y="310"/>
                  </a:lnTo>
                  <a:lnTo>
                    <a:pt x="8886" y="309"/>
                  </a:lnTo>
                  <a:cubicBezTo>
                    <a:pt x="8892" y="303"/>
                    <a:pt x="8902" y="303"/>
                    <a:pt x="8908" y="309"/>
                  </a:cubicBezTo>
                  <a:cubicBezTo>
                    <a:pt x="8915" y="316"/>
                    <a:pt x="8915" y="326"/>
                    <a:pt x="8908" y="332"/>
                  </a:cubicBezTo>
                  <a:lnTo>
                    <a:pt x="8908" y="333"/>
                  </a:lnTo>
                  <a:cubicBezTo>
                    <a:pt x="8905" y="336"/>
                    <a:pt x="8901" y="337"/>
                    <a:pt x="8896" y="337"/>
                  </a:cubicBezTo>
                  <a:lnTo>
                    <a:pt x="8880" y="337"/>
                  </a:lnTo>
                  <a:lnTo>
                    <a:pt x="8892" y="333"/>
                  </a:lnTo>
                  <a:lnTo>
                    <a:pt x="8876" y="349"/>
                  </a:lnTo>
                  <a:cubicBezTo>
                    <a:pt x="8873" y="352"/>
                    <a:pt x="8869" y="353"/>
                    <a:pt x="8864" y="353"/>
                  </a:cubicBezTo>
                  <a:lnTo>
                    <a:pt x="8848" y="353"/>
                  </a:lnTo>
                  <a:lnTo>
                    <a:pt x="8860" y="349"/>
                  </a:lnTo>
                  <a:lnTo>
                    <a:pt x="8844" y="365"/>
                  </a:lnTo>
                  <a:lnTo>
                    <a:pt x="8831" y="377"/>
                  </a:lnTo>
                  <a:cubicBezTo>
                    <a:pt x="8825" y="384"/>
                    <a:pt x="8815" y="384"/>
                    <a:pt x="8809" y="377"/>
                  </a:cubicBezTo>
                  <a:cubicBezTo>
                    <a:pt x="8802" y="371"/>
                    <a:pt x="8802" y="361"/>
                    <a:pt x="8809" y="355"/>
                  </a:cubicBezTo>
                  <a:close/>
                  <a:moveTo>
                    <a:pt x="8986" y="242"/>
                  </a:moveTo>
                  <a:lnTo>
                    <a:pt x="8997" y="230"/>
                  </a:lnTo>
                  <a:cubicBezTo>
                    <a:pt x="9000" y="227"/>
                    <a:pt x="9004" y="225"/>
                    <a:pt x="9008" y="225"/>
                  </a:cubicBezTo>
                  <a:lnTo>
                    <a:pt x="9024" y="225"/>
                  </a:lnTo>
                  <a:lnTo>
                    <a:pt x="9013" y="230"/>
                  </a:lnTo>
                  <a:lnTo>
                    <a:pt x="9029" y="214"/>
                  </a:lnTo>
                  <a:lnTo>
                    <a:pt x="9045" y="198"/>
                  </a:lnTo>
                  <a:cubicBezTo>
                    <a:pt x="9048" y="195"/>
                    <a:pt x="9052" y="193"/>
                    <a:pt x="9056" y="193"/>
                  </a:cubicBezTo>
                  <a:lnTo>
                    <a:pt x="9072" y="193"/>
                  </a:lnTo>
                  <a:lnTo>
                    <a:pt x="9061" y="198"/>
                  </a:lnTo>
                  <a:lnTo>
                    <a:pt x="9063" y="196"/>
                  </a:lnTo>
                  <a:cubicBezTo>
                    <a:pt x="9069" y="190"/>
                    <a:pt x="9079" y="190"/>
                    <a:pt x="9086" y="196"/>
                  </a:cubicBezTo>
                  <a:cubicBezTo>
                    <a:pt x="9092" y="203"/>
                    <a:pt x="9092" y="213"/>
                    <a:pt x="9086" y="219"/>
                  </a:cubicBezTo>
                  <a:lnTo>
                    <a:pt x="9084" y="221"/>
                  </a:lnTo>
                  <a:cubicBezTo>
                    <a:pt x="9081" y="224"/>
                    <a:pt x="9077" y="225"/>
                    <a:pt x="9072" y="225"/>
                  </a:cubicBezTo>
                  <a:lnTo>
                    <a:pt x="9056" y="225"/>
                  </a:lnTo>
                  <a:lnTo>
                    <a:pt x="9068" y="221"/>
                  </a:lnTo>
                  <a:lnTo>
                    <a:pt x="9052" y="237"/>
                  </a:lnTo>
                  <a:lnTo>
                    <a:pt x="9036" y="253"/>
                  </a:lnTo>
                  <a:cubicBezTo>
                    <a:pt x="9033" y="256"/>
                    <a:pt x="9029" y="257"/>
                    <a:pt x="9024" y="257"/>
                  </a:cubicBezTo>
                  <a:lnTo>
                    <a:pt x="9008" y="257"/>
                  </a:lnTo>
                  <a:lnTo>
                    <a:pt x="9020" y="253"/>
                  </a:lnTo>
                  <a:lnTo>
                    <a:pt x="9008" y="264"/>
                  </a:lnTo>
                  <a:cubicBezTo>
                    <a:pt x="9002" y="270"/>
                    <a:pt x="8992" y="270"/>
                    <a:pt x="8986" y="264"/>
                  </a:cubicBezTo>
                  <a:cubicBezTo>
                    <a:pt x="8979" y="258"/>
                    <a:pt x="8979" y="248"/>
                    <a:pt x="8986" y="242"/>
                  </a:cubicBezTo>
                  <a:close/>
                  <a:moveTo>
                    <a:pt x="9163" y="128"/>
                  </a:moveTo>
                  <a:lnTo>
                    <a:pt x="9173" y="118"/>
                  </a:lnTo>
                  <a:cubicBezTo>
                    <a:pt x="9176" y="115"/>
                    <a:pt x="9180" y="113"/>
                    <a:pt x="9184" y="113"/>
                  </a:cubicBezTo>
                  <a:lnTo>
                    <a:pt x="9200" y="113"/>
                  </a:lnTo>
                  <a:lnTo>
                    <a:pt x="9189" y="118"/>
                  </a:lnTo>
                  <a:lnTo>
                    <a:pt x="9205" y="102"/>
                  </a:lnTo>
                  <a:cubicBezTo>
                    <a:pt x="9208" y="99"/>
                    <a:pt x="9212" y="97"/>
                    <a:pt x="9216" y="97"/>
                  </a:cubicBezTo>
                  <a:lnTo>
                    <a:pt x="9232" y="97"/>
                  </a:lnTo>
                  <a:lnTo>
                    <a:pt x="9221" y="102"/>
                  </a:lnTo>
                  <a:lnTo>
                    <a:pt x="9237" y="86"/>
                  </a:lnTo>
                  <a:lnTo>
                    <a:pt x="9240" y="83"/>
                  </a:lnTo>
                  <a:cubicBezTo>
                    <a:pt x="9246" y="77"/>
                    <a:pt x="9257" y="77"/>
                    <a:pt x="9263" y="83"/>
                  </a:cubicBezTo>
                  <a:cubicBezTo>
                    <a:pt x="9269" y="89"/>
                    <a:pt x="9269" y="100"/>
                    <a:pt x="9263" y="106"/>
                  </a:cubicBezTo>
                  <a:lnTo>
                    <a:pt x="9260" y="109"/>
                  </a:lnTo>
                  <a:lnTo>
                    <a:pt x="9244" y="125"/>
                  </a:lnTo>
                  <a:cubicBezTo>
                    <a:pt x="9241" y="128"/>
                    <a:pt x="9237" y="129"/>
                    <a:pt x="9232" y="129"/>
                  </a:cubicBezTo>
                  <a:lnTo>
                    <a:pt x="9216" y="129"/>
                  </a:lnTo>
                  <a:lnTo>
                    <a:pt x="9228" y="125"/>
                  </a:lnTo>
                  <a:lnTo>
                    <a:pt x="9212" y="141"/>
                  </a:lnTo>
                  <a:cubicBezTo>
                    <a:pt x="9209" y="144"/>
                    <a:pt x="9205" y="145"/>
                    <a:pt x="9200" y="145"/>
                  </a:cubicBezTo>
                  <a:lnTo>
                    <a:pt x="9184" y="145"/>
                  </a:lnTo>
                  <a:lnTo>
                    <a:pt x="9196" y="141"/>
                  </a:lnTo>
                  <a:lnTo>
                    <a:pt x="9185" y="151"/>
                  </a:lnTo>
                  <a:cubicBezTo>
                    <a:pt x="9179" y="157"/>
                    <a:pt x="9169" y="157"/>
                    <a:pt x="9163" y="151"/>
                  </a:cubicBezTo>
                  <a:cubicBezTo>
                    <a:pt x="9157" y="145"/>
                    <a:pt x="9157" y="135"/>
                    <a:pt x="9163" y="128"/>
                  </a:cubicBezTo>
                  <a:close/>
                  <a:moveTo>
                    <a:pt x="9354" y="17"/>
                  </a:moveTo>
                  <a:lnTo>
                    <a:pt x="9360" y="17"/>
                  </a:lnTo>
                  <a:lnTo>
                    <a:pt x="9349" y="22"/>
                  </a:lnTo>
                  <a:lnTo>
                    <a:pt x="9365" y="6"/>
                  </a:lnTo>
                  <a:cubicBezTo>
                    <a:pt x="9371" y="0"/>
                    <a:pt x="9382" y="0"/>
                    <a:pt x="9388" y="6"/>
                  </a:cubicBezTo>
                  <a:cubicBezTo>
                    <a:pt x="9394" y="12"/>
                    <a:pt x="9394" y="23"/>
                    <a:pt x="9388" y="29"/>
                  </a:cubicBezTo>
                  <a:lnTo>
                    <a:pt x="9372" y="45"/>
                  </a:lnTo>
                  <a:cubicBezTo>
                    <a:pt x="9369" y="48"/>
                    <a:pt x="9365" y="49"/>
                    <a:pt x="9360" y="49"/>
                  </a:cubicBezTo>
                  <a:lnTo>
                    <a:pt x="9354" y="49"/>
                  </a:lnTo>
                  <a:cubicBezTo>
                    <a:pt x="9345" y="49"/>
                    <a:pt x="9338" y="42"/>
                    <a:pt x="9338" y="33"/>
                  </a:cubicBezTo>
                  <a:cubicBezTo>
                    <a:pt x="9338" y="25"/>
                    <a:pt x="9345" y="17"/>
                    <a:pt x="9354" y="17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Rectangle 151"/>
            <p:cNvSpPr>
              <a:spLocks noChangeArrowheads="1"/>
            </p:cNvSpPr>
            <p:nvPr/>
          </p:nvSpPr>
          <p:spPr bwMode="auto">
            <a:xfrm>
              <a:off x="1727108" y="4343177"/>
              <a:ext cx="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08" name="Rectangle 154"/>
            <p:cNvSpPr>
              <a:spLocks noChangeArrowheads="1"/>
            </p:cNvSpPr>
            <p:nvPr/>
          </p:nvSpPr>
          <p:spPr bwMode="auto">
            <a:xfrm>
              <a:off x="461871" y="5576664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40</a:t>
              </a:r>
              <a:endPara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09" name="Rectangle 155"/>
            <p:cNvSpPr>
              <a:spLocks noChangeArrowheads="1"/>
            </p:cNvSpPr>
            <p:nvPr/>
          </p:nvSpPr>
          <p:spPr bwMode="auto">
            <a:xfrm>
              <a:off x="461871" y="5090889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45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10" name="Rectangle 156"/>
            <p:cNvSpPr>
              <a:spLocks noChangeArrowheads="1"/>
            </p:cNvSpPr>
            <p:nvPr/>
          </p:nvSpPr>
          <p:spPr bwMode="auto">
            <a:xfrm>
              <a:off x="461871" y="4601939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50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11" name="Rectangle 157"/>
            <p:cNvSpPr>
              <a:spLocks noChangeArrowheads="1"/>
            </p:cNvSpPr>
            <p:nvPr/>
          </p:nvSpPr>
          <p:spPr bwMode="auto">
            <a:xfrm>
              <a:off x="461871" y="4117752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55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12" name="Rectangle 158"/>
            <p:cNvSpPr>
              <a:spLocks noChangeArrowheads="1"/>
            </p:cNvSpPr>
            <p:nvPr/>
          </p:nvSpPr>
          <p:spPr bwMode="auto">
            <a:xfrm>
              <a:off x="461871" y="3628802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60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13" name="Rectangle 159"/>
            <p:cNvSpPr>
              <a:spLocks noChangeArrowheads="1"/>
            </p:cNvSpPr>
            <p:nvPr/>
          </p:nvSpPr>
          <p:spPr bwMode="auto">
            <a:xfrm>
              <a:off x="461871" y="3144614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65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14" name="Rectangle 160"/>
            <p:cNvSpPr>
              <a:spLocks noChangeArrowheads="1"/>
            </p:cNvSpPr>
            <p:nvPr/>
          </p:nvSpPr>
          <p:spPr bwMode="auto">
            <a:xfrm>
              <a:off x="461871" y="2655664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70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15" name="Rectangle 161"/>
            <p:cNvSpPr>
              <a:spLocks noChangeArrowheads="1"/>
            </p:cNvSpPr>
            <p:nvPr/>
          </p:nvSpPr>
          <p:spPr bwMode="auto">
            <a:xfrm>
              <a:off x="461871" y="2171477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75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16" name="Rectangle 162"/>
            <p:cNvSpPr>
              <a:spLocks noChangeArrowheads="1"/>
            </p:cNvSpPr>
            <p:nvPr/>
          </p:nvSpPr>
          <p:spPr bwMode="auto">
            <a:xfrm>
              <a:off x="461871" y="1685702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80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17" name="Rectangle 163"/>
            <p:cNvSpPr>
              <a:spLocks noChangeArrowheads="1"/>
            </p:cNvSpPr>
            <p:nvPr/>
          </p:nvSpPr>
          <p:spPr bwMode="auto">
            <a:xfrm>
              <a:off x="461871" y="1196752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85</a:t>
              </a:r>
              <a:endPara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18" name="Rectangle 164"/>
            <p:cNvSpPr>
              <a:spLocks noChangeArrowheads="1"/>
            </p:cNvSpPr>
            <p:nvPr/>
          </p:nvSpPr>
          <p:spPr bwMode="auto">
            <a:xfrm>
              <a:off x="615858" y="5794152"/>
              <a:ext cx="41678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2004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19" name="Rectangle 165"/>
            <p:cNvSpPr>
              <a:spLocks noChangeArrowheads="1"/>
            </p:cNvSpPr>
            <p:nvPr/>
          </p:nvSpPr>
          <p:spPr bwMode="auto">
            <a:xfrm>
              <a:off x="1957296" y="5794152"/>
              <a:ext cx="41678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2006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0" name="Rectangle 166"/>
            <p:cNvSpPr>
              <a:spLocks noChangeArrowheads="1"/>
            </p:cNvSpPr>
            <p:nvPr/>
          </p:nvSpPr>
          <p:spPr bwMode="auto">
            <a:xfrm>
              <a:off x="3298733" y="5794152"/>
              <a:ext cx="41678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2008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1" name="Rectangle 167"/>
            <p:cNvSpPr>
              <a:spLocks noChangeArrowheads="1"/>
            </p:cNvSpPr>
            <p:nvPr/>
          </p:nvSpPr>
          <p:spPr bwMode="auto">
            <a:xfrm>
              <a:off x="4641758" y="5794152"/>
              <a:ext cx="41678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2010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2" name="Rectangle 168"/>
            <p:cNvSpPr>
              <a:spLocks noChangeArrowheads="1"/>
            </p:cNvSpPr>
            <p:nvPr/>
          </p:nvSpPr>
          <p:spPr bwMode="auto">
            <a:xfrm>
              <a:off x="5983196" y="5794152"/>
              <a:ext cx="41678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2012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3" name="Rectangle 169"/>
            <p:cNvSpPr>
              <a:spLocks noChangeArrowheads="1"/>
            </p:cNvSpPr>
            <p:nvPr/>
          </p:nvSpPr>
          <p:spPr bwMode="auto">
            <a:xfrm>
              <a:off x="7324633" y="5794152"/>
              <a:ext cx="41678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2014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4608" name="Rectangle 170"/>
            <p:cNvSpPr>
              <a:spLocks noChangeArrowheads="1"/>
            </p:cNvSpPr>
            <p:nvPr/>
          </p:nvSpPr>
          <p:spPr bwMode="auto">
            <a:xfrm>
              <a:off x="8667658" y="5794152"/>
              <a:ext cx="41678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2016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cxnSp>
          <p:nvCxnSpPr>
            <p:cNvPr id="291" name="Straight Connector 290"/>
            <p:cNvCxnSpPr/>
            <p:nvPr/>
          </p:nvCxnSpPr>
          <p:spPr>
            <a:xfrm>
              <a:off x="6257704" y="4900994"/>
              <a:ext cx="60967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2" name="Rectangle 42"/>
            <p:cNvSpPr>
              <a:spLocks noChangeArrowheads="1"/>
            </p:cNvSpPr>
            <p:nvPr/>
          </p:nvSpPr>
          <p:spPr bwMode="auto">
            <a:xfrm>
              <a:off x="7070602" y="4509549"/>
              <a:ext cx="127636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Data points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3" name="Rectangle 42"/>
            <p:cNvSpPr>
              <a:spLocks noChangeArrowheads="1"/>
            </p:cNvSpPr>
            <p:nvPr/>
          </p:nvSpPr>
          <p:spPr bwMode="auto">
            <a:xfrm>
              <a:off x="7088802" y="4759353"/>
              <a:ext cx="149315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Extrapolation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6054479" y="4383361"/>
              <a:ext cx="2540308" cy="77644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99" name="Rectangle 133"/>
            <p:cNvSpPr>
              <a:spLocks noChangeArrowheads="1"/>
            </p:cNvSpPr>
            <p:nvPr/>
          </p:nvSpPr>
          <p:spPr bwMode="auto">
            <a:xfrm>
              <a:off x="6685664" y="4600668"/>
              <a:ext cx="109537" cy="1111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0" name="Freeform 110"/>
            <p:cNvSpPr>
              <a:spLocks/>
            </p:cNvSpPr>
            <p:nvPr/>
          </p:nvSpPr>
          <p:spPr bwMode="auto">
            <a:xfrm>
              <a:off x="6300726" y="4592485"/>
              <a:ext cx="109537" cy="111125"/>
            </a:xfrm>
            <a:custGeom>
              <a:avLst/>
              <a:gdLst>
                <a:gd name="T0" fmla="*/ 35 w 69"/>
                <a:gd name="T1" fmla="*/ 0 h 70"/>
                <a:gd name="T2" fmla="*/ 69 w 69"/>
                <a:gd name="T3" fmla="*/ 70 h 70"/>
                <a:gd name="T4" fmla="*/ 0 w 69"/>
                <a:gd name="T5" fmla="*/ 70 h 70"/>
                <a:gd name="T6" fmla="*/ 35 w 6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70">
                  <a:moveTo>
                    <a:pt x="35" y="0"/>
                  </a:moveTo>
                  <a:lnTo>
                    <a:pt x="69" y="70"/>
                  </a:lnTo>
                  <a:lnTo>
                    <a:pt x="0" y="7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2"/>
            </a:solidFill>
            <a:ln w="14288" cap="flat">
              <a:solidFill>
                <a:srgbClr val="0000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1" name="Rectangle 42"/>
            <p:cNvSpPr>
              <a:spLocks noChangeArrowheads="1"/>
            </p:cNvSpPr>
            <p:nvPr/>
          </p:nvSpPr>
          <p:spPr bwMode="auto">
            <a:xfrm>
              <a:off x="4056334" y="2060195"/>
              <a:ext cx="2304256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Capture fisheries for human consumption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2" name="Rectangle 42"/>
            <p:cNvSpPr>
              <a:spLocks noChangeArrowheads="1"/>
            </p:cNvSpPr>
            <p:nvPr/>
          </p:nvSpPr>
          <p:spPr bwMode="auto">
            <a:xfrm>
              <a:off x="8028384" y="5949280"/>
              <a:ext cx="40184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Year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3" name="Rectangle 42"/>
            <p:cNvSpPr>
              <a:spLocks noChangeArrowheads="1"/>
            </p:cNvSpPr>
            <p:nvPr/>
          </p:nvSpPr>
          <p:spPr bwMode="auto">
            <a:xfrm rot="16200000">
              <a:off x="-1303382" y="3081730"/>
              <a:ext cx="309353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Live weight (10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6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tonnes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 per year)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4" name="Rectangle 42"/>
            <p:cNvSpPr>
              <a:spLocks noChangeArrowheads="1"/>
            </p:cNvSpPr>
            <p:nvPr/>
          </p:nvSpPr>
          <p:spPr bwMode="auto">
            <a:xfrm>
              <a:off x="3990729" y="4364628"/>
              <a:ext cx="115114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Aquaculture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5" name="Rectangle 42"/>
            <p:cNvSpPr>
              <a:spLocks noChangeArrowheads="1"/>
            </p:cNvSpPr>
            <p:nvPr/>
          </p:nvSpPr>
          <p:spPr bwMode="auto">
            <a:xfrm>
              <a:off x="6518419" y="3362119"/>
              <a:ext cx="92865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May 2013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06" name="Straight Arrow Connector 305"/>
            <p:cNvCxnSpPr/>
            <p:nvPr/>
          </p:nvCxnSpPr>
          <p:spPr>
            <a:xfrm flipH="1" flipV="1">
              <a:off x="7080598" y="2698442"/>
              <a:ext cx="70042" cy="6039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0" name="Picture 8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  <p:sp>
        <p:nvSpPr>
          <p:cNvPr id="24578" name="Title 12"/>
          <p:cNvSpPr>
            <a:spLocks noGrp="1"/>
          </p:cNvSpPr>
          <p:nvPr>
            <p:ph type="title"/>
          </p:nvPr>
        </p:nvSpPr>
        <p:spPr>
          <a:xfrm>
            <a:off x="829260" y="501045"/>
            <a:ext cx="8135228" cy="767715"/>
          </a:xfrm>
        </p:spPr>
        <p:txBody>
          <a:bodyPr/>
          <a:lstStyle/>
          <a:p>
            <a:pPr eaLnBrk="1" hangingPunct="1"/>
            <a:r>
              <a:rPr lang="pt-PT" sz="2800" dirty="0">
                <a:solidFill>
                  <a:srgbClr val="002060"/>
                </a:solidFill>
              </a:rPr>
              <a:t>Trends in fisheries and aquaculture – SOFIA 2016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74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ctangle 7"/>
          <p:cNvSpPr>
            <a:spLocks noChangeArrowheads="1"/>
          </p:cNvSpPr>
          <p:nvPr/>
        </p:nvSpPr>
        <p:spPr bwMode="auto">
          <a:xfrm>
            <a:off x="0" y="6302727"/>
            <a:ext cx="8953149" cy="41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408000"/>
                </a:solidFill>
                <a:effectLst/>
                <a:uLnTx/>
                <a:uFillTx/>
                <a:latin typeface="Trebuchet MS" pitchFamily="34" charset="0"/>
                <a:cs typeface="Arial" pitchFamily="34" charset="0"/>
              </a:rPr>
              <a:t>For projected APR growth in aquaculture and fisheries, 155 million tonnes in Sept 2016.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cs typeface="Arial" pitchFamily="34" charset="0"/>
            </a:endParaRPr>
          </a:p>
        </p:txBody>
      </p:sp>
      <p:grpSp>
        <p:nvGrpSpPr>
          <p:cNvPr id="6089" name="Group 6088"/>
          <p:cNvGrpSpPr/>
          <p:nvPr/>
        </p:nvGrpSpPr>
        <p:grpSpPr>
          <a:xfrm>
            <a:off x="308277" y="1010624"/>
            <a:ext cx="375291" cy="4810238"/>
            <a:chOff x="-1359884" y="144788"/>
            <a:chExt cx="269854" cy="4591110"/>
          </a:xfrm>
        </p:grpSpPr>
        <p:sp>
          <p:nvSpPr>
            <p:cNvPr id="6090" name="Line 5921"/>
            <p:cNvSpPr>
              <a:spLocks noChangeShapeType="1"/>
            </p:cNvSpPr>
            <p:nvPr/>
          </p:nvSpPr>
          <p:spPr bwMode="auto">
            <a:xfrm flipV="1">
              <a:off x="-1090030" y="247492"/>
              <a:ext cx="0" cy="4355333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91" name="Freeform 5922"/>
            <p:cNvSpPr>
              <a:spLocks noEditPoints="1"/>
            </p:cNvSpPr>
            <p:nvPr/>
          </p:nvSpPr>
          <p:spPr bwMode="auto">
            <a:xfrm>
              <a:off x="-1125615" y="247492"/>
              <a:ext cx="35585" cy="4355333"/>
            </a:xfrm>
            <a:custGeom>
              <a:avLst/>
              <a:gdLst>
                <a:gd name="T0" fmla="*/ 0 w 24"/>
                <a:gd name="T1" fmla="*/ 2502 h 2502"/>
                <a:gd name="T2" fmla="*/ 24 w 24"/>
                <a:gd name="T3" fmla="*/ 2502 h 2502"/>
                <a:gd name="T4" fmla="*/ 0 w 24"/>
                <a:gd name="T5" fmla="*/ 2081 h 2502"/>
                <a:gd name="T6" fmla="*/ 24 w 24"/>
                <a:gd name="T7" fmla="*/ 2081 h 2502"/>
                <a:gd name="T8" fmla="*/ 0 w 24"/>
                <a:gd name="T9" fmla="*/ 1668 h 2502"/>
                <a:gd name="T10" fmla="*/ 24 w 24"/>
                <a:gd name="T11" fmla="*/ 1668 h 2502"/>
                <a:gd name="T12" fmla="*/ 0 w 24"/>
                <a:gd name="T13" fmla="*/ 1255 h 2502"/>
                <a:gd name="T14" fmla="*/ 24 w 24"/>
                <a:gd name="T15" fmla="*/ 1255 h 2502"/>
                <a:gd name="T16" fmla="*/ 0 w 24"/>
                <a:gd name="T17" fmla="*/ 834 h 2502"/>
                <a:gd name="T18" fmla="*/ 24 w 24"/>
                <a:gd name="T19" fmla="*/ 834 h 2502"/>
                <a:gd name="T20" fmla="*/ 0 w 24"/>
                <a:gd name="T21" fmla="*/ 421 h 2502"/>
                <a:gd name="T22" fmla="*/ 24 w 24"/>
                <a:gd name="T23" fmla="*/ 421 h 2502"/>
                <a:gd name="T24" fmla="*/ 0 w 24"/>
                <a:gd name="T25" fmla="*/ 0 h 2502"/>
                <a:gd name="T26" fmla="*/ 24 w 24"/>
                <a:gd name="T27" fmla="*/ 0 h 2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502">
                  <a:moveTo>
                    <a:pt x="0" y="2502"/>
                  </a:moveTo>
                  <a:lnTo>
                    <a:pt x="24" y="2502"/>
                  </a:lnTo>
                  <a:moveTo>
                    <a:pt x="0" y="2081"/>
                  </a:moveTo>
                  <a:lnTo>
                    <a:pt x="24" y="2081"/>
                  </a:lnTo>
                  <a:moveTo>
                    <a:pt x="0" y="1668"/>
                  </a:moveTo>
                  <a:lnTo>
                    <a:pt x="24" y="1668"/>
                  </a:lnTo>
                  <a:moveTo>
                    <a:pt x="0" y="1255"/>
                  </a:moveTo>
                  <a:lnTo>
                    <a:pt x="24" y="1255"/>
                  </a:lnTo>
                  <a:moveTo>
                    <a:pt x="0" y="834"/>
                  </a:moveTo>
                  <a:lnTo>
                    <a:pt x="24" y="834"/>
                  </a:lnTo>
                  <a:moveTo>
                    <a:pt x="0" y="421"/>
                  </a:moveTo>
                  <a:lnTo>
                    <a:pt x="24" y="421"/>
                  </a:lnTo>
                  <a:moveTo>
                    <a:pt x="0" y="0"/>
                  </a:moveTo>
                  <a:lnTo>
                    <a:pt x="24" y="0"/>
                  </a:lnTo>
                </a:path>
              </a:pathLst>
            </a:custGeom>
            <a:noFill/>
            <a:ln w="12700" cap="flat">
              <a:solidFill>
                <a:srgbClr val="BFBF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92" name="Rectangle 5925"/>
            <p:cNvSpPr>
              <a:spLocks noChangeArrowheads="1"/>
            </p:cNvSpPr>
            <p:nvPr/>
          </p:nvSpPr>
          <p:spPr bwMode="auto">
            <a:xfrm>
              <a:off x="-1285748" y="4489677"/>
              <a:ext cx="10419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0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093" name="Rectangle 5926"/>
            <p:cNvSpPr>
              <a:spLocks noChangeArrowheads="1"/>
            </p:cNvSpPr>
            <p:nvPr/>
          </p:nvSpPr>
          <p:spPr bwMode="auto">
            <a:xfrm>
              <a:off x="-1359884" y="3765529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10</a:t>
              </a:r>
              <a:endPara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094" name="Rectangle 5927"/>
            <p:cNvSpPr>
              <a:spLocks noChangeArrowheads="1"/>
            </p:cNvSpPr>
            <p:nvPr/>
          </p:nvSpPr>
          <p:spPr bwMode="auto">
            <a:xfrm>
              <a:off x="-1359884" y="3041381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095" name="Rectangle 5928"/>
            <p:cNvSpPr>
              <a:spLocks noChangeArrowheads="1"/>
            </p:cNvSpPr>
            <p:nvPr/>
          </p:nvSpPr>
          <p:spPr bwMode="auto">
            <a:xfrm>
              <a:off x="-1359884" y="2317232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30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096" name="Rectangle 5929"/>
            <p:cNvSpPr>
              <a:spLocks noChangeArrowheads="1"/>
            </p:cNvSpPr>
            <p:nvPr/>
          </p:nvSpPr>
          <p:spPr bwMode="auto">
            <a:xfrm>
              <a:off x="-1359884" y="1593084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40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097" name="Rectangle 5930"/>
            <p:cNvSpPr>
              <a:spLocks noChangeArrowheads="1"/>
            </p:cNvSpPr>
            <p:nvPr/>
          </p:nvSpPr>
          <p:spPr bwMode="auto">
            <a:xfrm>
              <a:off x="-1359884" y="868936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50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098" name="Rectangle 5931"/>
            <p:cNvSpPr>
              <a:spLocks noChangeArrowheads="1"/>
            </p:cNvSpPr>
            <p:nvPr/>
          </p:nvSpPr>
          <p:spPr bwMode="auto">
            <a:xfrm>
              <a:off x="-1359884" y="144788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60</a:t>
              </a:r>
              <a:endPara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100" name="Rectangle 42"/>
          <p:cNvSpPr>
            <a:spLocks noChangeArrowheads="1"/>
          </p:cNvSpPr>
          <p:nvPr/>
        </p:nvSpPr>
        <p:spPr bwMode="auto">
          <a:xfrm rot="16200000">
            <a:off x="-641661" y="3291448"/>
            <a:ext cx="30935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rPr>
              <a:t>Live weight (10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rPr>
              <a:t>6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rPr>
              <a:t>tonnes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rPr>
              <a:t> per year)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101" name="Rectangle 54"/>
          <p:cNvSpPr>
            <a:spLocks noChangeArrowheads="1"/>
          </p:cNvSpPr>
          <p:nvPr/>
        </p:nvSpPr>
        <p:spPr bwMode="auto">
          <a:xfrm rot="16200000">
            <a:off x="-437841" y="3034402"/>
            <a:ext cx="1264520" cy="40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rPr>
              <a:t>% fisheries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27418" y="1010624"/>
            <a:ext cx="7981086" cy="5226688"/>
            <a:chOff x="971600" y="1010624"/>
            <a:chExt cx="7981086" cy="5226688"/>
          </a:xfrm>
        </p:grpSpPr>
        <p:grpSp>
          <p:nvGrpSpPr>
            <p:cNvPr id="3142" name="Group 3141"/>
            <p:cNvGrpSpPr/>
            <p:nvPr/>
          </p:nvGrpSpPr>
          <p:grpSpPr>
            <a:xfrm>
              <a:off x="1514375" y="1597736"/>
              <a:ext cx="6657380" cy="4057828"/>
              <a:chOff x="1514375" y="1772382"/>
              <a:chExt cx="6657380" cy="3895778"/>
            </a:xfrm>
          </p:grpSpPr>
          <p:sp>
            <p:nvSpPr>
              <p:cNvPr id="3143" name="Rectangle 2985"/>
              <p:cNvSpPr>
                <a:spLocks noChangeArrowheads="1"/>
              </p:cNvSpPr>
              <p:nvPr/>
            </p:nvSpPr>
            <p:spPr bwMode="auto">
              <a:xfrm>
                <a:off x="1514375" y="1772382"/>
                <a:ext cx="133444" cy="41778"/>
              </a:xfrm>
              <a:prstGeom prst="rect">
                <a:avLst/>
              </a:prstGeom>
              <a:solidFill>
                <a:srgbClr val="CAD9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44" name="Rectangle 2986"/>
              <p:cNvSpPr>
                <a:spLocks noChangeArrowheads="1"/>
              </p:cNvSpPr>
              <p:nvPr/>
            </p:nvSpPr>
            <p:spPr bwMode="auto">
              <a:xfrm>
                <a:off x="1514375" y="1814160"/>
                <a:ext cx="133444" cy="43519"/>
              </a:xfrm>
              <a:prstGeom prst="rect">
                <a:avLst/>
              </a:prstGeom>
              <a:solidFill>
                <a:srgbClr val="C8D8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45" name="Rectangle 2987"/>
              <p:cNvSpPr>
                <a:spLocks noChangeArrowheads="1"/>
              </p:cNvSpPr>
              <p:nvPr/>
            </p:nvSpPr>
            <p:spPr bwMode="auto">
              <a:xfrm>
                <a:off x="1514375" y="1857678"/>
                <a:ext cx="133444" cy="73111"/>
              </a:xfrm>
              <a:prstGeom prst="rect">
                <a:avLst/>
              </a:prstGeom>
              <a:solidFill>
                <a:srgbClr val="C6D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46" name="Rectangle 2988"/>
              <p:cNvSpPr>
                <a:spLocks noChangeArrowheads="1"/>
              </p:cNvSpPr>
              <p:nvPr/>
            </p:nvSpPr>
            <p:spPr bwMode="auto">
              <a:xfrm>
                <a:off x="1514375" y="1930789"/>
                <a:ext cx="133444" cy="41778"/>
              </a:xfrm>
              <a:prstGeom prst="rect">
                <a:avLst/>
              </a:prstGeom>
              <a:solidFill>
                <a:srgbClr val="C4D5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47" name="Rectangle 2989"/>
              <p:cNvSpPr>
                <a:spLocks noChangeArrowheads="1"/>
              </p:cNvSpPr>
              <p:nvPr/>
            </p:nvSpPr>
            <p:spPr bwMode="auto">
              <a:xfrm>
                <a:off x="1514375" y="1972567"/>
                <a:ext cx="133444" cy="43519"/>
              </a:xfrm>
              <a:prstGeom prst="rect">
                <a:avLst/>
              </a:prstGeom>
              <a:solidFill>
                <a:srgbClr val="C2D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48" name="Rectangle 2990"/>
              <p:cNvSpPr>
                <a:spLocks noChangeArrowheads="1"/>
              </p:cNvSpPr>
              <p:nvPr/>
            </p:nvSpPr>
            <p:spPr bwMode="auto">
              <a:xfrm>
                <a:off x="1514375" y="2016086"/>
                <a:ext cx="133444" cy="57445"/>
              </a:xfrm>
              <a:prstGeom prst="rect">
                <a:avLst/>
              </a:prstGeom>
              <a:solidFill>
                <a:srgbClr val="C0D2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49" name="Rectangle 2991"/>
              <p:cNvSpPr>
                <a:spLocks noChangeArrowheads="1"/>
              </p:cNvSpPr>
              <p:nvPr/>
            </p:nvSpPr>
            <p:spPr bwMode="auto">
              <a:xfrm>
                <a:off x="1514375" y="2073529"/>
                <a:ext cx="133444" cy="43519"/>
              </a:xfrm>
              <a:prstGeom prst="rect">
                <a:avLst/>
              </a:prstGeom>
              <a:solidFill>
                <a:srgbClr val="BED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50" name="Rectangle 2992"/>
              <p:cNvSpPr>
                <a:spLocks noChangeArrowheads="1"/>
              </p:cNvSpPr>
              <p:nvPr/>
            </p:nvSpPr>
            <p:spPr bwMode="auto">
              <a:xfrm>
                <a:off x="1514375" y="2117049"/>
                <a:ext cx="133444" cy="43519"/>
              </a:xfrm>
              <a:prstGeom prst="rect">
                <a:avLst/>
              </a:prstGeom>
              <a:solidFill>
                <a:srgbClr val="BCCF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51" name="Rectangle 2993"/>
              <p:cNvSpPr>
                <a:spLocks noChangeArrowheads="1"/>
              </p:cNvSpPr>
              <p:nvPr/>
            </p:nvSpPr>
            <p:spPr bwMode="auto">
              <a:xfrm>
                <a:off x="1514375" y="2160567"/>
                <a:ext cx="133444" cy="57445"/>
              </a:xfrm>
              <a:prstGeom prst="rect">
                <a:avLst/>
              </a:prstGeom>
              <a:solidFill>
                <a:srgbClr val="BACE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52" name="Rectangle 2994"/>
              <p:cNvSpPr>
                <a:spLocks noChangeArrowheads="1"/>
              </p:cNvSpPr>
              <p:nvPr/>
            </p:nvSpPr>
            <p:spPr bwMode="auto">
              <a:xfrm>
                <a:off x="1514375" y="2218012"/>
                <a:ext cx="133444" cy="27852"/>
              </a:xfrm>
              <a:prstGeom prst="rect">
                <a:avLst/>
              </a:prstGeom>
              <a:solidFill>
                <a:srgbClr val="B9CC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53" name="Rectangle 2995"/>
              <p:cNvSpPr>
                <a:spLocks noChangeArrowheads="1"/>
              </p:cNvSpPr>
              <p:nvPr/>
            </p:nvSpPr>
            <p:spPr bwMode="auto">
              <a:xfrm>
                <a:off x="1514375" y="2245863"/>
                <a:ext cx="133444" cy="57445"/>
              </a:xfrm>
              <a:prstGeom prst="rect">
                <a:avLst/>
              </a:prstGeom>
              <a:solidFill>
                <a:srgbClr val="B7CB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54" name="Rectangle 2996"/>
              <p:cNvSpPr>
                <a:spLocks noChangeArrowheads="1"/>
              </p:cNvSpPr>
              <p:nvPr/>
            </p:nvSpPr>
            <p:spPr bwMode="auto">
              <a:xfrm>
                <a:off x="1514375" y="2303307"/>
                <a:ext cx="133444" cy="43519"/>
              </a:xfrm>
              <a:prstGeom prst="rect">
                <a:avLst/>
              </a:prstGeom>
              <a:solidFill>
                <a:srgbClr val="B5C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55" name="Rectangle 2997"/>
              <p:cNvSpPr>
                <a:spLocks noChangeArrowheads="1"/>
              </p:cNvSpPr>
              <p:nvPr/>
            </p:nvSpPr>
            <p:spPr bwMode="auto">
              <a:xfrm>
                <a:off x="1514375" y="2346826"/>
                <a:ext cx="133444" cy="57445"/>
              </a:xfrm>
              <a:prstGeom prst="rect">
                <a:avLst/>
              </a:prstGeom>
              <a:solidFill>
                <a:srgbClr val="B3C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56" name="Rectangle 2998"/>
              <p:cNvSpPr>
                <a:spLocks noChangeArrowheads="1"/>
              </p:cNvSpPr>
              <p:nvPr/>
            </p:nvSpPr>
            <p:spPr bwMode="auto">
              <a:xfrm>
                <a:off x="1514375" y="2404270"/>
                <a:ext cx="133444" cy="402112"/>
              </a:xfrm>
              <a:prstGeom prst="rect">
                <a:avLst/>
              </a:prstGeom>
              <a:solidFill>
                <a:srgbClr val="B1C7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57" name="Rectangle 2999"/>
              <p:cNvSpPr>
                <a:spLocks noChangeArrowheads="1"/>
              </p:cNvSpPr>
              <p:nvPr/>
            </p:nvSpPr>
            <p:spPr bwMode="auto">
              <a:xfrm>
                <a:off x="1514375" y="2806382"/>
                <a:ext cx="133444" cy="29593"/>
              </a:xfrm>
              <a:prstGeom prst="rect">
                <a:avLst/>
              </a:prstGeom>
              <a:solidFill>
                <a:srgbClr val="B1C4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58" name="Rectangle 3000"/>
              <p:cNvSpPr>
                <a:spLocks noChangeArrowheads="1"/>
              </p:cNvSpPr>
              <p:nvPr/>
            </p:nvSpPr>
            <p:spPr bwMode="auto">
              <a:xfrm>
                <a:off x="1514375" y="2835974"/>
                <a:ext cx="133444" cy="27852"/>
              </a:xfrm>
              <a:prstGeom prst="rect">
                <a:avLst/>
              </a:prstGeom>
              <a:solidFill>
                <a:srgbClr val="B1C2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59" name="Rectangle 3001"/>
              <p:cNvSpPr>
                <a:spLocks noChangeArrowheads="1"/>
              </p:cNvSpPr>
              <p:nvPr/>
            </p:nvSpPr>
            <p:spPr bwMode="auto">
              <a:xfrm>
                <a:off x="1514375" y="2863826"/>
                <a:ext cx="133444" cy="29593"/>
              </a:xfrm>
              <a:prstGeom prst="rect">
                <a:avLst/>
              </a:prstGeom>
              <a:solidFill>
                <a:srgbClr val="B2C0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60" name="Rectangle 3002"/>
              <p:cNvSpPr>
                <a:spLocks noChangeArrowheads="1"/>
              </p:cNvSpPr>
              <p:nvPr/>
            </p:nvSpPr>
            <p:spPr bwMode="auto">
              <a:xfrm>
                <a:off x="1514375" y="2893419"/>
                <a:ext cx="133444" cy="27852"/>
              </a:xfrm>
              <a:prstGeom prst="rect">
                <a:avLst/>
              </a:prstGeom>
              <a:solidFill>
                <a:srgbClr val="B3B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61" name="Rectangle 3003"/>
              <p:cNvSpPr>
                <a:spLocks noChangeArrowheads="1"/>
              </p:cNvSpPr>
              <p:nvPr/>
            </p:nvSpPr>
            <p:spPr bwMode="auto">
              <a:xfrm>
                <a:off x="1514375" y="2921271"/>
                <a:ext cx="133444" cy="29593"/>
              </a:xfrm>
              <a:prstGeom prst="rect">
                <a:avLst/>
              </a:prstGeom>
              <a:solidFill>
                <a:srgbClr val="B4BC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62" name="Rectangle 3004"/>
              <p:cNvSpPr>
                <a:spLocks noChangeArrowheads="1"/>
              </p:cNvSpPr>
              <p:nvPr/>
            </p:nvSpPr>
            <p:spPr bwMode="auto">
              <a:xfrm>
                <a:off x="1514375" y="2950863"/>
                <a:ext cx="133444" cy="27852"/>
              </a:xfrm>
              <a:prstGeom prst="rect">
                <a:avLst/>
              </a:prstGeom>
              <a:solidFill>
                <a:srgbClr val="B4BB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63" name="Rectangle 3005"/>
              <p:cNvSpPr>
                <a:spLocks noChangeArrowheads="1"/>
              </p:cNvSpPr>
              <p:nvPr/>
            </p:nvSpPr>
            <p:spPr bwMode="auto">
              <a:xfrm>
                <a:off x="1514375" y="2978715"/>
                <a:ext cx="133444" cy="29593"/>
              </a:xfrm>
              <a:prstGeom prst="rect">
                <a:avLst/>
              </a:prstGeom>
              <a:solidFill>
                <a:srgbClr val="B5B9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64" name="Rectangle 3006"/>
              <p:cNvSpPr>
                <a:spLocks noChangeArrowheads="1"/>
              </p:cNvSpPr>
              <p:nvPr/>
            </p:nvSpPr>
            <p:spPr bwMode="auto">
              <a:xfrm>
                <a:off x="1514375" y="3008308"/>
                <a:ext cx="133444" cy="27852"/>
              </a:xfrm>
              <a:prstGeom prst="rect">
                <a:avLst/>
              </a:prstGeom>
              <a:solidFill>
                <a:srgbClr val="B6B7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65" name="Rectangle 3007"/>
              <p:cNvSpPr>
                <a:spLocks noChangeArrowheads="1"/>
              </p:cNvSpPr>
              <p:nvPr/>
            </p:nvSpPr>
            <p:spPr bwMode="auto">
              <a:xfrm>
                <a:off x="1514375" y="3036160"/>
                <a:ext cx="133444" cy="29593"/>
              </a:xfrm>
              <a:prstGeom prst="rect">
                <a:avLst/>
              </a:prstGeom>
              <a:solidFill>
                <a:srgbClr val="B7B5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66" name="Rectangle 3008"/>
              <p:cNvSpPr>
                <a:spLocks noChangeArrowheads="1"/>
              </p:cNvSpPr>
              <p:nvPr/>
            </p:nvSpPr>
            <p:spPr bwMode="auto">
              <a:xfrm>
                <a:off x="1514375" y="3065752"/>
                <a:ext cx="133444" cy="27852"/>
              </a:xfrm>
              <a:prstGeom prst="rect">
                <a:avLst/>
              </a:prstGeom>
              <a:solidFill>
                <a:srgbClr val="B8B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67" name="Rectangle 3009"/>
              <p:cNvSpPr>
                <a:spLocks noChangeArrowheads="1"/>
              </p:cNvSpPr>
              <p:nvPr/>
            </p:nvSpPr>
            <p:spPr bwMode="auto">
              <a:xfrm>
                <a:off x="1514375" y="3093604"/>
                <a:ext cx="133444" cy="29593"/>
              </a:xfrm>
              <a:prstGeom prst="rect">
                <a:avLst/>
              </a:prstGeom>
              <a:solidFill>
                <a:srgbClr val="B9B1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68" name="Rectangle 3010"/>
              <p:cNvSpPr>
                <a:spLocks noChangeArrowheads="1"/>
              </p:cNvSpPr>
              <p:nvPr/>
            </p:nvSpPr>
            <p:spPr bwMode="auto">
              <a:xfrm>
                <a:off x="1514375" y="3123197"/>
                <a:ext cx="133444" cy="27852"/>
              </a:xfrm>
              <a:prstGeom prst="rect">
                <a:avLst/>
              </a:prstGeom>
              <a:solidFill>
                <a:srgbClr val="B9AF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69" name="Rectangle 3011"/>
              <p:cNvSpPr>
                <a:spLocks noChangeArrowheads="1"/>
              </p:cNvSpPr>
              <p:nvPr/>
            </p:nvSpPr>
            <p:spPr bwMode="auto">
              <a:xfrm>
                <a:off x="1514375" y="3151049"/>
                <a:ext cx="133444" cy="15667"/>
              </a:xfrm>
              <a:prstGeom prst="rect">
                <a:avLst/>
              </a:prstGeom>
              <a:solidFill>
                <a:srgbClr val="BAAD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70" name="Rectangle 3012"/>
              <p:cNvSpPr>
                <a:spLocks noChangeArrowheads="1"/>
              </p:cNvSpPr>
              <p:nvPr/>
            </p:nvSpPr>
            <p:spPr bwMode="auto">
              <a:xfrm>
                <a:off x="1514375" y="3166715"/>
                <a:ext cx="133444" cy="27852"/>
              </a:xfrm>
              <a:prstGeom prst="rect">
                <a:avLst/>
              </a:prstGeom>
              <a:solidFill>
                <a:srgbClr val="BB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71" name="Rectangle 3013"/>
              <p:cNvSpPr>
                <a:spLocks noChangeArrowheads="1"/>
              </p:cNvSpPr>
              <p:nvPr/>
            </p:nvSpPr>
            <p:spPr bwMode="auto">
              <a:xfrm>
                <a:off x="1514375" y="3194567"/>
                <a:ext cx="133444" cy="29593"/>
              </a:xfrm>
              <a:prstGeom prst="rect">
                <a:avLst/>
              </a:prstGeom>
              <a:solidFill>
                <a:srgbClr val="BBA9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72" name="Rectangle 3014"/>
              <p:cNvSpPr>
                <a:spLocks noChangeArrowheads="1"/>
              </p:cNvSpPr>
              <p:nvPr/>
            </p:nvSpPr>
            <p:spPr bwMode="auto">
              <a:xfrm>
                <a:off x="1514375" y="3224160"/>
                <a:ext cx="133444" cy="27852"/>
              </a:xfrm>
              <a:prstGeom prst="rect">
                <a:avLst/>
              </a:prstGeom>
              <a:solidFill>
                <a:srgbClr val="BC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73" name="Rectangle 3015"/>
              <p:cNvSpPr>
                <a:spLocks noChangeArrowheads="1"/>
              </p:cNvSpPr>
              <p:nvPr/>
            </p:nvSpPr>
            <p:spPr bwMode="auto">
              <a:xfrm>
                <a:off x="1514375" y="3252012"/>
                <a:ext cx="133444" cy="29593"/>
              </a:xfrm>
              <a:prstGeom prst="rect">
                <a:avLst/>
              </a:prstGeom>
              <a:solidFill>
                <a:srgbClr val="BDA6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74" name="Rectangle 3016"/>
              <p:cNvSpPr>
                <a:spLocks noChangeArrowheads="1"/>
              </p:cNvSpPr>
              <p:nvPr/>
            </p:nvSpPr>
            <p:spPr bwMode="auto">
              <a:xfrm>
                <a:off x="1514375" y="3281604"/>
                <a:ext cx="133444" cy="27852"/>
              </a:xfrm>
              <a:prstGeom prst="rect">
                <a:avLst/>
              </a:prstGeom>
              <a:solidFill>
                <a:srgbClr val="BEA4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75" name="Rectangle 3017"/>
              <p:cNvSpPr>
                <a:spLocks noChangeArrowheads="1"/>
              </p:cNvSpPr>
              <p:nvPr/>
            </p:nvSpPr>
            <p:spPr bwMode="auto">
              <a:xfrm>
                <a:off x="1514375" y="3309455"/>
                <a:ext cx="133444" cy="29593"/>
              </a:xfrm>
              <a:prstGeom prst="rect">
                <a:avLst/>
              </a:prstGeom>
              <a:solidFill>
                <a:srgbClr val="BEA2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76" name="Rectangle 3018"/>
              <p:cNvSpPr>
                <a:spLocks noChangeArrowheads="1"/>
              </p:cNvSpPr>
              <p:nvPr/>
            </p:nvSpPr>
            <p:spPr bwMode="auto">
              <a:xfrm>
                <a:off x="1514375" y="3339049"/>
                <a:ext cx="133444" cy="27852"/>
              </a:xfrm>
              <a:prstGeom prst="rect">
                <a:avLst/>
              </a:prstGeom>
              <a:solidFill>
                <a:srgbClr val="BFA0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77" name="Rectangle 3019"/>
              <p:cNvSpPr>
                <a:spLocks noChangeArrowheads="1"/>
              </p:cNvSpPr>
              <p:nvPr/>
            </p:nvSpPr>
            <p:spPr bwMode="auto">
              <a:xfrm>
                <a:off x="1514375" y="3366900"/>
                <a:ext cx="133444" cy="29593"/>
              </a:xfrm>
              <a:prstGeom prst="rect">
                <a:avLst/>
              </a:prstGeom>
              <a:solidFill>
                <a:srgbClr val="C09E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78" name="Rectangle 3020"/>
              <p:cNvSpPr>
                <a:spLocks noChangeArrowheads="1"/>
              </p:cNvSpPr>
              <p:nvPr/>
            </p:nvSpPr>
            <p:spPr bwMode="auto">
              <a:xfrm>
                <a:off x="1514375" y="3396492"/>
                <a:ext cx="133444" cy="27852"/>
              </a:xfrm>
              <a:prstGeom prst="rect">
                <a:avLst/>
              </a:prstGeom>
              <a:solidFill>
                <a:srgbClr val="C19C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79" name="Rectangle 3021"/>
              <p:cNvSpPr>
                <a:spLocks noChangeArrowheads="1"/>
              </p:cNvSpPr>
              <p:nvPr/>
            </p:nvSpPr>
            <p:spPr bwMode="auto">
              <a:xfrm>
                <a:off x="1514375" y="3424344"/>
                <a:ext cx="133444" cy="29593"/>
              </a:xfrm>
              <a:prstGeom prst="rect">
                <a:avLst/>
              </a:prstGeom>
              <a:solidFill>
                <a:srgbClr val="C29A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80" name="Rectangle 3022"/>
              <p:cNvSpPr>
                <a:spLocks noChangeArrowheads="1"/>
              </p:cNvSpPr>
              <p:nvPr/>
            </p:nvSpPr>
            <p:spPr bwMode="auto">
              <a:xfrm>
                <a:off x="1514375" y="3453937"/>
                <a:ext cx="133444" cy="27852"/>
              </a:xfrm>
              <a:prstGeom prst="rect">
                <a:avLst/>
              </a:prstGeom>
              <a:solidFill>
                <a:srgbClr val="C39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81" name="Rectangle 3023"/>
              <p:cNvSpPr>
                <a:spLocks noChangeArrowheads="1"/>
              </p:cNvSpPr>
              <p:nvPr/>
            </p:nvSpPr>
            <p:spPr bwMode="auto">
              <a:xfrm>
                <a:off x="1514375" y="3481789"/>
                <a:ext cx="133444" cy="29593"/>
              </a:xfrm>
              <a:prstGeom prst="rect">
                <a:avLst/>
              </a:prstGeom>
              <a:solidFill>
                <a:srgbClr val="C396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82" name="Rectangle 3024"/>
              <p:cNvSpPr>
                <a:spLocks noChangeArrowheads="1"/>
              </p:cNvSpPr>
              <p:nvPr/>
            </p:nvSpPr>
            <p:spPr bwMode="auto">
              <a:xfrm>
                <a:off x="1514375" y="3511381"/>
                <a:ext cx="133444" cy="27852"/>
              </a:xfrm>
              <a:prstGeom prst="rect">
                <a:avLst/>
              </a:prstGeom>
              <a:solidFill>
                <a:srgbClr val="C494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83" name="Rectangle 3025"/>
              <p:cNvSpPr>
                <a:spLocks noChangeArrowheads="1"/>
              </p:cNvSpPr>
              <p:nvPr/>
            </p:nvSpPr>
            <p:spPr bwMode="auto">
              <a:xfrm>
                <a:off x="1514375" y="3539233"/>
                <a:ext cx="133444" cy="29593"/>
              </a:xfrm>
              <a:prstGeom prst="rect">
                <a:avLst/>
              </a:prstGeom>
              <a:solidFill>
                <a:srgbClr val="C592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84" name="Rectangle 3026"/>
              <p:cNvSpPr>
                <a:spLocks noChangeArrowheads="1"/>
              </p:cNvSpPr>
              <p:nvPr/>
            </p:nvSpPr>
            <p:spPr bwMode="auto">
              <a:xfrm>
                <a:off x="1514375" y="3568826"/>
                <a:ext cx="133444" cy="27852"/>
              </a:xfrm>
              <a:prstGeom prst="rect">
                <a:avLst/>
              </a:prstGeom>
              <a:solidFill>
                <a:srgbClr val="C590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85" name="Rectangle 3027"/>
              <p:cNvSpPr>
                <a:spLocks noChangeArrowheads="1"/>
              </p:cNvSpPr>
              <p:nvPr/>
            </p:nvSpPr>
            <p:spPr bwMode="auto">
              <a:xfrm>
                <a:off x="1514375" y="3596678"/>
                <a:ext cx="133444" cy="15667"/>
              </a:xfrm>
              <a:prstGeom prst="rect">
                <a:avLst/>
              </a:prstGeom>
              <a:solidFill>
                <a:srgbClr val="C68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86" name="Rectangle 3028"/>
              <p:cNvSpPr>
                <a:spLocks noChangeArrowheads="1"/>
              </p:cNvSpPr>
              <p:nvPr/>
            </p:nvSpPr>
            <p:spPr bwMode="auto">
              <a:xfrm>
                <a:off x="1514375" y="3612344"/>
                <a:ext cx="133444" cy="27852"/>
              </a:xfrm>
              <a:prstGeom prst="rect">
                <a:avLst/>
              </a:prstGeom>
              <a:solidFill>
                <a:srgbClr val="C78D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87" name="Rectangle 3029"/>
              <p:cNvSpPr>
                <a:spLocks noChangeArrowheads="1"/>
              </p:cNvSpPr>
              <p:nvPr/>
            </p:nvSpPr>
            <p:spPr bwMode="auto">
              <a:xfrm>
                <a:off x="1514375" y="3640196"/>
                <a:ext cx="133444" cy="29593"/>
              </a:xfrm>
              <a:prstGeom prst="rect">
                <a:avLst/>
              </a:prstGeom>
              <a:solidFill>
                <a:srgbClr val="C88B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88" name="Rectangle 3030"/>
              <p:cNvSpPr>
                <a:spLocks noChangeArrowheads="1"/>
              </p:cNvSpPr>
              <p:nvPr/>
            </p:nvSpPr>
            <p:spPr bwMode="auto">
              <a:xfrm>
                <a:off x="1514375" y="3669789"/>
                <a:ext cx="133444" cy="27852"/>
              </a:xfrm>
              <a:prstGeom prst="rect">
                <a:avLst/>
              </a:prstGeom>
              <a:solidFill>
                <a:srgbClr val="C889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89" name="Rectangle 3031"/>
              <p:cNvSpPr>
                <a:spLocks noChangeArrowheads="1"/>
              </p:cNvSpPr>
              <p:nvPr/>
            </p:nvSpPr>
            <p:spPr bwMode="auto">
              <a:xfrm>
                <a:off x="1514375" y="3697641"/>
                <a:ext cx="133444" cy="43519"/>
              </a:xfrm>
              <a:prstGeom prst="rect">
                <a:avLst/>
              </a:prstGeom>
              <a:solidFill>
                <a:srgbClr val="C987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90" name="Rectangle 3032"/>
              <p:cNvSpPr>
                <a:spLocks noChangeArrowheads="1"/>
              </p:cNvSpPr>
              <p:nvPr/>
            </p:nvSpPr>
            <p:spPr bwMode="auto">
              <a:xfrm>
                <a:off x="1514375" y="3741159"/>
                <a:ext cx="133444" cy="13926"/>
              </a:xfrm>
              <a:prstGeom prst="rect">
                <a:avLst/>
              </a:prstGeom>
              <a:solidFill>
                <a:srgbClr val="CA8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91" name="Rectangle 3033"/>
              <p:cNvSpPr>
                <a:spLocks noChangeArrowheads="1"/>
              </p:cNvSpPr>
              <p:nvPr/>
            </p:nvSpPr>
            <p:spPr bwMode="auto">
              <a:xfrm>
                <a:off x="1514375" y="3755085"/>
                <a:ext cx="133444" cy="29593"/>
              </a:xfrm>
              <a:prstGeom prst="rect">
                <a:avLst/>
              </a:prstGeom>
              <a:solidFill>
                <a:srgbClr val="CA8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92" name="Rectangle 3034"/>
              <p:cNvSpPr>
                <a:spLocks noChangeArrowheads="1"/>
              </p:cNvSpPr>
              <p:nvPr/>
            </p:nvSpPr>
            <p:spPr bwMode="auto">
              <a:xfrm>
                <a:off x="1514375" y="3784678"/>
                <a:ext cx="133444" cy="27852"/>
              </a:xfrm>
              <a:prstGeom prst="rect">
                <a:avLst/>
              </a:prstGeom>
              <a:solidFill>
                <a:srgbClr val="CB82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93" name="Rectangle 3035"/>
              <p:cNvSpPr>
                <a:spLocks noChangeArrowheads="1"/>
              </p:cNvSpPr>
              <p:nvPr/>
            </p:nvSpPr>
            <p:spPr bwMode="auto">
              <a:xfrm>
                <a:off x="1514375" y="3812530"/>
                <a:ext cx="133444" cy="15667"/>
              </a:xfrm>
              <a:prstGeom prst="rect">
                <a:avLst/>
              </a:prstGeom>
              <a:solidFill>
                <a:srgbClr val="CC8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94" name="Rectangle 3036"/>
              <p:cNvSpPr>
                <a:spLocks noChangeArrowheads="1"/>
              </p:cNvSpPr>
              <p:nvPr/>
            </p:nvSpPr>
            <p:spPr bwMode="auto">
              <a:xfrm>
                <a:off x="1514375" y="3828196"/>
                <a:ext cx="133444" cy="27852"/>
              </a:xfrm>
              <a:prstGeom prst="rect">
                <a:avLst/>
              </a:prstGeom>
              <a:solidFill>
                <a:srgbClr val="CD7E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95" name="Rectangle 3037"/>
              <p:cNvSpPr>
                <a:spLocks noChangeArrowheads="1"/>
              </p:cNvSpPr>
              <p:nvPr/>
            </p:nvSpPr>
            <p:spPr bwMode="auto">
              <a:xfrm>
                <a:off x="1514375" y="3856048"/>
                <a:ext cx="133444" cy="29593"/>
              </a:xfrm>
              <a:prstGeom prst="rect">
                <a:avLst/>
              </a:prstGeom>
              <a:solidFill>
                <a:srgbClr val="CD7C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96" name="Rectangle 3038"/>
              <p:cNvSpPr>
                <a:spLocks noChangeArrowheads="1"/>
              </p:cNvSpPr>
              <p:nvPr/>
            </p:nvSpPr>
            <p:spPr bwMode="auto">
              <a:xfrm>
                <a:off x="1514375" y="3885641"/>
                <a:ext cx="133444" cy="27852"/>
              </a:xfrm>
              <a:prstGeom prst="rect">
                <a:avLst/>
              </a:prstGeom>
              <a:solidFill>
                <a:srgbClr val="CE7A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97" name="Rectangle 3039"/>
              <p:cNvSpPr>
                <a:spLocks noChangeArrowheads="1"/>
              </p:cNvSpPr>
              <p:nvPr/>
            </p:nvSpPr>
            <p:spPr bwMode="auto">
              <a:xfrm>
                <a:off x="1514375" y="3913493"/>
                <a:ext cx="133444" cy="29593"/>
              </a:xfrm>
              <a:prstGeom prst="rect">
                <a:avLst/>
              </a:prstGeom>
              <a:solidFill>
                <a:srgbClr val="CF78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98" name="Rectangle 3040"/>
              <p:cNvSpPr>
                <a:spLocks noChangeArrowheads="1"/>
              </p:cNvSpPr>
              <p:nvPr/>
            </p:nvSpPr>
            <p:spPr bwMode="auto">
              <a:xfrm>
                <a:off x="1514375" y="3943085"/>
                <a:ext cx="133444" cy="27852"/>
              </a:xfrm>
              <a:prstGeom prst="rect">
                <a:avLst/>
              </a:prstGeom>
              <a:solidFill>
                <a:srgbClr val="D07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99" name="Rectangle 3041"/>
              <p:cNvSpPr>
                <a:spLocks noChangeArrowheads="1"/>
              </p:cNvSpPr>
              <p:nvPr/>
            </p:nvSpPr>
            <p:spPr bwMode="auto">
              <a:xfrm>
                <a:off x="1514375" y="3970937"/>
                <a:ext cx="133444" cy="29593"/>
              </a:xfrm>
              <a:prstGeom prst="rect">
                <a:avLst/>
              </a:prstGeom>
              <a:solidFill>
                <a:srgbClr val="D174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00" name="Rectangle 3042"/>
              <p:cNvSpPr>
                <a:spLocks noChangeArrowheads="1"/>
              </p:cNvSpPr>
              <p:nvPr/>
            </p:nvSpPr>
            <p:spPr bwMode="auto">
              <a:xfrm>
                <a:off x="1514375" y="4000530"/>
                <a:ext cx="133444" cy="27852"/>
              </a:xfrm>
              <a:prstGeom prst="rect">
                <a:avLst/>
              </a:prstGeom>
              <a:solidFill>
                <a:srgbClr val="D17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01" name="Rectangle 3043"/>
              <p:cNvSpPr>
                <a:spLocks noChangeArrowheads="1"/>
              </p:cNvSpPr>
              <p:nvPr/>
            </p:nvSpPr>
            <p:spPr bwMode="auto">
              <a:xfrm>
                <a:off x="1514375" y="4028382"/>
                <a:ext cx="133444" cy="29593"/>
              </a:xfrm>
              <a:prstGeom prst="rect">
                <a:avLst/>
              </a:prstGeom>
              <a:solidFill>
                <a:srgbClr val="D27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02" name="Rectangle 3044"/>
              <p:cNvSpPr>
                <a:spLocks noChangeArrowheads="1"/>
              </p:cNvSpPr>
              <p:nvPr/>
            </p:nvSpPr>
            <p:spPr bwMode="auto">
              <a:xfrm>
                <a:off x="1514375" y="4057974"/>
                <a:ext cx="133444" cy="27852"/>
              </a:xfrm>
              <a:prstGeom prst="rect">
                <a:avLst/>
              </a:prstGeom>
              <a:solidFill>
                <a:srgbClr val="D36F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03" name="Rectangle 3045"/>
              <p:cNvSpPr>
                <a:spLocks noChangeArrowheads="1"/>
              </p:cNvSpPr>
              <p:nvPr/>
            </p:nvSpPr>
            <p:spPr bwMode="auto">
              <a:xfrm>
                <a:off x="1514375" y="4085826"/>
                <a:ext cx="133444" cy="15667"/>
              </a:xfrm>
              <a:prstGeom prst="rect">
                <a:avLst/>
              </a:prstGeom>
              <a:solidFill>
                <a:srgbClr val="D46D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04" name="Rectangle 3046"/>
              <p:cNvSpPr>
                <a:spLocks noChangeArrowheads="1"/>
              </p:cNvSpPr>
              <p:nvPr/>
            </p:nvSpPr>
            <p:spPr bwMode="auto">
              <a:xfrm>
                <a:off x="1514375" y="4101493"/>
                <a:ext cx="133444" cy="27852"/>
              </a:xfrm>
              <a:prstGeom prst="rect">
                <a:avLst/>
              </a:prstGeom>
              <a:solidFill>
                <a:srgbClr val="D46C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05" name="Rectangle 3047"/>
              <p:cNvSpPr>
                <a:spLocks noChangeArrowheads="1"/>
              </p:cNvSpPr>
              <p:nvPr/>
            </p:nvSpPr>
            <p:spPr bwMode="auto">
              <a:xfrm>
                <a:off x="1514375" y="4129345"/>
                <a:ext cx="133444" cy="29593"/>
              </a:xfrm>
              <a:prstGeom prst="rect">
                <a:avLst/>
              </a:prstGeom>
              <a:solidFill>
                <a:srgbClr val="D56A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06" name="Rectangle 3048"/>
              <p:cNvSpPr>
                <a:spLocks noChangeArrowheads="1"/>
              </p:cNvSpPr>
              <p:nvPr/>
            </p:nvSpPr>
            <p:spPr bwMode="auto">
              <a:xfrm>
                <a:off x="1514375" y="4158937"/>
                <a:ext cx="133444" cy="13926"/>
              </a:xfrm>
              <a:prstGeom prst="rect">
                <a:avLst/>
              </a:prstGeom>
              <a:solidFill>
                <a:srgbClr val="D667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07" name="Rectangle 3049"/>
              <p:cNvSpPr>
                <a:spLocks noChangeArrowheads="1"/>
              </p:cNvSpPr>
              <p:nvPr/>
            </p:nvSpPr>
            <p:spPr bwMode="auto">
              <a:xfrm>
                <a:off x="1514375" y="4172863"/>
                <a:ext cx="133444" cy="27852"/>
              </a:xfrm>
              <a:prstGeom prst="rect">
                <a:avLst/>
              </a:prstGeom>
              <a:solidFill>
                <a:srgbClr val="D666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08" name="Rectangle 3050"/>
              <p:cNvSpPr>
                <a:spLocks noChangeArrowheads="1"/>
              </p:cNvSpPr>
              <p:nvPr/>
            </p:nvSpPr>
            <p:spPr bwMode="auto">
              <a:xfrm>
                <a:off x="1514375" y="4200715"/>
                <a:ext cx="133444" cy="29593"/>
              </a:xfrm>
              <a:prstGeom prst="rect">
                <a:avLst/>
              </a:prstGeom>
              <a:solidFill>
                <a:srgbClr val="D764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09" name="Rectangle 3051"/>
              <p:cNvSpPr>
                <a:spLocks noChangeArrowheads="1"/>
              </p:cNvSpPr>
              <p:nvPr/>
            </p:nvSpPr>
            <p:spPr bwMode="auto">
              <a:xfrm>
                <a:off x="1514375" y="4230308"/>
                <a:ext cx="133444" cy="27852"/>
              </a:xfrm>
              <a:prstGeom prst="rect">
                <a:avLst/>
              </a:prstGeom>
              <a:solidFill>
                <a:srgbClr val="D862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0" name="Rectangle 3052"/>
              <p:cNvSpPr>
                <a:spLocks noChangeArrowheads="1"/>
              </p:cNvSpPr>
              <p:nvPr/>
            </p:nvSpPr>
            <p:spPr bwMode="auto">
              <a:xfrm>
                <a:off x="1514375" y="4258160"/>
                <a:ext cx="133444" cy="29593"/>
              </a:xfrm>
              <a:prstGeom prst="rect">
                <a:avLst/>
              </a:prstGeom>
              <a:solidFill>
                <a:srgbClr val="D861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1" name="Rectangle 3053"/>
              <p:cNvSpPr>
                <a:spLocks noChangeArrowheads="1"/>
              </p:cNvSpPr>
              <p:nvPr/>
            </p:nvSpPr>
            <p:spPr bwMode="auto">
              <a:xfrm>
                <a:off x="1514375" y="4287752"/>
                <a:ext cx="133444" cy="27852"/>
              </a:xfrm>
              <a:prstGeom prst="rect">
                <a:avLst/>
              </a:prstGeom>
              <a:solidFill>
                <a:srgbClr val="D95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2" name="Rectangle 3054"/>
              <p:cNvSpPr>
                <a:spLocks noChangeArrowheads="1"/>
              </p:cNvSpPr>
              <p:nvPr/>
            </p:nvSpPr>
            <p:spPr bwMode="auto">
              <a:xfrm>
                <a:off x="1514375" y="4315604"/>
                <a:ext cx="133444" cy="29593"/>
              </a:xfrm>
              <a:prstGeom prst="rect">
                <a:avLst/>
              </a:prstGeom>
              <a:solidFill>
                <a:srgbClr val="DA5D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3" name="Rectangle 3055"/>
              <p:cNvSpPr>
                <a:spLocks noChangeArrowheads="1"/>
              </p:cNvSpPr>
              <p:nvPr/>
            </p:nvSpPr>
            <p:spPr bwMode="auto">
              <a:xfrm>
                <a:off x="1514375" y="4345197"/>
                <a:ext cx="133444" cy="27852"/>
              </a:xfrm>
              <a:prstGeom prst="rect">
                <a:avLst/>
              </a:prstGeom>
              <a:solidFill>
                <a:srgbClr val="DB5B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4" name="Rectangle 3056"/>
              <p:cNvSpPr>
                <a:spLocks noChangeArrowheads="1"/>
              </p:cNvSpPr>
              <p:nvPr/>
            </p:nvSpPr>
            <p:spPr bwMode="auto">
              <a:xfrm>
                <a:off x="1514375" y="4373049"/>
                <a:ext cx="133444" cy="29593"/>
              </a:xfrm>
              <a:prstGeom prst="rect">
                <a:avLst/>
              </a:prstGeom>
              <a:solidFill>
                <a:srgbClr val="DC59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5" name="Rectangle 3057"/>
              <p:cNvSpPr>
                <a:spLocks noChangeArrowheads="1"/>
              </p:cNvSpPr>
              <p:nvPr/>
            </p:nvSpPr>
            <p:spPr bwMode="auto">
              <a:xfrm>
                <a:off x="1514375" y="4402641"/>
                <a:ext cx="133444" cy="13926"/>
              </a:xfrm>
              <a:prstGeom prst="rect">
                <a:avLst/>
              </a:prstGeom>
              <a:solidFill>
                <a:srgbClr val="DC5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6" name="Rectangle 3058"/>
              <p:cNvSpPr>
                <a:spLocks noChangeArrowheads="1"/>
              </p:cNvSpPr>
              <p:nvPr/>
            </p:nvSpPr>
            <p:spPr bwMode="auto">
              <a:xfrm>
                <a:off x="1514375" y="4416567"/>
                <a:ext cx="133444" cy="29593"/>
              </a:xfrm>
              <a:prstGeom prst="rect">
                <a:avLst/>
              </a:prstGeom>
              <a:solidFill>
                <a:srgbClr val="DD56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7" name="Rectangle 3059"/>
              <p:cNvSpPr>
                <a:spLocks noChangeArrowheads="1"/>
              </p:cNvSpPr>
              <p:nvPr/>
            </p:nvSpPr>
            <p:spPr bwMode="auto">
              <a:xfrm>
                <a:off x="1514375" y="4446160"/>
                <a:ext cx="133444" cy="27852"/>
              </a:xfrm>
              <a:prstGeom prst="rect">
                <a:avLst/>
              </a:prstGeom>
              <a:solidFill>
                <a:srgbClr val="DE54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8" name="Rectangle 3060"/>
              <p:cNvSpPr>
                <a:spLocks noChangeArrowheads="1"/>
              </p:cNvSpPr>
              <p:nvPr/>
            </p:nvSpPr>
            <p:spPr bwMode="auto">
              <a:xfrm>
                <a:off x="1514375" y="4474012"/>
                <a:ext cx="133444" cy="29593"/>
              </a:xfrm>
              <a:prstGeom prst="rect">
                <a:avLst/>
              </a:prstGeom>
              <a:solidFill>
                <a:srgbClr val="DE5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9" name="Rectangle 3061"/>
              <p:cNvSpPr>
                <a:spLocks noChangeArrowheads="1"/>
              </p:cNvSpPr>
              <p:nvPr/>
            </p:nvSpPr>
            <p:spPr bwMode="auto">
              <a:xfrm>
                <a:off x="1514375" y="4503604"/>
                <a:ext cx="133444" cy="27852"/>
              </a:xfrm>
              <a:prstGeom prst="rect">
                <a:avLst/>
              </a:prstGeom>
              <a:solidFill>
                <a:srgbClr val="DF5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20" name="Rectangle 3062"/>
              <p:cNvSpPr>
                <a:spLocks noChangeArrowheads="1"/>
              </p:cNvSpPr>
              <p:nvPr/>
            </p:nvSpPr>
            <p:spPr bwMode="auto">
              <a:xfrm>
                <a:off x="1514375" y="4531455"/>
                <a:ext cx="133444" cy="29593"/>
              </a:xfrm>
              <a:prstGeom prst="rect">
                <a:avLst/>
              </a:prstGeom>
              <a:solidFill>
                <a:srgbClr val="E04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21" name="Rectangle 3063"/>
              <p:cNvSpPr>
                <a:spLocks noChangeArrowheads="1"/>
              </p:cNvSpPr>
              <p:nvPr/>
            </p:nvSpPr>
            <p:spPr bwMode="auto">
              <a:xfrm>
                <a:off x="1514375" y="4561049"/>
                <a:ext cx="133444" cy="27852"/>
              </a:xfrm>
              <a:prstGeom prst="rect">
                <a:avLst/>
              </a:prstGeom>
              <a:solidFill>
                <a:srgbClr val="E14C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22" name="Rectangle 3064"/>
              <p:cNvSpPr>
                <a:spLocks noChangeArrowheads="1"/>
              </p:cNvSpPr>
              <p:nvPr/>
            </p:nvSpPr>
            <p:spPr bwMode="auto">
              <a:xfrm>
                <a:off x="1514375" y="4588900"/>
                <a:ext cx="133444" cy="29593"/>
              </a:xfrm>
              <a:prstGeom prst="rect">
                <a:avLst/>
              </a:prstGeom>
              <a:solidFill>
                <a:srgbClr val="E14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23" name="Rectangle 3065"/>
              <p:cNvSpPr>
                <a:spLocks noChangeArrowheads="1"/>
              </p:cNvSpPr>
              <p:nvPr/>
            </p:nvSpPr>
            <p:spPr bwMode="auto">
              <a:xfrm>
                <a:off x="1514375" y="4618492"/>
                <a:ext cx="133444" cy="27852"/>
              </a:xfrm>
              <a:prstGeom prst="rect">
                <a:avLst/>
              </a:prstGeom>
              <a:solidFill>
                <a:srgbClr val="E248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24" name="Rectangle 3066"/>
              <p:cNvSpPr>
                <a:spLocks noChangeArrowheads="1"/>
              </p:cNvSpPr>
              <p:nvPr/>
            </p:nvSpPr>
            <p:spPr bwMode="auto">
              <a:xfrm>
                <a:off x="1514375" y="4646344"/>
                <a:ext cx="133444" cy="15667"/>
              </a:xfrm>
              <a:prstGeom prst="rect">
                <a:avLst/>
              </a:prstGeom>
              <a:solidFill>
                <a:srgbClr val="E346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25" name="Rectangle 3067"/>
              <p:cNvSpPr>
                <a:spLocks noChangeArrowheads="1"/>
              </p:cNvSpPr>
              <p:nvPr/>
            </p:nvSpPr>
            <p:spPr bwMode="auto">
              <a:xfrm>
                <a:off x="1514375" y="4662012"/>
                <a:ext cx="133444" cy="27852"/>
              </a:xfrm>
              <a:prstGeom prst="rect">
                <a:avLst/>
              </a:prstGeom>
              <a:solidFill>
                <a:srgbClr val="E34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26" name="Rectangle 3068"/>
              <p:cNvSpPr>
                <a:spLocks noChangeArrowheads="1"/>
              </p:cNvSpPr>
              <p:nvPr/>
            </p:nvSpPr>
            <p:spPr bwMode="auto">
              <a:xfrm>
                <a:off x="1514375" y="4689863"/>
                <a:ext cx="133444" cy="29593"/>
              </a:xfrm>
              <a:prstGeom prst="rect">
                <a:avLst/>
              </a:prstGeom>
              <a:solidFill>
                <a:srgbClr val="E44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27" name="Rectangle 3069"/>
              <p:cNvSpPr>
                <a:spLocks noChangeArrowheads="1"/>
              </p:cNvSpPr>
              <p:nvPr/>
            </p:nvSpPr>
            <p:spPr bwMode="auto">
              <a:xfrm>
                <a:off x="1514375" y="4719455"/>
                <a:ext cx="133444" cy="27852"/>
              </a:xfrm>
              <a:prstGeom prst="rect">
                <a:avLst/>
              </a:prstGeom>
              <a:solidFill>
                <a:srgbClr val="E54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28" name="Rectangle 3070"/>
              <p:cNvSpPr>
                <a:spLocks noChangeArrowheads="1"/>
              </p:cNvSpPr>
              <p:nvPr/>
            </p:nvSpPr>
            <p:spPr bwMode="auto">
              <a:xfrm>
                <a:off x="1514375" y="4747307"/>
                <a:ext cx="133444" cy="43519"/>
              </a:xfrm>
              <a:prstGeom prst="rect">
                <a:avLst/>
              </a:prstGeom>
              <a:solidFill>
                <a:srgbClr val="E63F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29" name="Rectangle 3071"/>
              <p:cNvSpPr>
                <a:spLocks noChangeArrowheads="1"/>
              </p:cNvSpPr>
              <p:nvPr/>
            </p:nvSpPr>
            <p:spPr bwMode="auto">
              <a:xfrm>
                <a:off x="1514375" y="4790826"/>
                <a:ext cx="133444" cy="27852"/>
              </a:xfrm>
              <a:prstGeom prst="rect">
                <a:avLst/>
              </a:prstGeom>
              <a:solidFill>
                <a:srgbClr val="E73D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30" name="Rectangle 3072"/>
              <p:cNvSpPr>
                <a:spLocks noChangeArrowheads="1"/>
              </p:cNvSpPr>
              <p:nvPr/>
            </p:nvSpPr>
            <p:spPr bwMode="auto">
              <a:xfrm>
                <a:off x="1514375" y="4818678"/>
                <a:ext cx="133444" cy="29593"/>
              </a:xfrm>
              <a:prstGeom prst="rect">
                <a:avLst/>
              </a:prstGeom>
              <a:solidFill>
                <a:srgbClr val="E83A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31" name="Rectangle 3073"/>
              <p:cNvSpPr>
                <a:spLocks noChangeArrowheads="1"/>
              </p:cNvSpPr>
              <p:nvPr/>
            </p:nvSpPr>
            <p:spPr bwMode="auto">
              <a:xfrm>
                <a:off x="1514375" y="4848270"/>
                <a:ext cx="133444" cy="27852"/>
              </a:xfrm>
              <a:prstGeom prst="rect">
                <a:avLst/>
              </a:prstGeom>
              <a:solidFill>
                <a:srgbClr val="E838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32" name="Rectangle 3074"/>
              <p:cNvSpPr>
                <a:spLocks noChangeArrowheads="1"/>
              </p:cNvSpPr>
              <p:nvPr/>
            </p:nvSpPr>
            <p:spPr bwMode="auto">
              <a:xfrm>
                <a:off x="1514375" y="4876122"/>
                <a:ext cx="133444" cy="29593"/>
              </a:xfrm>
              <a:prstGeom prst="rect">
                <a:avLst/>
              </a:prstGeom>
              <a:solidFill>
                <a:srgbClr val="E936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33" name="Rectangle 3075"/>
              <p:cNvSpPr>
                <a:spLocks noChangeArrowheads="1"/>
              </p:cNvSpPr>
              <p:nvPr/>
            </p:nvSpPr>
            <p:spPr bwMode="auto">
              <a:xfrm>
                <a:off x="1514375" y="4905715"/>
                <a:ext cx="133444" cy="27852"/>
              </a:xfrm>
              <a:prstGeom prst="rect">
                <a:avLst/>
              </a:prstGeom>
              <a:solidFill>
                <a:srgbClr val="EA34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34" name="Rectangle 3076"/>
              <p:cNvSpPr>
                <a:spLocks noChangeArrowheads="1"/>
              </p:cNvSpPr>
              <p:nvPr/>
            </p:nvSpPr>
            <p:spPr bwMode="auto">
              <a:xfrm>
                <a:off x="1514375" y="4933567"/>
                <a:ext cx="133444" cy="29593"/>
              </a:xfrm>
              <a:prstGeom prst="rect">
                <a:avLst/>
              </a:prstGeom>
              <a:solidFill>
                <a:srgbClr val="EB32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35" name="Rectangle 3077"/>
              <p:cNvSpPr>
                <a:spLocks noChangeArrowheads="1"/>
              </p:cNvSpPr>
              <p:nvPr/>
            </p:nvSpPr>
            <p:spPr bwMode="auto">
              <a:xfrm>
                <a:off x="1514375" y="4963159"/>
                <a:ext cx="133444" cy="29593"/>
              </a:xfrm>
              <a:prstGeom prst="rect">
                <a:avLst/>
              </a:prstGeom>
              <a:solidFill>
                <a:srgbClr val="EC30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36" name="Rectangle 3078"/>
              <p:cNvSpPr>
                <a:spLocks noChangeArrowheads="1"/>
              </p:cNvSpPr>
              <p:nvPr/>
            </p:nvSpPr>
            <p:spPr bwMode="auto">
              <a:xfrm>
                <a:off x="1514375" y="4992752"/>
                <a:ext cx="133444" cy="41778"/>
              </a:xfrm>
              <a:prstGeom prst="rect">
                <a:avLst/>
              </a:prstGeom>
              <a:solidFill>
                <a:srgbClr val="ED2E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37" name="Rectangle 3079"/>
              <p:cNvSpPr>
                <a:spLocks noChangeArrowheads="1"/>
              </p:cNvSpPr>
              <p:nvPr/>
            </p:nvSpPr>
            <p:spPr bwMode="auto">
              <a:xfrm>
                <a:off x="1514375" y="5034530"/>
                <a:ext cx="133444" cy="29593"/>
              </a:xfrm>
              <a:prstGeom prst="rect">
                <a:avLst/>
              </a:prstGeom>
              <a:solidFill>
                <a:srgbClr val="ED2C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38" name="Rectangle 3080"/>
              <p:cNvSpPr>
                <a:spLocks noChangeArrowheads="1"/>
              </p:cNvSpPr>
              <p:nvPr/>
            </p:nvSpPr>
            <p:spPr bwMode="auto">
              <a:xfrm>
                <a:off x="1514375" y="5064122"/>
                <a:ext cx="133444" cy="27852"/>
              </a:xfrm>
              <a:prstGeom prst="rect">
                <a:avLst/>
              </a:prstGeom>
              <a:solidFill>
                <a:srgbClr val="EE2A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39" name="Rectangle 3081"/>
              <p:cNvSpPr>
                <a:spLocks noChangeArrowheads="1"/>
              </p:cNvSpPr>
              <p:nvPr/>
            </p:nvSpPr>
            <p:spPr bwMode="auto">
              <a:xfrm>
                <a:off x="1514375" y="5091974"/>
                <a:ext cx="133444" cy="29593"/>
              </a:xfrm>
              <a:prstGeom prst="rect">
                <a:avLst/>
              </a:prstGeom>
              <a:solidFill>
                <a:srgbClr val="EF28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40" name="Rectangle 3082"/>
              <p:cNvSpPr>
                <a:spLocks noChangeArrowheads="1"/>
              </p:cNvSpPr>
              <p:nvPr/>
            </p:nvSpPr>
            <p:spPr bwMode="auto">
              <a:xfrm>
                <a:off x="1514375" y="5121567"/>
                <a:ext cx="133444" cy="27852"/>
              </a:xfrm>
              <a:prstGeom prst="rect">
                <a:avLst/>
              </a:prstGeom>
              <a:solidFill>
                <a:srgbClr val="F026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41" name="Rectangle 3083"/>
              <p:cNvSpPr>
                <a:spLocks noChangeArrowheads="1"/>
              </p:cNvSpPr>
              <p:nvPr/>
            </p:nvSpPr>
            <p:spPr bwMode="auto">
              <a:xfrm>
                <a:off x="1514375" y="5149419"/>
                <a:ext cx="133444" cy="15667"/>
              </a:xfrm>
              <a:prstGeom prst="rect">
                <a:avLst/>
              </a:prstGeom>
              <a:solidFill>
                <a:srgbClr val="F124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42" name="Rectangle 3084"/>
              <p:cNvSpPr>
                <a:spLocks noChangeArrowheads="1"/>
              </p:cNvSpPr>
              <p:nvPr/>
            </p:nvSpPr>
            <p:spPr bwMode="auto">
              <a:xfrm>
                <a:off x="1514375" y="5165085"/>
                <a:ext cx="133444" cy="27852"/>
              </a:xfrm>
              <a:prstGeom prst="rect">
                <a:avLst/>
              </a:prstGeom>
              <a:solidFill>
                <a:srgbClr val="F12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43" name="Rectangle 3085"/>
              <p:cNvSpPr>
                <a:spLocks noChangeArrowheads="1"/>
              </p:cNvSpPr>
              <p:nvPr/>
            </p:nvSpPr>
            <p:spPr bwMode="auto">
              <a:xfrm>
                <a:off x="1514375" y="5192937"/>
                <a:ext cx="133444" cy="29593"/>
              </a:xfrm>
              <a:prstGeom prst="rect">
                <a:avLst/>
              </a:prstGeom>
              <a:solidFill>
                <a:srgbClr val="F22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44" name="Rectangle 3086"/>
              <p:cNvSpPr>
                <a:spLocks noChangeArrowheads="1"/>
              </p:cNvSpPr>
              <p:nvPr/>
            </p:nvSpPr>
            <p:spPr bwMode="auto">
              <a:xfrm>
                <a:off x="1514375" y="5222530"/>
                <a:ext cx="133444" cy="13926"/>
              </a:xfrm>
              <a:prstGeom prst="rect">
                <a:avLst/>
              </a:prstGeom>
              <a:solidFill>
                <a:srgbClr val="F31E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45" name="Rectangle 3087"/>
              <p:cNvSpPr>
                <a:spLocks noChangeArrowheads="1"/>
              </p:cNvSpPr>
              <p:nvPr/>
            </p:nvSpPr>
            <p:spPr bwMode="auto">
              <a:xfrm>
                <a:off x="1514375" y="5236456"/>
                <a:ext cx="133444" cy="27852"/>
              </a:xfrm>
              <a:prstGeom prst="rect">
                <a:avLst/>
              </a:prstGeom>
              <a:solidFill>
                <a:srgbClr val="F31D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46" name="Rectangle 3088"/>
              <p:cNvSpPr>
                <a:spLocks noChangeArrowheads="1"/>
              </p:cNvSpPr>
              <p:nvPr/>
            </p:nvSpPr>
            <p:spPr bwMode="auto">
              <a:xfrm>
                <a:off x="1514375" y="5264308"/>
                <a:ext cx="133444" cy="43519"/>
              </a:xfrm>
              <a:prstGeom prst="rect">
                <a:avLst/>
              </a:prstGeom>
              <a:solidFill>
                <a:srgbClr val="F41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47" name="Rectangle 3089"/>
              <p:cNvSpPr>
                <a:spLocks noChangeArrowheads="1"/>
              </p:cNvSpPr>
              <p:nvPr/>
            </p:nvSpPr>
            <p:spPr bwMode="auto">
              <a:xfrm>
                <a:off x="1514375" y="5307826"/>
                <a:ext cx="133444" cy="29593"/>
              </a:xfrm>
              <a:prstGeom prst="rect">
                <a:avLst/>
              </a:prstGeom>
              <a:solidFill>
                <a:srgbClr val="F519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48" name="Rectangle 3090"/>
              <p:cNvSpPr>
                <a:spLocks noChangeArrowheads="1"/>
              </p:cNvSpPr>
              <p:nvPr/>
            </p:nvSpPr>
            <p:spPr bwMode="auto">
              <a:xfrm>
                <a:off x="1514375" y="5337419"/>
                <a:ext cx="133444" cy="27852"/>
              </a:xfrm>
              <a:prstGeom prst="rect">
                <a:avLst/>
              </a:prstGeom>
              <a:solidFill>
                <a:srgbClr val="F617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49" name="Rectangle 3091"/>
              <p:cNvSpPr>
                <a:spLocks noChangeArrowheads="1"/>
              </p:cNvSpPr>
              <p:nvPr/>
            </p:nvSpPr>
            <p:spPr bwMode="auto">
              <a:xfrm>
                <a:off x="1514375" y="5365271"/>
                <a:ext cx="133444" cy="29593"/>
              </a:xfrm>
              <a:prstGeom prst="rect">
                <a:avLst/>
              </a:prstGeom>
              <a:solidFill>
                <a:srgbClr val="F715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50" name="Rectangle 3092"/>
              <p:cNvSpPr>
                <a:spLocks noChangeArrowheads="1"/>
              </p:cNvSpPr>
              <p:nvPr/>
            </p:nvSpPr>
            <p:spPr bwMode="auto">
              <a:xfrm>
                <a:off x="1514375" y="5394863"/>
                <a:ext cx="133444" cy="27852"/>
              </a:xfrm>
              <a:prstGeom prst="rect">
                <a:avLst/>
              </a:prstGeom>
              <a:solidFill>
                <a:srgbClr val="F713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51" name="Rectangle 3093"/>
              <p:cNvSpPr>
                <a:spLocks noChangeArrowheads="1"/>
              </p:cNvSpPr>
              <p:nvPr/>
            </p:nvSpPr>
            <p:spPr bwMode="auto">
              <a:xfrm>
                <a:off x="1514375" y="5422715"/>
                <a:ext cx="133444" cy="29593"/>
              </a:xfrm>
              <a:prstGeom prst="rect">
                <a:avLst/>
              </a:prstGeom>
              <a:solidFill>
                <a:srgbClr val="F811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52" name="Rectangle 3094"/>
              <p:cNvSpPr>
                <a:spLocks noChangeArrowheads="1"/>
              </p:cNvSpPr>
              <p:nvPr/>
            </p:nvSpPr>
            <p:spPr bwMode="auto">
              <a:xfrm>
                <a:off x="1514375" y="5452308"/>
                <a:ext cx="133444" cy="13926"/>
              </a:xfrm>
              <a:prstGeom prst="rect">
                <a:avLst/>
              </a:prstGeom>
              <a:solidFill>
                <a:srgbClr val="F90F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53" name="Rectangle 3095"/>
              <p:cNvSpPr>
                <a:spLocks noChangeArrowheads="1"/>
              </p:cNvSpPr>
              <p:nvPr/>
            </p:nvSpPr>
            <p:spPr bwMode="auto">
              <a:xfrm>
                <a:off x="1514375" y="5466234"/>
                <a:ext cx="133444" cy="29593"/>
              </a:xfrm>
              <a:prstGeom prst="rect">
                <a:avLst/>
              </a:prstGeom>
              <a:solidFill>
                <a:srgbClr val="FA0E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54" name="Rectangle 3096"/>
              <p:cNvSpPr>
                <a:spLocks noChangeArrowheads="1"/>
              </p:cNvSpPr>
              <p:nvPr/>
            </p:nvSpPr>
            <p:spPr bwMode="auto">
              <a:xfrm>
                <a:off x="1514375" y="5495826"/>
                <a:ext cx="133444" cy="13926"/>
              </a:xfrm>
              <a:prstGeom prst="rect">
                <a:avLst/>
              </a:prstGeom>
              <a:solidFill>
                <a:srgbClr val="FA0C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55" name="Rectangle 3097"/>
              <p:cNvSpPr>
                <a:spLocks noChangeArrowheads="1"/>
              </p:cNvSpPr>
              <p:nvPr/>
            </p:nvSpPr>
            <p:spPr bwMode="auto">
              <a:xfrm>
                <a:off x="1514375" y="5509752"/>
                <a:ext cx="133444" cy="27852"/>
              </a:xfrm>
              <a:prstGeom prst="rect">
                <a:avLst/>
              </a:prstGeom>
              <a:solidFill>
                <a:srgbClr val="FB0A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56" name="Rectangle 3098"/>
              <p:cNvSpPr>
                <a:spLocks noChangeArrowheads="1"/>
              </p:cNvSpPr>
              <p:nvPr/>
            </p:nvSpPr>
            <p:spPr bwMode="auto">
              <a:xfrm>
                <a:off x="1514375" y="5537604"/>
                <a:ext cx="133444" cy="29593"/>
              </a:xfrm>
              <a:prstGeom prst="rect">
                <a:avLst/>
              </a:prstGeom>
              <a:solidFill>
                <a:srgbClr val="FC08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57" name="Rectangle 3099"/>
              <p:cNvSpPr>
                <a:spLocks noChangeArrowheads="1"/>
              </p:cNvSpPr>
              <p:nvPr/>
            </p:nvSpPr>
            <p:spPr bwMode="auto">
              <a:xfrm>
                <a:off x="1514375" y="5567197"/>
                <a:ext cx="133444" cy="27852"/>
              </a:xfrm>
              <a:prstGeom prst="rect">
                <a:avLst/>
              </a:prstGeom>
              <a:solidFill>
                <a:srgbClr val="FC07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58" name="Rectangle 3100"/>
              <p:cNvSpPr>
                <a:spLocks noChangeArrowheads="1"/>
              </p:cNvSpPr>
              <p:nvPr/>
            </p:nvSpPr>
            <p:spPr bwMode="auto">
              <a:xfrm>
                <a:off x="1514375" y="5595049"/>
                <a:ext cx="133444" cy="29593"/>
              </a:xfrm>
              <a:prstGeom prst="rect">
                <a:avLst/>
              </a:prstGeom>
              <a:solidFill>
                <a:srgbClr val="FD05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59" name="Rectangle 3101"/>
              <p:cNvSpPr>
                <a:spLocks noChangeArrowheads="1"/>
              </p:cNvSpPr>
              <p:nvPr/>
            </p:nvSpPr>
            <p:spPr bwMode="auto">
              <a:xfrm>
                <a:off x="1514375" y="5624641"/>
                <a:ext cx="133444" cy="13926"/>
              </a:xfrm>
              <a:prstGeom prst="rect">
                <a:avLst/>
              </a:prstGeom>
              <a:solidFill>
                <a:srgbClr val="FE03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60" name="Rectangle 3102"/>
              <p:cNvSpPr>
                <a:spLocks noChangeArrowheads="1"/>
              </p:cNvSpPr>
              <p:nvPr/>
            </p:nvSpPr>
            <p:spPr bwMode="auto">
              <a:xfrm>
                <a:off x="1514375" y="5638567"/>
                <a:ext cx="133444" cy="29593"/>
              </a:xfrm>
              <a:prstGeom prst="rect">
                <a:avLst/>
              </a:prstGeom>
              <a:solidFill>
                <a:srgbClr val="FF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61" name="Rectangle 3103"/>
              <p:cNvSpPr>
                <a:spLocks noChangeArrowheads="1"/>
              </p:cNvSpPr>
              <p:nvPr/>
            </p:nvSpPr>
            <p:spPr bwMode="auto">
              <a:xfrm>
                <a:off x="1781264" y="1843752"/>
                <a:ext cx="131961" cy="43519"/>
              </a:xfrm>
              <a:prstGeom prst="rect">
                <a:avLst/>
              </a:prstGeom>
              <a:solidFill>
                <a:srgbClr val="CAD9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62" name="Rectangle 3104"/>
              <p:cNvSpPr>
                <a:spLocks noChangeArrowheads="1"/>
              </p:cNvSpPr>
              <p:nvPr/>
            </p:nvSpPr>
            <p:spPr bwMode="auto">
              <a:xfrm>
                <a:off x="1781264" y="1887271"/>
                <a:ext cx="131961" cy="43519"/>
              </a:xfrm>
              <a:prstGeom prst="rect">
                <a:avLst/>
              </a:prstGeom>
              <a:solidFill>
                <a:srgbClr val="C8D8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63" name="Rectangle 3105"/>
              <p:cNvSpPr>
                <a:spLocks noChangeArrowheads="1"/>
              </p:cNvSpPr>
              <p:nvPr/>
            </p:nvSpPr>
            <p:spPr bwMode="auto">
              <a:xfrm>
                <a:off x="1781264" y="1930789"/>
                <a:ext cx="131961" cy="57445"/>
              </a:xfrm>
              <a:prstGeom prst="rect">
                <a:avLst/>
              </a:prstGeom>
              <a:solidFill>
                <a:srgbClr val="C6D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64" name="Rectangle 3106"/>
              <p:cNvSpPr>
                <a:spLocks noChangeArrowheads="1"/>
              </p:cNvSpPr>
              <p:nvPr/>
            </p:nvSpPr>
            <p:spPr bwMode="auto">
              <a:xfrm>
                <a:off x="1781264" y="1988234"/>
                <a:ext cx="131961" cy="41778"/>
              </a:xfrm>
              <a:prstGeom prst="rect">
                <a:avLst/>
              </a:prstGeom>
              <a:solidFill>
                <a:srgbClr val="C4D5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65" name="Rectangle 3107"/>
              <p:cNvSpPr>
                <a:spLocks noChangeArrowheads="1"/>
              </p:cNvSpPr>
              <p:nvPr/>
            </p:nvSpPr>
            <p:spPr bwMode="auto">
              <a:xfrm>
                <a:off x="1781264" y="2030012"/>
                <a:ext cx="131961" cy="57445"/>
              </a:xfrm>
              <a:prstGeom prst="rect">
                <a:avLst/>
              </a:prstGeom>
              <a:solidFill>
                <a:srgbClr val="C2D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66" name="Rectangle 3108"/>
              <p:cNvSpPr>
                <a:spLocks noChangeArrowheads="1"/>
              </p:cNvSpPr>
              <p:nvPr/>
            </p:nvSpPr>
            <p:spPr bwMode="auto">
              <a:xfrm>
                <a:off x="1781264" y="2087455"/>
                <a:ext cx="131961" cy="57445"/>
              </a:xfrm>
              <a:prstGeom prst="rect">
                <a:avLst/>
              </a:prstGeom>
              <a:solidFill>
                <a:srgbClr val="C0D2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67" name="Rectangle 3109"/>
              <p:cNvSpPr>
                <a:spLocks noChangeArrowheads="1"/>
              </p:cNvSpPr>
              <p:nvPr/>
            </p:nvSpPr>
            <p:spPr bwMode="auto">
              <a:xfrm>
                <a:off x="1781264" y="2144900"/>
                <a:ext cx="131961" cy="43519"/>
              </a:xfrm>
              <a:prstGeom prst="rect">
                <a:avLst/>
              </a:prstGeom>
              <a:solidFill>
                <a:srgbClr val="BED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68" name="Rectangle 3110"/>
              <p:cNvSpPr>
                <a:spLocks noChangeArrowheads="1"/>
              </p:cNvSpPr>
              <p:nvPr/>
            </p:nvSpPr>
            <p:spPr bwMode="auto">
              <a:xfrm>
                <a:off x="1781264" y="2188418"/>
                <a:ext cx="131961" cy="43519"/>
              </a:xfrm>
              <a:prstGeom prst="rect">
                <a:avLst/>
              </a:prstGeom>
              <a:solidFill>
                <a:srgbClr val="BCCF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69" name="Rectangle 3111"/>
              <p:cNvSpPr>
                <a:spLocks noChangeArrowheads="1"/>
              </p:cNvSpPr>
              <p:nvPr/>
            </p:nvSpPr>
            <p:spPr bwMode="auto">
              <a:xfrm>
                <a:off x="1781264" y="2231937"/>
                <a:ext cx="131961" cy="43519"/>
              </a:xfrm>
              <a:prstGeom prst="rect">
                <a:avLst/>
              </a:prstGeom>
              <a:solidFill>
                <a:srgbClr val="BACE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70" name="Rectangle 3112"/>
              <p:cNvSpPr>
                <a:spLocks noChangeArrowheads="1"/>
              </p:cNvSpPr>
              <p:nvPr/>
            </p:nvSpPr>
            <p:spPr bwMode="auto">
              <a:xfrm>
                <a:off x="1781264" y="2275455"/>
                <a:ext cx="131961" cy="27852"/>
              </a:xfrm>
              <a:prstGeom prst="rect">
                <a:avLst/>
              </a:prstGeom>
              <a:solidFill>
                <a:srgbClr val="B9CC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71" name="Rectangle 3113"/>
              <p:cNvSpPr>
                <a:spLocks noChangeArrowheads="1"/>
              </p:cNvSpPr>
              <p:nvPr/>
            </p:nvSpPr>
            <p:spPr bwMode="auto">
              <a:xfrm>
                <a:off x="1781264" y="2303307"/>
                <a:ext cx="131961" cy="57445"/>
              </a:xfrm>
              <a:prstGeom prst="rect">
                <a:avLst/>
              </a:prstGeom>
              <a:solidFill>
                <a:srgbClr val="B7CB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72" name="Rectangle 3114"/>
              <p:cNvSpPr>
                <a:spLocks noChangeArrowheads="1"/>
              </p:cNvSpPr>
              <p:nvPr/>
            </p:nvSpPr>
            <p:spPr bwMode="auto">
              <a:xfrm>
                <a:off x="1781264" y="2360752"/>
                <a:ext cx="131961" cy="43519"/>
              </a:xfrm>
              <a:prstGeom prst="rect">
                <a:avLst/>
              </a:prstGeom>
              <a:solidFill>
                <a:srgbClr val="B5C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73" name="Rectangle 3115"/>
              <p:cNvSpPr>
                <a:spLocks noChangeArrowheads="1"/>
              </p:cNvSpPr>
              <p:nvPr/>
            </p:nvSpPr>
            <p:spPr bwMode="auto">
              <a:xfrm>
                <a:off x="1781264" y="2404270"/>
                <a:ext cx="131961" cy="71371"/>
              </a:xfrm>
              <a:prstGeom prst="rect">
                <a:avLst/>
              </a:prstGeom>
              <a:solidFill>
                <a:srgbClr val="B3C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74" name="Rectangle 3116"/>
              <p:cNvSpPr>
                <a:spLocks noChangeArrowheads="1"/>
              </p:cNvSpPr>
              <p:nvPr/>
            </p:nvSpPr>
            <p:spPr bwMode="auto">
              <a:xfrm>
                <a:off x="1781264" y="2475641"/>
                <a:ext cx="131961" cy="374260"/>
              </a:xfrm>
              <a:prstGeom prst="rect">
                <a:avLst/>
              </a:prstGeom>
              <a:solidFill>
                <a:srgbClr val="B1C7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75" name="Rectangle 3117"/>
              <p:cNvSpPr>
                <a:spLocks noChangeArrowheads="1"/>
              </p:cNvSpPr>
              <p:nvPr/>
            </p:nvSpPr>
            <p:spPr bwMode="auto">
              <a:xfrm>
                <a:off x="1781264" y="2849900"/>
                <a:ext cx="131961" cy="29593"/>
              </a:xfrm>
              <a:prstGeom prst="rect">
                <a:avLst/>
              </a:prstGeom>
              <a:solidFill>
                <a:srgbClr val="B0C5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76" name="Rectangle 3118"/>
              <p:cNvSpPr>
                <a:spLocks noChangeArrowheads="1"/>
              </p:cNvSpPr>
              <p:nvPr/>
            </p:nvSpPr>
            <p:spPr bwMode="auto">
              <a:xfrm>
                <a:off x="1781264" y="2879493"/>
                <a:ext cx="131961" cy="27852"/>
              </a:xfrm>
              <a:prstGeom prst="rect">
                <a:avLst/>
              </a:prstGeom>
              <a:solidFill>
                <a:srgbClr val="B1C3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77" name="Rectangle 3119"/>
              <p:cNvSpPr>
                <a:spLocks noChangeArrowheads="1"/>
              </p:cNvSpPr>
              <p:nvPr/>
            </p:nvSpPr>
            <p:spPr bwMode="auto">
              <a:xfrm>
                <a:off x="1781264" y="2907345"/>
                <a:ext cx="131961" cy="29593"/>
              </a:xfrm>
              <a:prstGeom prst="rect">
                <a:avLst/>
              </a:prstGeom>
              <a:solidFill>
                <a:srgbClr val="B2C1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78" name="Rectangle 3120"/>
              <p:cNvSpPr>
                <a:spLocks noChangeArrowheads="1"/>
              </p:cNvSpPr>
              <p:nvPr/>
            </p:nvSpPr>
            <p:spPr bwMode="auto">
              <a:xfrm>
                <a:off x="1781264" y="2936937"/>
                <a:ext cx="131961" cy="27852"/>
              </a:xfrm>
              <a:prstGeom prst="rect">
                <a:avLst/>
              </a:prstGeom>
              <a:solidFill>
                <a:srgbClr val="B3B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79" name="Rectangle 3121"/>
              <p:cNvSpPr>
                <a:spLocks noChangeArrowheads="1"/>
              </p:cNvSpPr>
              <p:nvPr/>
            </p:nvSpPr>
            <p:spPr bwMode="auto">
              <a:xfrm>
                <a:off x="1781264" y="2964789"/>
                <a:ext cx="131961" cy="29593"/>
              </a:xfrm>
              <a:prstGeom prst="rect">
                <a:avLst/>
              </a:prstGeom>
              <a:solidFill>
                <a:srgbClr val="B4B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80" name="Rectangle 3122"/>
              <p:cNvSpPr>
                <a:spLocks noChangeArrowheads="1"/>
              </p:cNvSpPr>
              <p:nvPr/>
            </p:nvSpPr>
            <p:spPr bwMode="auto">
              <a:xfrm>
                <a:off x="1781264" y="2994382"/>
                <a:ext cx="131961" cy="13926"/>
              </a:xfrm>
              <a:prstGeom prst="rect">
                <a:avLst/>
              </a:prstGeom>
              <a:solidFill>
                <a:srgbClr val="B4B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81" name="Rectangle 3123"/>
              <p:cNvSpPr>
                <a:spLocks noChangeArrowheads="1"/>
              </p:cNvSpPr>
              <p:nvPr/>
            </p:nvSpPr>
            <p:spPr bwMode="auto">
              <a:xfrm>
                <a:off x="1781264" y="3008308"/>
                <a:ext cx="131961" cy="27852"/>
              </a:xfrm>
              <a:prstGeom prst="rect">
                <a:avLst/>
              </a:prstGeom>
              <a:solidFill>
                <a:srgbClr val="B5BA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82" name="Rectangle 3124"/>
              <p:cNvSpPr>
                <a:spLocks noChangeArrowheads="1"/>
              </p:cNvSpPr>
              <p:nvPr/>
            </p:nvSpPr>
            <p:spPr bwMode="auto">
              <a:xfrm>
                <a:off x="1781264" y="3036160"/>
                <a:ext cx="131961" cy="29593"/>
              </a:xfrm>
              <a:prstGeom prst="rect">
                <a:avLst/>
              </a:prstGeom>
              <a:solidFill>
                <a:srgbClr val="B6B8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83" name="Rectangle 3125"/>
              <p:cNvSpPr>
                <a:spLocks noChangeArrowheads="1"/>
              </p:cNvSpPr>
              <p:nvPr/>
            </p:nvSpPr>
            <p:spPr bwMode="auto">
              <a:xfrm>
                <a:off x="1781264" y="3065752"/>
                <a:ext cx="131961" cy="13926"/>
              </a:xfrm>
              <a:prstGeom prst="rect">
                <a:avLst/>
              </a:prstGeom>
              <a:solidFill>
                <a:srgbClr val="B6B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84" name="Rectangle 3126"/>
              <p:cNvSpPr>
                <a:spLocks noChangeArrowheads="1"/>
              </p:cNvSpPr>
              <p:nvPr/>
            </p:nvSpPr>
            <p:spPr bwMode="auto">
              <a:xfrm>
                <a:off x="1781264" y="3079678"/>
                <a:ext cx="131961" cy="29593"/>
              </a:xfrm>
              <a:prstGeom prst="rect">
                <a:avLst/>
              </a:prstGeom>
              <a:solidFill>
                <a:srgbClr val="B7B5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85" name="Rectangle 3127"/>
              <p:cNvSpPr>
                <a:spLocks noChangeArrowheads="1"/>
              </p:cNvSpPr>
              <p:nvPr/>
            </p:nvSpPr>
            <p:spPr bwMode="auto">
              <a:xfrm>
                <a:off x="1781264" y="3109271"/>
                <a:ext cx="131961" cy="27852"/>
              </a:xfrm>
              <a:prstGeom prst="rect">
                <a:avLst/>
              </a:prstGeom>
              <a:solidFill>
                <a:srgbClr val="B8B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86" name="Rectangle 3128"/>
              <p:cNvSpPr>
                <a:spLocks noChangeArrowheads="1"/>
              </p:cNvSpPr>
              <p:nvPr/>
            </p:nvSpPr>
            <p:spPr bwMode="auto">
              <a:xfrm>
                <a:off x="1781264" y="3137123"/>
                <a:ext cx="131961" cy="29593"/>
              </a:xfrm>
              <a:prstGeom prst="rect">
                <a:avLst/>
              </a:prstGeom>
              <a:solidFill>
                <a:srgbClr val="B9B1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87" name="Rectangle 3129"/>
              <p:cNvSpPr>
                <a:spLocks noChangeArrowheads="1"/>
              </p:cNvSpPr>
              <p:nvPr/>
            </p:nvSpPr>
            <p:spPr bwMode="auto">
              <a:xfrm>
                <a:off x="1781264" y="3166715"/>
                <a:ext cx="131961" cy="13926"/>
              </a:xfrm>
              <a:prstGeom prst="rect">
                <a:avLst/>
              </a:prstGeom>
              <a:solidFill>
                <a:srgbClr val="B9AF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88" name="Rectangle 3130"/>
              <p:cNvSpPr>
                <a:spLocks noChangeArrowheads="1"/>
              </p:cNvSpPr>
              <p:nvPr/>
            </p:nvSpPr>
            <p:spPr bwMode="auto">
              <a:xfrm>
                <a:off x="1781264" y="3180641"/>
                <a:ext cx="131961" cy="27852"/>
              </a:xfrm>
              <a:prstGeom prst="rect">
                <a:avLst/>
              </a:prstGeom>
              <a:solidFill>
                <a:srgbClr val="BAA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89" name="Rectangle 3131"/>
              <p:cNvSpPr>
                <a:spLocks noChangeArrowheads="1"/>
              </p:cNvSpPr>
              <p:nvPr/>
            </p:nvSpPr>
            <p:spPr bwMode="auto">
              <a:xfrm>
                <a:off x="1781264" y="3208492"/>
                <a:ext cx="131961" cy="29593"/>
              </a:xfrm>
              <a:prstGeom prst="rect">
                <a:avLst/>
              </a:prstGeom>
              <a:solidFill>
                <a:srgbClr val="BAA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90" name="Rectangle 3132"/>
              <p:cNvSpPr>
                <a:spLocks noChangeArrowheads="1"/>
              </p:cNvSpPr>
              <p:nvPr/>
            </p:nvSpPr>
            <p:spPr bwMode="auto">
              <a:xfrm>
                <a:off x="1781264" y="3238086"/>
                <a:ext cx="131961" cy="29593"/>
              </a:xfrm>
              <a:prstGeom prst="rect">
                <a:avLst/>
              </a:prstGeom>
              <a:solidFill>
                <a:srgbClr val="BBAA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91" name="Rectangle 3133"/>
              <p:cNvSpPr>
                <a:spLocks noChangeArrowheads="1"/>
              </p:cNvSpPr>
              <p:nvPr/>
            </p:nvSpPr>
            <p:spPr bwMode="auto">
              <a:xfrm>
                <a:off x="1781264" y="3267678"/>
                <a:ext cx="131961" cy="27852"/>
              </a:xfrm>
              <a:prstGeom prst="rect">
                <a:avLst/>
              </a:prstGeom>
              <a:solidFill>
                <a:srgbClr val="BC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92" name="Rectangle 3134"/>
              <p:cNvSpPr>
                <a:spLocks noChangeArrowheads="1"/>
              </p:cNvSpPr>
              <p:nvPr/>
            </p:nvSpPr>
            <p:spPr bwMode="auto">
              <a:xfrm>
                <a:off x="1781264" y="3295529"/>
                <a:ext cx="131961" cy="29593"/>
              </a:xfrm>
              <a:prstGeom prst="rect">
                <a:avLst/>
              </a:prstGeom>
              <a:solidFill>
                <a:srgbClr val="BDA6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93" name="Rectangle 3135"/>
              <p:cNvSpPr>
                <a:spLocks noChangeArrowheads="1"/>
              </p:cNvSpPr>
              <p:nvPr/>
            </p:nvSpPr>
            <p:spPr bwMode="auto">
              <a:xfrm>
                <a:off x="1781264" y="3325123"/>
                <a:ext cx="131961" cy="27852"/>
              </a:xfrm>
              <a:prstGeom prst="rect">
                <a:avLst/>
              </a:prstGeom>
              <a:solidFill>
                <a:srgbClr val="BEA4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94" name="Rectangle 3136"/>
              <p:cNvSpPr>
                <a:spLocks noChangeArrowheads="1"/>
              </p:cNvSpPr>
              <p:nvPr/>
            </p:nvSpPr>
            <p:spPr bwMode="auto">
              <a:xfrm>
                <a:off x="1781264" y="3352974"/>
                <a:ext cx="131961" cy="29593"/>
              </a:xfrm>
              <a:prstGeom prst="rect">
                <a:avLst/>
              </a:prstGeom>
              <a:solidFill>
                <a:srgbClr val="BEA2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95" name="Rectangle 3137"/>
              <p:cNvSpPr>
                <a:spLocks noChangeArrowheads="1"/>
              </p:cNvSpPr>
              <p:nvPr/>
            </p:nvSpPr>
            <p:spPr bwMode="auto">
              <a:xfrm>
                <a:off x="1781264" y="3382567"/>
                <a:ext cx="131961" cy="27852"/>
              </a:xfrm>
              <a:prstGeom prst="rect">
                <a:avLst/>
              </a:prstGeom>
              <a:solidFill>
                <a:srgbClr val="BFA0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96" name="Rectangle 3138"/>
              <p:cNvSpPr>
                <a:spLocks noChangeArrowheads="1"/>
              </p:cNvSpPr>
              <p:nvPr/>
            </p:nvSpPr>
            <p:spPr bwMode="auto">
              <a:xfrm>
                <a:off x="1781264" y="3410418"/>
                <a:ext cx="131961" cy="29593"/>
              </a:xfrm>
              <a:prstGeom prst="rect">
                <a:avLst/>
              </a:prstGeom>
              <a:solidFill>
                <a:srgbClr val="C09E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97" name="Rectangle 3139"/>
              <p:cNvSpPr>
                <a:spLocks noChangeArrowheads="1"/>
              </p:cNvSpPr>
              <p:nvPr/>
            </p:nvSpPr>
            <p:spPr bwMode="auto">
              <a:xfrm>
                <a:off x="1781264" y="3440012"/>
                <a:ext cx="131961" cy="27852"/>
              </a:xfrm>
              <a:prstGeom prst="rect">
                <a:avLst/>
              </a:prstGeom>
              <a:solidFill>
                <a:srgbClr val="C19C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98" name="Rectangle 3140"/>
              <p:cNvSpPr>
                <a:spLocks noChangeArrowheads="1"/>
              </p:cNvSpPr>
              <p:nvPr/>
            </p:nvSpPr>
            <p:spPr bwMode="auto">
              <a:xfrm>
                <a:off x="1781264" y="3467863"/>
                <a:ext cx="131961" cy="29593"/>
              </a:xfrm>
              <a:prstGeom prst="rect">
                <a:avLst/>
              </a:prstGeom>
              <a:solidFill>
                <a:srgbClr val="C29A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99" name="Rectangle 3141"/>
              <p:cNvSpPr>
                <a:spLocks noChangeArrowheads="1"/>
              </p:cNvSpPr>
              <p:nvPr/>
            </p:nvSpPr>
            <p:spPr bwMode="auto">
              <a:xfrm>
                <a:off x="1781264" y="3497455"/>
                <a:ext cx="131961" cy="27852"/>
              </a:xfrm>
              <a:prstGeom prst="rect">
                <a:avLst/>
              </a:prstGeom>
              <a:solidFill>
                <a:srgbClr val="C39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00" name="Rectangle 3142"/>
              <p:cNvSpPr>
                <a:spLocks noChangeArrowheads="1"/>
              </p:cNvSpPr>
              <p:nvPr/>
            </p:nvSpPr>
            <p:spPr bwMode="auto">
              <a:xfrm>
                <a:off x="1781264" y="3525307"/>
                <a:ext cx="131961" cy="13926"/>
              </a:xfrm>
              <a:prstGeom prst="rect">
                <a:avLst/>
              </a:prstGeom>
              <a:solidFill>
                <a:srgbClr val="C396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01" name="Rectangle 3143"/>
              <p:cNvSpPr>
                <a:spLocks noChangeArrowheads="1"/>
              </p:cNvSpPr>
              <p:nvPr/>
            </p:nvSpPr>
            <p:spPr bwMode="auto">
              <a:xfrm>
                <a:off x="1781264" y="3539233"/>
                <a:ext cx="131961" cy="29593"/>
              </a:xfrm>
              <a:prstGeom prst="rect">
                <a:avLst/>
              </a:prstGeom>
              <a:solidFill>
                <a:srgbClr val="C494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02" name="Rectangle 3144"/>
              <p:cNvSpPr>
                <a:spLocks noChangeArrowheads="1"/>
              </p:cNvSpPr>
              <p:nvPr/>
            </p:nvSpPr>
            <p:spPr bwMode="auto">
              <a:xfrm>
                <a:off x="1781264" y="3568826"/>
                <a:ext cx="131961" cy="27852"/>
              </a:xfrm>
              <a:prstGeom prst="rect">
                <a:avLst/>
              </a:prstGeom>
              <a:solidFill>
                <a:srgbClr val="C493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03" name="Rectangle 3145"/>
              <p:cNvSpPr>
                <a:spLocks noChangeArrowheads="1"/>
              </p:cNvSpPr>
              <p:nvPr/>
            </p:nvSpPr>
            <p:spPr bwMode="auto">
              <a:xfrm>
                <a:off x="1781264" y="3596678"/>
                <a:ext cx="131961" cy="29593"/>
              </a:xfrm>
              <a:prstGeom prst="rect">
                <a:avLst/>
              </a:prstGeom>
              <a:solidFill>
                <a:srgbClr val="C591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04" name="Rectangle 3146"/>
              <p:cNvSpPr>
                <a:spLocks noChangeArrowheads="1"/>
              </p:cNvSpPr>
              <p:nvPr/>
            </p:nvSpPr>
            <p:spPr bwMode="auto">
              <a:xfrm>
                <a:off x="1781264" y="3626270"/>
                <a:ext cx="131961" cy="13926"/>
              </a:xfrm>
              <a:prstGeom prst="rect">
                <a:avLst/>
              </a:prstGeom>
              <a:solidFill>
                <a:srgbClr val="C68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05" name="Rectangle 3147"/>
              <p:cNvSpPr>
                <a:spLocks noChangeArrowheads="1"/>
              </p:cNvSpPr>
              <p:nvPr/>
            </p:nvSpPr>
            <p:spPr bwMode="auto">
              <a:xfrm>
                <a:off x="1781264" y="3640196"/>
                <a:ext cx="131961" cy="29593"/>
              </a:xfrm>
              <a:prstGeom prst="rect">
                <a:avLst/>
              </a:prstGeom>
              <a:solidFill>
                <a:srgbClr val="C68E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06" name="Rectangle 3148"/>
              <p:cNvSpPr>
                <a:spLocks noChangeArrowheads="1"/>
              </p:cNvSpPr>
              <p:nvPr/>
            </p:nvSpPr>
            <p:spPr bwMode="auto">
              <a:xfrm>
                <a:off x="1781264" y="3669789"/>
                <a:ext cx="131961" cy="27852"/>
              </a:xfrm>
              <a:prstGeom prst="rect">
                <a:avLst/>
              </a:prstGeom>
              <a:solidFill>
                <a:srgbClr val="C78C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07" name="Rectangle 3149"/>
              <p:cNvSpPr>
                <a:spLocks noChangeArrowheads="1"/>
              </p:cNvSpPr>
              <p:nvPr/>
            </p:nvSpPr>
            <p:spPr bwMode="auto">
              <a:xfrm>
                <a:off x="1781264" y="3697641"/>
                <a:ext cx="131961" cy="29593"/>
              </a:xfrm>
              <a:prstGeom prst="rect">
                <a:avLst/>
              </a:prstGeom>
              <a:solidFill>
                <a:srgbClr val="C88A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08" name="Rectangle 3150"/>
              <p:cNvSpPr>
                <a:spLocks noChangeArrowheads="1"/>
              </p:cNvSpPr>
              <p:nvPr/>
            </p:nvSpPr>
            <p:spPr bwMode="auto">
              <a:xfrm>
                <a:off x="1781264" y="3727233"/>
                <a:ext cx="131961" cy="27852"/>
              </a:xfrm>
              <a:prstGeom prst="rect">
                <a:avLst/>
              </a:prstGeom>
              <a:solidFill>
                <a:srgbClr val="C988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09" name="Rectangle 3151"/>
              <p:cNvSpPr>
                <a:spLocks noChangeArrowheads="1"/>
              </p:cNvSpPr>
              <p:nvPr/>
            </p:nvSpPr>
            <p:spPr bwMode="auto">
              <a:xfrm>
                <a:off x="1781264" y="3755085"/>
                <a:ext cx="131961" cy="29593"/>
              </a:xfrm>
              <a:prstGeom prst="rect">
                <a:avLst/>
              </a:prstGeom>
              <a:solidFill>
                <a:srgbClr val="CA86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10" name="Rectangle 3152"/>
              <p:cNvSpPr>
                <a:spLocks noChangeArrowheads="1"/>
              </p:cNvSpPr>
              <p:nvPr/>
            </p:nvSpPr>
            <p:spPr bwMode="auto">
              <a:xfrm>
                <a:off x="1781264" y="3784678"/>
                <a:ext cx="131961" cy="13926"/>
              </a:xfrm>
              <a:prstGeom prst="rect">
                <a:avLst/>
              </a:prstGeom>
              <a:solidFill>
                <a:srgbClr val="CA84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11" name="Rectangle 3153"/>
              <p:cNvSpPr>
                <a:spLocks noChangeArrowheads="1"/>
              </p:cNvSpPr>
              <p:nvPr/>
            </p:nvSpPr>
            <p:spPr bwMode="auto">
              <a:xfrm>
                <a:off x="1781264" y="3798604"/>
                <a:ext cx="131961" cy="29593"/>
              </a:xfrm>
              <a:prstGeom prst="rect">
                <a:avLst/>
              </a:prstGeom>
              <a:solidFill>
                <a:srgbClr val="CB83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12" name="Rectangle 3154"/>
              <p:cNvSpPr>
                <a:spLocks noChangeArrowheads="1"/>
              </p:cNvSpPr>
              <p:nvPr/>
            </p:nvSpPr>
            <p:spPr bwMode="auto">
              <a:xfrm>
                <a:off x="1781264" y="3828196"/>
                <a:ext cx="131961" cy="27852"/>
              </a:xfrm>
              <a:prstGeom prst="rect">
                <a:avLst/>
              </a:prstGeom>
              <a:solidFill>
                <a:srgbClr val="CC81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13" name="Rectangle 3155"/>
              <p:cNvSpPr>
                <a:spLocks noChangeArrowheads="1"/>
              </p:cNvSpPr>
              <p:nvPr/>
            </p:nvSpPr>
            <p:spPr bwMode="auto">
              <a:xfrm>
                <a:off x="1781264" y="3856048"/>
                <a:ext cx="131961" cy="13926"/>
              </a:xfrm>
              <a:prstGeom prst="rect">
                <a:avLst/>
              </a:prstGeom>
              <a:solidFill>
                <a:srgbClr val="CD7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14" name="Rectangle 3156"/>
              <p:cNvSpPr>
                <a:spLocks noChangeArrowheads="1"/>
              </p:cNvSpPr>
              <p:nvPr/>
            </p:nvSpPr>
            <p:spPr bwMode="auto">
              <a:xfrm>
                <a:off x="1781264" y="3869974"/>
                <a:ext cx="131961" cy="29593"/>
              </a:xfrm>
              <a:prstGeom prst="rect">
                <a:avLst/>
              </a:prstGeom>
              <a:solidFill>
                <a:srgbClr val="CD7D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15" name="Rectangle 3157"/>
              <p:cNvSpPr>
                <a:spLocks noChangeArrowheads="1"/>
              </p:cNvSpPr>
              <p:nvPr/>
            </p:nvSpPr>
            <p:spPr bwMode="auto">
              <a:xfrm>
                <a:off x="1781264" y="3899567"/>
                <a:ext cx="131961" cy="27852"/>
              </a:xfrm>
              <a:prstGeom prst="rect">
                <a:avLst/>
              </a:prstGeom>
              <a:solidFill>
                <a:srgbClr val="CE7B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16" name="Rectangle 3158"/>
              <p:cNvSpPr>
                <a:spLocks noChangeArrowheads="1"/>
              </p:cNvSpPr>
              <p:nvPr/>
            </p:nvSpPr>
            <p:spPr bwMode="auto">
              <a:xfrm>
                <a:off x="1781264" y="3927419"/>
                <a:ext cx="131961" cy="29593"/>
              </a:xfrm>
              <a:prstGeom prst="rect">
                <a:avLst/>
              </a:prstGeom>
              <a:solidFill>
                <a:srgbClr val="CF79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17" name="Rectangle 3159"/>
              <p:cNvSpPr>
                <a:spLocks noChangeArrowheads="1"/>
              </p:cNvSpPr>
              <p:nvPr/>
            </p:nvSpPr>
            <p:spPr bwMode="auto">
              <a:xfrm>
                <a:off x="1781264" y="3957011"/>
                <a:ext cx="131961" cy="27852"/>
              </a:xfrm>
              <a:prstGeom prst="rect">
                <a:avLst/>
              </a:prstGeom>
              <a:solidFill>
                <a:srgbClr val="CF7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18" name="Rectangle 3160"/>
              <p:cNvSpPr>
                <a:spLocks noChangeArrowheads="1"/>
              </p:cNvSpPr>
              <p:nvPr/>
            </p:nvSpPr>
            <p:spPr bwMode="auto">
              <a:xfrm>
                <a:off x="1781264" y="3984863"/>
                <a:ext cx="131961" cy="29593"/>
              </a:xfrm>
              <a:prstGeom prst="rect">
                <a:avLst/>
              </a:prstGeom>
              <a:solidFill>
                <a:srgbClr val="D07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19" name="Rectangle 3161"/>
              <p:cNvSpPr>
                <a:spLocks noChangeArrowheads="1"/>
              </p:cNvSpPr>
              <p:nvPr/>
            </p:nvSpPr>
            <p:spPr bwMode="auto">
              <a:xfrm>
                <a:off x="1781264" y="4014456"/>
                <a:ext cx="131961" cy="13926"/>
              </a:xfrm>
              <a:prstGeom prst="rect">
                <a:avLst/>
              </a:prstGeom>
              <a:solidFill>
                <a:srgbClr val="D174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20" name="Rectangle 3162"/>
              <p:cNvSpPr>
                <a:spLocks noChangeArrowheads="1"/>
              </p:cNvSpPr>
              <p:nvPr/>
            </p:nvSpPr>
            <p:spPr bwMode="auto">
              <a:xfrm>
                <a:off x="1781264" y="4028382"/>
                <a:ext cx="131961" cy="29593"/>
              </a:xfrm>
              <a:prstGeom prst="rect">
                <a:avLst/>
              </a:prstGeom>
              <a:solidFill>
                <a:srgbClr val="D17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21" name="Rectangle 3163"/>
              <p:cNvSpPr>
                <a:spLocks noChangeArrowheads="1"/>
              </p:cNvSpPr>
              <p:nvPr/>
            </p:nvSpPr>
            <p:spPr bwMode="auto">
              <a:xfrm>
                <a:off x="1781264" y="4057974"/>
                <a:ext cx="131961" cy="27852"/>
              </a:xfrm>
              <a:prstGeom prst="rect">
                <a:avLst/>
              </a:prstGeom>
              <a:solidFill>
                <a:srgbClr val="D27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22" name="Rectangle 3164"/>
              <p:cNvSpPr>
                <a:spLocks noChangeArrowheads="1"/>
              </p:cNvSpPr>
              <p:nvPr/>
            </p:nvSpPr>
            <p:spPr bwMode="auto">
              <a:xfrm>
                <a:off x="1781264" y="4085826"/>
                <a:ext cx="131961" cy="29593"/>
              </a:xfrm>
              <a:prstGeom prst="rect">
                <a:avLst/>
              </a:prstGeom>
              <a:solidFill>
                <a:srgbClr val="D36F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23" name="Rectangle 3165"/>
              <p:cNvSpPr>
                <a:spLocks noChangeArrowheads="1"/>
              </p:cNvSpPr>
              <p:nvPr/>
            </p:nvSpPr>
            <p:spPr bwMode="auto">
              <a:xfrm>
                <a:off x="1781264" y="4115419"/>
                <a:ext cx="131961" cy="13926"/>
              </a:xfrm>
              <a:prstGeom prst="rect">
                <a:avLst/>
              </a:prstGeom>
              <a:solidFill>
                <a:srgbClr val="D46D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24" name="Rectangle 3166"/>
              <p:cNvSpPr>
                <a:spLocks noChangeArrowheads="1"/>
              </p:cNvSpPr>
              <p:nvPr/>
            </p:nvSpPr>
            <p:spPr bwMode="auto">
              <a:xfrm>
                <a:off x="1781264" y="4129345"/>
                <a:ext cx="131961" cy="29593"/>
              </a:xfrm>
              <a:prstGeom prst="rect">
                <a:avLst/>
              </a:prstGeom>
              <a:solidFill>
                <a:srgbClr val="D46C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25" name="Rectangle 3167"/>
              <p:cNvSpPr>
                <a:spLocks noChangeArrowheads="1"/>
              </p:cNvSpPr>
              <p:nvPr/>
            </p:nvSpPr>
            <p:spPr bwMode="auto">
              <a:xfrm>
                <a:off x="1781264" y="4158937"/>
                <a:ext cx="131961" cy="27852"/>
              </a:xfrm>
              <a:prstGeom prst="rect">
                <a:avLst/>
              </a:prstGeom>
              <a:solidFill>
                <a:srgbClr val="D56A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26" name="Rectangle 3168"/>
              <p:cNvSpPr>
                <a:spLocks noChangeArrowheads="1"/>
              </p:cNvSpPr>
              <p:nvPr/>
            </p:nvSpPr>
            <p:spPr bwMode="auto">
              <a:xfrm>
                <a:off x="1781264" y="4186789"/>
                <a:ext cx="131961" cy="13926"/>
              </a:xfrm>
              <a:prstGeom prst="rect">
                <a:avLst/>
              </a:prstGeom>
              <a:solidFill>
                <a:srgbClr val="D667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27" name="Rectangle 3169"/>
              <p:cNvSpPr>
                <a:spLocks noChangeArrowheads="1"/>
              </p:cNvSpPr>
              <p:nvPr/>
            </p:nvSpPr>
            <p:spPr bwMode="auto">
              <a:xfrm>
                <a:off x="1781264" y="4200715"/>
                <a:ext cx="131961" cy="29593"/>
              </a:xfrm>
              <a:prstGeom prst="rect">
                <a:avLst/>
              </a:prstGeom>
              <a:solidFill>
                <a:srgbClr val="D666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28" name="Rectangle 3170"/>
              <p:cNvSpPr>
                <a:spLocks noChangeArrowheads="1"/>
              </p:cNvSpPr>
              <p:nvPr/>
            </p:nvSpPr>
            <p:spPr bwMode="auto">
              <a:xfrm>
                <a:off x="1781264" y="4230308"/>
                <a:ext cx="131961" cy="27852"/>
              </a:xfrm>
              <a:prstGeom prst="rect">
                <a:avLst/>
              </a:prstGeom>
              <a:solidFill>
                <a:srgbClr val="D764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29" name="Rectangle 3171"/>
              <p:cNvSpPr>
                <a:spLocks noChangeArrowheads="1"/>
              </p:cNvSpPr>
              <p:nvPr/>
            </p:nvSpPr>
            <p:spPr bwMode="auto">
              <a:xfrm>
                <a:off x="1781264" y="4258160"/>
                <a:ext cx="131961" cy="29593"/>
              </a:xfrm>
              <a:prstGeom prst="rect">
                <a:avLst/>
              </a:prstGeom>
              <a:solidFill>
                <a:srgbClr val="D862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30" name="Rectangle 3172"/>
              <p:cNvSpPr>
                <a:spLocks noChangeArrowheads="1"/>
              </p:cNvSpPr>
              <p:nvPr/>
            </p:nvSpPr>
            <p:spPr bwMode="auto">
              <a:xfrm>
                <a:off x="1781264" y="4287752"/>
                <a:ext cx="131961" cy="27852"/>
              </a:xfrm>
              <a:prstGeom prst="rect">
                <a:avLst/>
              </a:prstGeom>
              <a:solidFill>
                <a:srgbClr val="D96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31" name="Rectangle 3173"/>
              <p:cNvSpPr>
                <a:spLocks noChangeArrowheads="1"/>
              </p:cNvSpPr>
              <p:nvPr/>
            </p:nvSpPr>
            <p:spPr bwMode="auto">
              <a:xfrm>
                <a:off x="1781264" y="4315604"/>
                <a:ext cx="131961" cy="43519"/>
              </a:xfrm>
              <a:prstGeom prst="rect">
                <a:avLst/>
              </a:prstGeom>
              <a:solidFill>
                <a:srgbClr val="D95E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32" name="Rectangle 3174"/>
              <p:cNvSpPr>
                <a:spLocks noChangeArrowheads="1"/>
              </p:cNvSpPr>
              <p:nvPr/>
            </p:nvSpPr>
            <p:spPr bwMode="auto">
              <a:xfrm>
                <a:off x="1781264" y="4359123"/>
                <a:ext cx="131961" cy="29593"/>
              </a:xfrm>
              <a:prstGeom prst="rect">
                <a:avLst/>
              </a:prstGeom>
              <a:solidFill>
                <a:srgbClr val="DA5C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33" name="Rectangle 3175"/>
              <p:cNvSpPr>
                <a:spLocks noChangeArrowheads="1"/>
              </p:cNvSpPr>
              <p:nvPr/>
            </p:nvSpPr>
            <p:spPr bwMode="auto">
              <a:xfrm>
                <a:off x="1781264" y="4388715"/>
                <a:ext cx="131961" cy="27852"/>
              </a:xfrm>
              <a:prstGeom prst="rect">
                <a:avLst/>
              </a:prstGeom>
              <a:solidFill>
                <a:srgbClr val="DB5A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34" name="Rectangle 3176"/>
              <p:cNvSpPr>
                <a:spLocks noChangeArrowheads="1"/>
              </p:cNvSpPr>
              <p:nvPr/>
            </p:nvSpPr>
            <p:spPr bwMode="auto">
              <a:xfrm>
                <a:off x="1781264" y="4416567"/>
                <a:ext cx="131961" cy="29593"/>
              </a:xfrm>
              <a:prstGeom prst="rect">
                <a:avLst/>
              </a:prstGeom>
              <a:solidFill>
                <a:srgbClr val="DC58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35" name="Rectangle 3177"/>
              <p:cNvSpPr>
                <a:spLocks noChangeArrowheads="1"/>
              </p:cNvSpPr>
              <p:nvPr/>
            </p:nvSpPr>
            <p:spPr bwMode="auto">
              <a:xfrm>
                <a:off x="1781264" y="4446160"/>
                <a:ext cx="131961" cy="27852"/>
              </a:xfrm>
              <a:prstGeom prst="rect">
                <a:avLst/>
              </a:prstGeom>
              <a:solidFill>
                <a:srgbClr val="DD56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36" name="Rectangle 3178"/>
              <p:cNvSpPr>
                <a:spLocks noChangeArrowheads="1"/>
              </p:cNvSpPr>
              <p:nvPr/>
            </p:nvSpPr>
            <p:spPr bwMode="auto">
              <a:xfrm>
                <a:off x="1781264" y="4474012"/>
                <a:ext cx="131961" cy="29593"/>
              </a:xfrm>
              <a:prstGeom prst="rect">
                <a:avLst/>
              </a:prstGeom>
              <a:solidFill>
                <a:srgbClr val="DE54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37" name="Rectangle 3179"/>
              <p:cNvSpPr>
                <a:spLocks noChangeArrowheads="1"/>
              </p:cNvSpPr>
              <p:nvPr/>
            </p:nvSpPr>
            <p:spPr bwMode="auto">
              <a:xfrm>
                <a:off x="1781264" y="4503604"/>
                <a:ext cx="131961" cy="13926"/>
              </a:xfrm>
              <a:prstGeom prst="rect">
                <a:avLst/>
              </a:prstGeom>
              <a:solidFill>
                <a:srgbClr val="DE5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38" name="Rectangle 3180"/>
              <p:cNvSpPr>
                <a:spLocks noChangeArrowheads="1"/>
              </p:cNvSpPr>
              <p:nvPr/>
            </p:nvSpPr>
            <p:spPr bwMode="auto">
              <a:xfrm>
                <a:off x="1781264" y="4517529"/>
                <a:ext cx="131961" cy="29593"/>
              </a:xfrm>
              <a:prstGeom prst="rect">
                <a:avLst/>
              </a:prstGeom>
              <a:solidFill>
                <a:srgbClr val="DF5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39" name="Rectangle 3181"/>
              <p:cNvSpPr>
                <a:spLocks noChangeArrowheads="1"/>
              </p:cNvSpPr>
              <p:nvPr/>
            </p:nvSpPr>
            <p:spPr bwMode="auto">
              <a:xfrm>
                <a:off x="1781264" y="4547123"/>
                <a:ext cx="131961" cy="27852"/>
              </a:xfrm>
              <a:prstGeom prst="rect">
                <a:avLst/>
              </a:prstGeom>
              <a:solidFill>
                <a:srgbClr val="E04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40" name="Rectangle 3182"/>
              <p:cNvSpPr>
                <a:spLocks noChangeArrowheads="1"/>
              </p:cNvSpPr>
              <p:nvPr/>
            </p:nvSpPr>
            <p:spPr bwMode="auto">
              <a:xfrm>
                <a:off x="1781264" y="4574974"/>
                <a:ext cx="131961" cy="29593"/>
              </a:xfrm>
              <a:prstGeom prst="rect">
                <a:avLst/>
              </a:prstGeom>
              <a:solidFill>
                <a:srgbClr val="E14C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41" name="Rectangle 3183"/>
              <p:cNvSpPr>
                <a:spLocks noChangeArrowheads="1"/>
              </p:cNvSpPr>
              <p:nvPr/>
            </p:nvSpPr>
            <p:spPr bwMode="auto">
              <a:xfrm>
                <a:off x="1781264" y="4604567"/>
                <a:ext cx="131961" cy="27852"/>
              </a:xfrm>
              <a:prstGeom prst="rect">
                <a:avLst/>
              </a:prstGeom>
              <a:solidFill>
                <a:srgbClr val="E14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3342" name="Group 3385"/>
              <p:cNvGrpSpPr>
                <a:grpSpLocks/>
              </p:cNvGrpSpPr>
              <p:nvPr/>
            </p:nvGrpSpPr>
            <p:grpSpPr bwMode="auto">
              <a:xfrm>
                <a:off x="1781264" y="1930789"/>
                <a:ext cx="652394" cy="3737371"/>
                <a:chOff x="895" y="1597"/>
                <a:chExt cx="440" cy="2147"/>
              </a:xfrm>
            </p:grpSpPr>
            <p:sp>
              <p:nvSpPr>
                <p:cNvPr id="5878" name="Rectangle 3185"/>
                <p:cNvSpPr>
                  <a:spLocks noChangeArrowheads="1"/>
                </p:cNvSpPr>
                <p:nvPr/>
              </p:nvSpPr>
              <p:spPr bwMode="auto">
                <a:xfrm>
                  <a:off x="895" y="3149"/>
                  <a:ext cx="89" cy="17"/>
                </a:xfrm>
                <a:prstGeom prst="rect">
                  <a:avLst/>
                </a:prstGeom>
                <a:solidFill>
                  <a:srgbClr val="E248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79" name="Rectangle 3186"/>
                <p:cNvSpPr>
                  <a:spLocks noChangeArrowheads="1"/>
                </p:cNvSpPr>
                <p:nvPr/>
              </p:nvSpPr>
              <p:spPr bwMode="auto">
                <a:xfrm>
                  <a:off x="895" y="3166"/>
                  <a:ext cx="89" cy="16"/>
                </a:xfrm>
                <a:prstGeom prst="rect">
                  <a:avLst/>
                </a:prstGeom>
                <a:solidFill>
                  <a:srgbClr val="E346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80" name="Rectangle 3187"/>
                <p:cNvSpPr>
                  <a:spLocks noChangeArrowheads="1"/>
                </p:cNvSpPr>
                <p:nvPr/>
              </p:nvSpPr>
              <p:spPr bwMode="auto">
                <a:xfrm>
                  <a:off x="895" y="3182"/>
                  <a:ext cx="89" cy="25"/>
                </a:xfrm>
                <a:prstGeom prst="rect">
                  <a:avLst/>
                </a:prstGeom>
                <a:solidFill>
                  <a:srgbClr val="E444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81" name="Rectangle 3188"/>
                <p:cNvSpPr>
                  <a:spLocks noChangeArrowheads="1"/>
                </p:cNvSpPr>
                <p:nvPr/>
              </p:nvSpPr>
              <p:spPr bwMode="auto">
                <a:xfrm>
                  <a:off x="895" y="3207"/>
                  <a:ext cx="89" cy="8"/>
                </a:xfrm>
                <a:prstGeom prst="rect">
                  <a:avLst/>
                </a:prstGeom>
                <a:solidFill>
                  <a:srgbClr val="E542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82" name="Rectangle 3189"/>
                <p:cNvSpPr>
                  <a:spLocks noChangeArrowheads="1"/>
                </p:cNvSpPr>
                <p:nvPr/>
              </p:nvSpPr>
              <p:spPr bwMode="auto">
                <a:xfrm>
                  <a:off x="895" y="3215"/>
                  <a:ext cx="89" cy="17"/>
                </a:xfrm>
                <a:prstGeom prst="rect">
                  <a:avLst/>
                </a:prstGeom>
                <a:solidFill>
                  <a:srgbClr val="E541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83" name="Rectangle 3190"/>
                <p:cNvSpPr>
                  <a:spLocks noChangeArrowheads="1"/>
                </p:cNvSpPr>
                <p:nvPr/>
              </p:nvSpPr>
              <p:spPr bwMode="auto">
                <a:xfrm>
                  <a:off x="895" y="3232"/>
                  <a:ext cx="89" cy="16"/>
                </a:xfrm>
                <a:prstGeom prst="rect">
                  <a:avLst/>
                </a:prstGeom>
                <a:solidFill>
                  <a:srgbClr val="E63F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84" name="Rectangle 3191"/>
                <p:cNvSpPr>
                  <a:spLocks noChangeArrowheads="1"/>
                </p:cNvSpPr>
                <p:nvPr/>
              </p:nvSpPr>
              <p:spPr bwMode="auto">
                <a:xfrm>
                  <a:off x="895" y="3248"/>
                  <a:ext cx="89" cy="17"/>
                </a:xfrm>
                <a:prstGeom prst="rect">
                  <a:avLst/>
                </a:prstGeom>
                <a:solidFill>
                  <a:srgbClr val="E73D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85" name="Rectangle 3192"/>
                <p:cNvSpPr>
                  <a:spLocks noChangeArrowheads="1"/>
                </p:cNvSpPr>
                <p:nvPr/>
              </p:nvSpPr>
              <p:spPr bwMode="auto">
                <a:xfrm>
                  <a:off x="895" y="3265"/>
                  <a:ext cx="89" cy="8"/>
                </a:xfrm>
                <a:prstGeom prst="rect">
                  <a:avLst/>
                </a:prstGeom>
                <a:solidFill>
                  <a:srgbClr val="E83B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86" name="Rectangle 3193"/>
                <p:cNvSpPr>
                  <a:spLocks noChangeArrowheads="1"/>
                </p:cNvSpPr>
                <p:nvPr/>
              </p:nvSpPr>
              <p:spPr bwMode="auto">
                <a:xfrm>
                  <a:off x="895" y="3273"/>
                  <a:ext cx="89" cy="16"/>
                </a:xfrm>
                <a:prstGeom prst="rect">
                  <a:avLst/>
                </a:prstGeom>
                <a:solidFill>
                  <a:srgbClr val="E839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87" name="Rectangle 3194"/>
                <p:cNvSpPr>
                  <a:spLocks noChangeArrowheads="1"/>
                </p:cNvSpPr>
                <p:nvPr/>
              </p:nvSpPr>
              <p:spPr bwMode="auto">
                <a:xfrm>
                  <a:off x="895" y="3289"/>
                  <a:ext cx="89" cy="17"/>
                </a:xfrm>
                <a:prstGeom prst="rect">
                  <a:avLst/>
                </a:prstGeom>
                <a:solidFill>
                  <a:srgbClr val="E937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88" name="Rectangle 3195"/>
                <p:cNvSpPr>
                  <a:spLocks noChangeArrowheads="1"/>
                </p:cNvSpPr>
                <p:nvPr/>
              </p:nvSpPr>
              <p:spPr bwMode="auto">
                <a:xfrm>
                  <a:off x="895" y="3306"/>
                  <a:ext cx="89" cy="8"/>
                </a:xfrm>
                <a:prstGeom prst="rect">
                  <a:avLst/>
                </a:prstGeom>
                <a:solidFill>
                  <a:srgbClr val="EA35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89" name="Rectangle 3196"/>
                <p:cNvSpPr>
                  <a:spLocks noChangeArrowheads="1"/>
                </p:cNvSpPr>
                <p:nvPr/>
              </p:nvSpPr>
              <p:spPr bwMode="auto">
                <a:xfrm>
                  <a:off x="895" y="3314"/>
                  <a:ext cx="89" cy="17"/>
                </a:xfrm>
                <a:prstGeom prst="rect">
                  <a:avLst/>
                </a:prstGeom>
                <a:solidFill>
                  <a:srgbClr val="EA34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90" name="Rectangle 3197"/>
                <p:cNvSpPr>
                  <a:spLocks noChangeArrowheads="1"/>
                </p:cNvSpPr>
                <p:nvPr/>
              </p:nvSpPr>
              <p:spPr bwMode="auto">
                <a:xfrm>
                  <a:off x="895" y="3331"/>
                  <a:ext cx="89" cy="16"/>
                </a:xfrm>
                <a:prstGeom prst="rect">
                  <a:avLst/>
                </a:prstGeom>
                <a:solidFill>
                  <a:srgbClr val="EB32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91" name="Rectangle 3198"/>
                <p:cNvSpPr>
                  <a:spLocks noChangeArrowheads="1"/>
                </p:cNvSpPr>
                <p:nvPr/>
              </p:nvSpPr>
              <p:spPr bwMode="auto">
                <a:xfrm>
                  <a:off x="895" y="3347"/>
                  <a:ext cx="89" cy="9"/>
                </a:xfrm>
                <a:prstGeom prst="rect">
                  <a:avLst/>
                </a:prstGeom>
                <a:solidFill>
                  <a:srgbClr val="EC30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92" name="Rectangle 3199"/>
                <p:cNvSpPr>
                  <a:spLocks noChangeArrowheads="1"/>
                </p:cNvSpPr>
                <p:nvPr/>
              </p:nvSpPr>
              <p:spPr bwMode="auto">
                <a:xfrm>
                  <a:off x="895" y="3356"/>
                  <a:ext cx="89" cy="16"/>
                </a:xfrm>
                <a:prstGeom prst="rect">
                  <a:avLst/>
                </a:prstGeom>
                <a:solidFill>
                  <a:srgbClr val="EC2F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93" name="Rectangle 3200"/>
                <p:cNvSpPr>
                  <a:spLocks noChangeArrowheads="1"/>
                </p:cNvSpPr>
                <p:nvPr/>
              </p:nvSpPr>
              <p:spPr bwMode="auto">
                <a:xfrm>
                  <a:off x="895" y="3372"/>
                  <a:ext cx="89" cy="17"/>
                </a:xfrm>
                <a:prstGeom prst="rect">
                  <a:avLst/>
                </a:prstGeom>
                <a:solidFill>
                  <a:srgbClr val="ED2D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94" name="Rectangle 3201"/>
                <p:cNvSpPr>
                  <a:spLocks noChangeArrowheads="1"/>
                </p:cNvSpPr>
                <p:nvPr/>
              </p:nvSpPr>
              <p:spPr bwMode="auto">
                <a:xfrm>
                  <a:off x="895" y="3389"/>
                  <a:ext cx="89" cy="16"/>
                </a:xfrm>
                <a:prstGeom prst="rect">
                  <a:avLst/>
                </a:prstGeom>
                <a:solidFill>
                  <a:srgbClr val="EE2B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95" name="Rectangle 3202"/>
                <p:cNvSpPr>
                  <a:spLocks noChangeArrowheads="1"/>
                </p:cNvSpPr>
                <p:nvPr/>
              </p:nvSpPr>
              <p:spPr bwMode="auto">
                <a:xfrm>
                  <a:off x="895" y="3405"/>
                  <a:ext cx="89" cy="8"/>
                </a:xfrm>
                <a:prstGeom prst="rect">
                  <a:avLst/>
                </a:prstGeom>
                <a:solidFill>
                  <a:srgbClr val="EF29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96" name="Rectangle 3203"/>
                <p:cNvSpPr>
                  <a:spLocks noChangeArrowheads="1"/>
                </p:cNvSpPr>
                <p:nvPr/>
              </p:nvSpPr>
              <p:spPr bwMode="auto">
                <a:xfrm>
                  <a:off x="895" y="3413"/>
                  <a:ext cx="89" cy="25"/>
                </a:xfrm>
                <a:prstGeom prst="rect">
                  <a:avLst/>
                </a:prstGeom>
                <a:solidFill>
                  <a:srgbClr val="EF28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97" name="Rectangle 3204"/>
                <p:cNvSpPr>
                  <a:spLocks noChangeArrowheads="1"/>
                </p:cNvSpPr>
                <p:nvPr/>
              </p:nvSpPr>
              <p:spPr bwMode="auto">
                <a:xfrm>
                  <a:off x="895" y="3438"/>
                  <a:ext cx="89" cy="8"/>
                </a:xfrm>
                <a:prstGeom prst="rect">
                  <a:avLst/>
                </a:prstGeom>
                <a:solidFill>
                  <a:srgbClr val="F026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98" name="Rectangle 3205"/>
                <p:cNvSpPr>
                  <a:spLocks noChangeArrowheads="1"/>
                </p:cNvSpPr>
                <p:nvPr/>
              </p:nvSpPr>
              <p:spPr bwMode="auto">
                <a:xfrm>
                  <a:off x="895" y="3446"/>
                  <a:ext cx="89" cy="9"/>
                </a:xfrm>
                <a:prstGeom prst="rect">
                  <a:avLst/>
                </a:prstGeom>
                <a:solidFill>
                  <a:srgbClr val="F025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99" name="Rectangle 3206"/>
                <p:cNvSpPr>
                  <a:spLocks noChangeArrowheads="1"/>
                </p:cNvSpPr>
                <p:nvPr/>
              </p:nvSpPr>
              <p:spPr bwMode="auto">
                <a:xfrm>
                  <a:off x="895" y="3455"/>
                  <a:ext cx="89" cy="16"/>
                </a:xfrm>
                <a:prstGeom prst="rect">
                  <a:avLst/>
                </a:prstGeom>
                <a:solidFill>
                  <a:srgbClr val="F123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00" name="Rectangle 3207"/>
                <p:cNvSpPr>
                  <a:spLocks noChangeArrowheads="1"/>
                </p:cNvSpPr>
                <p:nvPr/>
              </p:nvSpPr>
              <p:spPr bwMode="auto">
                <a:xfrm>
                  <a:off x="895" y="3471"/>
                  <a:ext cx="89" cy="17"/>
                </a:xfrm>
                <a:prstGeom prst="rect">
                  <a:avLst/>
                </a:prstGeom>
                <a:solidFill>
                  <a:srgbClr val="F22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01" name="Rectangle 3208"/>
                <p:cNvSpPr>
                  <a:spLocks noChangeArrowheads="1"/>
                </p:cNvSpPr>
                <p:nvPr/>
              </p:nvSpPr>
              <p:spPr bwMode="auto">
                <a:xfrm>
                  <a:off x="895" y="3488"/>
                  <a:ext cx="89" cy="8"/>
                </a:xfrm>
                <a:prstGeom prst="rect">
                  <a:avLst/>
                </a:prstGeom>
                <a:solidFill>
                  <a:srgbClr val="F21F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02" name="Rectangle 3209"/>
                <p:cNvSpPr>
                  <a:spLocks noChangeArrowheads="1"/>
                </p:cNvSpPr>
                <p:nvPr/>
              </p:nvSpPr>
              <p:spPr bwMode="auto">
                <a:xfrm>
                  <a:off x="895" y="3496"/>
                  <a:ext cx="89" cy="16"/>
                </a:xfrm>
                <a:prstGeom prst="rect">
                  <a:avLst/>
                </a:prstGeom>
                <a:solidFill>
                  <a:srgbClr val="F31E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03" name="Rectangle 3210"/>
                <p:cNvSpPr>
                  <a:spLocks noChangeArrowheads="1"/>
                </p:cNvSpPr>
                <p:nvPr/>
              </p:nvSpPr>
              <p:spPr bwMode="auto">
                <a:xfrm>
                  <a:off x="895" y="3512"/>
                  <a:ext cx="89" cy="17"/>
                </a:xfrm>
                <a:prstGeom prst="rect">
                  <a:avLst/>
                </a:prstGeom>
                <a:solidFill>
                  <a:srgbClr val="F41C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04" name="Rectangle 3211"/>
                <p:cNvSpPr>
                  <a:spLocks noChangeArrowheads="1"/>
                </p:cNvSpPr>
                <p:nvPr/>
              </p:nvSpPr>
              <p:spPr bwMode="auto">
                <a:xfrm>
                  <a:off x="895" y="3529"/>
                  <a:ext cx="89" cy="16"/>
                </a:xfrm>
                <a:prstGeom prst="rect">
                  <a:avLst/>
                </a:prstGeom>
                <a:solidFill>
                  <a:srgbClr val="F51A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05" name="Rectangle 3212"/>
                <p:cNvSpPr>
                  <a:spLocks noChangeArrowheads="1"/>
                </p:cNvSpPr>
                <p:nvPr/>
              </p:nvSpPr>
              <p:spPr bwMode="auto">
                <a:xfrm>
                  <a:off x="895" y="3545"/>
                  <a:ext cx="89" cy="17"/>
                </a:xfrm>
                <a:prstGeom prst="rect">
                  <a:avLst/>
                </a:prstGeom>
                <a:solidFill>
                  <a:srgbClr val="F518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06" name="Rectangle 3213"/>
                <p:cNvSpPr>
                  <a:spLocks noChangeArrowheads="1"/>
                </p:cNvSpPr>
                <p:nvPr/>
              </p:nvSpPr>
              <p:spPr bwMode="auto">
                <a:xfrm>
                  <a:off x="895" y="3562"/>
                  <a:ext cx="89" cy="16"/>
                </a:xfrm>
                <a:prstGeom prst="rect">
                  <a:avLst/>
                </a:prstGeom>
                <a:solidFill>
                  <a:srgbClr val="F616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07" name="Rectangle 3214"/>
                <p:cNvSpPr>
                  <a:spLocks noChangeArrowheads="1"/>
                </p:cNvSpPr>
                <p:nvPr/>
              </p:nvSpPr>
              <p:spPr bwMode="auto">
                <a:xfrm>
                  <a:off x="895" y="3578"/>
                  <a:ext cx="89" cy="17"/>
                </a:xfrm>
                <a:prstGeom prst="rect">
                  <a:avLst/>
                </a:prstGeom>
                <a:solidFill>
                  <a:srgbClr val="F71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08" name="Rectangle 3215"/>
                <p:cNvSpPr>
                  <a:spLocks noChangeArrowheads="1"/>
                </p:cNvSpPr>
                <p:nvPr/>
              </p:nvSpPr>
              <p:spPr bwMode="auto">
                <a:xfrm>
                  <a:off x="895" y="3595"/>
                  <a:ext cx="89" cy="17"/>
                </a:xfrm>
                <a:prstGeom prst="rect">
                  <a:avLst/>
                </a:prstGeom>
                <a:solidFill>
                  <a:srgbClr val="F812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09" name="Rectangle 3216"/>
                <p:cNvSpPr>
                  <a:spLocks noChangeArrowheads="1"/>
                </p:cNvSpPr>
                <p:nvPr/>
              </p:nvSpPr>
              <p:spPr bwMode="auto">
                <a:xfrm>
                  <a:off x="895" y="3612"/>
                  <a:ext cx="89" cy="16"/>
                </a:xfrm>
                <a:prstGeom prst="rect">
                  <a:avLst/>
                </a:prstGeom>
                <a:solidFill>
                  <a:srgbClr val="F910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10" name="Rectangle 3217"/>
                <p:cNvSpPr>
                  <a:spLocks noChangeArrowheads="1"/>
                </p:cNvSpPr>
                <p:nvPr/>
              </p:nvSpPr>
              <p:spPr bwMode="auto">
                <a:xfrm>
                  <a:off x="895" y="3628"/>
                  <a:ext cx="89" cy="17"/>
                </a:xfrm>
                <a:prstGeom prst="rect">
                  <a:avLst/>
                </a:prstGeom>
                <a:solidFill>
                  <a:srgbClr val="FA0E1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11" name="Rectangle 3218"/>
                <p:cNvSpPr>
                  <a:spLocks noChangeArrowheads="1"/>
                </p:cNvSpPr>
                <p:nvPr/>
              </p:nvSpPr>
              <p:spPr bwMode="auto">
                <a:xfrm>
                  <a:off x="895" y="3645"/>
                  <a:ext cx="89" cy="16"/>
                </a:xfrm>
                <a:prstGeom prst="rect">
                  <a:avLst/>
                </a:prstGeom>
                <a:solidFill>
                  <a:srgbClr val="FA0C0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12" name="Rectangle 3219"/>
                <p:cNvSpPr>
                  <a:spLocks noChangeArrowheads="1"/>
                </p:cNvSpPr>
                <p:nvPr/>
              </p:nvSpPr>
              <p:spPr bwMode="auto">
                <a:xfrm>
                  <a:off x="895" y="3661"/>
                  <a:ext cx="89" cy="17"/>
                </a:xfrm>
                <a:prstGeom prst="rect">
                  <a:avLst/>
                </a:prstGeom>
                <a:solidFill>
                  <a:srgbClr val="FB0A0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13" name="Rectangle 3220"/>
                <p:cNvSpPr>
                  <a:spLocks noChangeArrowheads="1"/>
                </p:cNvSpPr>
                <p:nvPr/>
              </p:nvSpPr>
              <p:spPr bwMode="auto">
                <a:xfrm>
                  <a:off x="895" y="3678"/>
                  <a:ext cx="89" cy="16"/>
                </a:xfrm>
                <a:prstGeom prst="rect">
                  <a:avLst/>
                </a:prstGeom>
                <a:solidFill>
                  <a:srgbClr val="FC080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14" name="Rectangle 3221"/>
                <p:cNvSpPr>
                  <a:spLocks noChangeArrowheads="1"/>
                </p:cNvSpPr>
                <p:nvPr/>
              </p:nvSpPr>
              <p:spPr bwMode="auto">
                <a:xfrm>
                  <a:off x="895" y="3694"/>
                  <a:ext cx="89" cy="17"/>
                </a:xfrm>
                <a:prstGeom prst="rect">
                  <a:avLst/>
                </a:prstGeom>
                <a:solidFill>
                  <a:srgbClr val="FC060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15" name="Rectangle 3222"/>
                <p:cNvSpPr>
                  <a:spLocks noChangeArrowheads="1"/>
                </p:cNvSpPr>
                <p:nvPr/>
              </p:nvSpPr>
              <p:spPr bwMode="auto">
                <a:xfrm>
                  <a:off x="895" y="3711"/>
                  <a:ext cx="89" cy="16"/>
                </a:xfrm>
                <a:prstGeom prst="rect">
                  <a:avLst/>
                </a:prstGeom>
                <a:solidFill>
                  <a:srgbClr val="FD04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16" name="Rectangle 3223"/>
                <p:cNvSpPr>
                  <a:spLocks noChangeArrowheads="1"/>
                </p:cNvSpPr>
                <p:nvPr/>
              </p:nvSpPr>
              <p:spPr bwMode="auto">
                <a:xfrm>
                  <a:off x="895" y="3727"/>
                  <a:ext cx="89" cy="17"/>
                </a:xfrm>
                <a:prstGeom prst="rect">
                  <a:avLst/>
                </a:prstGeom>
                <a:solidFill>
                  <a:srgbClr val="FF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17" name="Rectangle 3224"/>
                <p:cNvSpPr>
                  <a:spLocks noChangeArrowheads="1"/>
                </p:cNvSpPr>
                <p:nvPr/>
              </p:nvSpPr>
              <p:spPr bwMode="auto">
                <a:xfrm>
                  <a:off x="1066" y="1597"/>
                  <a:ext cx="90" cy="24"/>
                </a:xfrm>
                <a:prstGeom prst="rect">
                  <a:avLst/>
                </a:prstGeom>
                <a:solidFill>
                  <a:srgbClr val="CAD9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18" name="Rectangle 3225"/>
                <p:cNvSpPr>
                  <a:spLocks noChangeArrowheads="1"/>
                </p:cNvSpPr>
                <p:nvPr/>
              </p:nvSpPr>
              <p:spPr bwMode="auto">
                <a:xfrm>
                  <a:off x="1066" y="1621"/>
                  <a:ext cx="90" cy="25"/>
                </a:xfrm>
                <a:prstGeom prst="rect">
                  <a:avLst/>
                </a:prstGeom>
                <a:solidFill>
                  <a:srgbClr val="C8D8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19" name="Rectangle 3226"/>
                <p:cNvSpPr>
                  <a:spLocks noChangeArrowheads="1"/>
                </p:cNvSpPr>
                <p:nvPr/>
              </p:nvSpPr>
              <p:spPr bwMode="auto">
                <a:xfrm>
                  <a:off x="1066" y="1646"/>
                  <a:ext cx="90" cy="33"/>
                </a:xfrm>
                <a:prstGeom prst="rect">
                  <a:avLst/>
                </a:prstGeom>
                <a:solidFill>
                  <a:srgbClr val="C6D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20" name="Rectangle 3227"/>
                <p:cNvSpPr>
                  <a:spLocks noChangeArrowheads="1"/>
                </p:cNvSpPr>
                <p:nvPr/>
              </p:nvSpPr>
              <p:spPr bwMode="auto">
                <a:xfrm>
                  <a:off x="1066" y="1679"/>
                  <a:ext cx="90" cy="25"/>
                </a:xfrm>
                <a:prstGeom prst="rect">
                  <a:avLst/>
                </a:prstGeom>
                <a:solidFill>
                  <a:srgbClr val="C4D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21" name="Rectangle 3228"/>
                <p:cNvSpPr>
                  <a:spLocks noChangeArrowheads="1"/>
                </p:cNvSpPr>
                <p:nvPr/>
              </p:nvSpPr>
              <p:spPr bwMode="auto">
                <a:xfrm>
                  <a:off x="1066" y="1704"/>
                  <a:ext cx="90" cy="25"/>
                </a:xfrm>
                <a:prstGeom prst="rect">
                  <a:avLst/>
                </a:prstGeom>
                <a:solidFill>
                  <a:srgbClr val="C2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22" name="Rectangle 3229"/>
                <p:cNvSpPr>
                  <a:spLocks noChangeArrowheads="1"/>
                </p:cNvSpPr>
                <p:nvPr/>
              </p:nvSpPr>
              <p:spPr bwMode="auto">
                <a:xfrm>
                  <a:off x="1066" y="1729"/>
                  <a:ext cx="90" cy="33"/>
                </a:xfrm>
                <a:prstGeom prst="rect">
                  <a:avLst/>
                </a:prstGeom>
                <a:solidFill>
                  <a:srgbClr val="C0D2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23" name="Rectangle 3230"/>
                <p:cNvSpPr>
                  <a:spLocks noChangeArrowheads="1"/>
                </p:cNvSpPr>
                <p:nvPr/>
              </p:nvSpPr>
              <p:spPr bwMode="auto">
                <a:xfrm>
                  <a:off x="1066" y="1762"/>
                  <a:ext cx="90" cy="24"/>
                </a:xfrm>
                <a:prstGeom prst="rect">
                  <a:avLst/>
                </a:prstGeom>
                <a:solidFill>
                  <a:srgbClr val="BED0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24" name="Rectangle 3231"/>
                <p:cNvSpPr>
                  <a:spLocks noChangeArrowheads="1"/>
                </p:cNvSpPr>
                <p:nvPr/>
              </p:nvSpPr>
              <p:spPr bwMode="auto">
                <a:xfrm>
                  <a:off x="1066" y="1786"/>
                  <a:ext cx="90" cy="25"/>
                </a:xfrm>
                <a:prstGeom prst="rect">
                  <a:avLst/>
                </a:prstGeom>
                <a:solidFill>
                  <a:srgbClr val="BCCF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25" name="Rectangle 3232"/>
                <p:cNvSpPr>
                  <a:spLocks noChangeArrowheads="1"/>
                </p:cNvSpPr>
                <p:nvPr/>
              </p:nvSpPr>
              <p:spPr bwMode="auto">
                <a:xfrm>
                  <a:off x="1066" y="1811"/>
                  <a:ext cx="90" cy="25"/>
                </a:xfrm>
                <a:prstGeom prst="rect">
                  <a:avLst/>
                </a:prstGeom>
                <a:solidFill>
                  <a:srgbClr val="BACE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26" name="Rectangle 3233"/>
                <p:cNvSpPr>
                  <a:spLocks noChangeArrowheads="1"/>
                </p:cNvSpPr>
                <p:nvPr/>
              </p:nvSpPr>
              <p:spPr bwMode="auto">
                <a:xfrm>
                  <a:off x="1066" y="1836"/>
                  <a:ext cx="90" cy="17"/>
                </a:xfrm>
                <a:prstGeom prst="rect">
                  <a:avLst/>
                </a:prstGeom>
                <a:solidFill>
                  <a:srgbClr val="B9CC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27" name="Rectangle 3234"/>
                <p:cNvSpPr>
                  <a:spLocks noChangeArrowheads="1"/>
                </p:cNvSpPr>
                <p:nvPr/>
              </p:nvSpPr>
              <p:spPr bwMode="auto">
                <a:xfrm>
                  <a:off x="1066" y="1853"/>
                  <a:ext cx="90" cy="41"/>
                </a:xfrm>
                <a:prstGeom prst="rect">
                  <a:avLst/>
                </a:prstGeom>
                <a:solidFill>
                  <a:srgbClr val="B7CB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28" name="Rectangle 3235"/>
                <p:cNvSpPr>
                  <a:spLocks noChangeArrowheads="1"/>
                </p:cNvSpPr>
                <p:nvPr/>
              </p:nvSpPr>
              <p:spPr bwMode="auto">
                <a:xfrm>
                  <a:off x="1066" y="1894"/>
                  <a:ext cx="90" cy="25"/>
                </a:xfrm>
                <a:prstGeom prst="rect">
                  <a:avLst/>
                </a:prstGeom>
                <a:solidFill>
                  <a:srgbClr val="B5C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29" name="Rectangle 3236"/>
                <p:cNvSpPr>
                  <a:spLocks noChangeArrowheads="1"/>
                </p:cNvSpPr>
                <p:nvPr/>
              </p:nvSpPr>
              <p:spPr bwMode="auto">
                <a:xfrm>
                  <a:off x="1066" y="1919"/>
                  <a:ext cx="90" cy="33"/>
                </a:xfrm>
                <a:prstGeom prst="rect">
                  <a:avLst/>
                </a:prstGeom>
                <a:solidFill>
                  <a:srgbClr val="B3C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30" name="Rectangle 3237"/>
                <p:cNvSpPr>
                  <a:spLocks noChangeArrowheads="1"/>
                </p:cNvSpPr>
                <p:nvPr/>
              </p:nvSpPr>
              <p:spPr bwMode="auto">
                <a:xfrm>
                  <a:off x="1066" y="1952"/>
                  <a:ext cx="90" cy="214"/>
                </a:xfrm>
                <a:prstGeom prst="rect">
                  <a:avLst/>
                </a:prstGeom>
                <a:solidFill>
                  <a:srgbClr val="B1C7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31" name="Rectangle 3238"/>
                <p:cNvSpPr>
                  <a:spLocks noChangeArrowheads="1"/>
                </p:cNvSpPr>
                <p:nvPr/>
              </p:nvSpPr>
              <p:spPr bwMode="auto">
                <a:xfrm>
                  <a:off x="1066" y="2166"/>
                  <a:ext cx="90" cy="17"/>
                </a:xfrm>
                <a:prstGeom prst="rect">
                  <a:avLst/>
                </a:prstGeom>
                <a:solidFill>
                  <a:srgbClr val="B1C4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32" name="Rectangle 3239"/>
                <p:cNvSpPr>
                  <a:spLocks noChangeArrowheads="1"/>
                </p:cNvSpPr>
                <p:nvPr/>
              </p:nvSpPr>
              <p:spPr bwMode="auto">
                <a:xfrm>
                  <a:off x="1066" y="2183"/>
                  <a:ext cx="90" cy="16"/>
                </a:xfrm>
                <a:prstGeom prst="rect">
                  <a:avLst/>
                </a:prstGeom>
                <a:solidFill>
                  <a:srgbClr val="B1C2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33" name="Rectangle 3240"/>
                <p:cNvSpPr>
                  <a:spLocks noChangeArrowheads="1"/>
                </p:cNvSpPr>
                <p:nvPr/>
              </p:nvSpPr>
              <p:spPr bwMode="auto">
                <a:xfrm>
                  <a:off x="1066" y="2199"/>
                  <a:ext cx="90" cy="9"/>
                </a:xfrm>
                <a:prstGeom prst="rect">
                  <a:avLst/>
                </a:prstGeom>
                <a:solidFill>
                  <a:srgbClr val="B2C0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34" name="Rectangle 3241"/>
                <p:cNvSpPr>
                  <a:spLocks noChangeArrowheads="1"/>
                </p:cNvSpPr>
                <p:nvPr/>
              </p:nvSpPr>
              <p:spPr bwMode="auto">
                <a:xfrm>
                  <a:off x="1066" y="2208"/>
                  <a:ext cx="90" cy="16"/>
                </a:xfrm>
                <a:prstGeom prst="rect">
                  <a:avLst/>
                </a:prstGeom>
                <a:solidFill>
                  <a:srgbClr val="B3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35" name="Rectangle 3242"/>
                <p:cNvSpPr>
                  <a:spLocks noChangeArrowheads="1"/>
                </p:cNvSpPr>
                <p:nvPr/>
              </p:nvSpPr>
              <p:spPr bwMode="auto">
                <a:xfrm>
                  <a:off x="1066" y="2224"/>
                  <a:ext cx="90" cy="17"/>
                </a:xfrm>
                <a:prstGeom prst="rect">
                  <a:avLst/>
                </a:prstGeom>
                <a:solidFill>
                  <a:srgbClr val="B4BD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36" name="Rectangle 3243"/>
                <p:cNvSpPr>
                  <a:spLocks noChangeArrowheads="1"/>
                </p:cNvSpPr>
                <p:nvPr/>
              </p:nvSpPr>
              <p:spPr bwMode="auto">
                <a:xfrm>
                  <a:off x="1066" y="2241"/>
                  <a:ext cx="90" cy="8"/>
                </a:xfrm>
                <a:prstGeom prst="rect">
                  <a:avLst/>
                </a:prstGeom>
                <a:solidFill>
                  <a:srgbClr val="B4BB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37" name="Rectangle 3244"/>
                <p:cNvSpPr>
                  <a:spLocks noChangeArrowheads="1"/>
                </p:cNvSpPr>
                <p:nvPr/>
              </p:nvSpPr>
              <p:spPr bwMode="auto">
                <a:xfrm>
                  <a:off x="1066" y="2249"/>
                  <a:ext cx="90" cy="16"/>
                </a:xfrm>
                <a:prstGeom prst="rect">
                  <a:avLst/>
                </a:prstGeom>
                <a:solidFill>
                  <a:srgbClr val="B5BA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38" name="Rectangle 3245"/>
                <p:cNvSpPr>
                  <a:spLocks noChangeArrowheads="1"/>
                </p:cNvSpPr>
                <p:nvPr/>
              </p:nvSpPr>
              <p:spPr bwMode="auto">
                <a:xfrm>
                  <a:off x="1066" y="2265"/>
                  <a:ext cx="90" cy="17"/>
                </a:xfrm>
                <a:prstGeom prst="rect">
                  <a:avLst/>
                </a:prstGeom>
                <a:solidFill>
                  <a:srgbClr val="B6B8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39" name="Rectangle 3246"/>
                <p:cNvSpPr>
                  <a:spLocks noChangeArrowheads="1"/>
                </p:cNvSpPr>
                <p:nvPr/>
              </p:nvSpPr>
              <p:spPr bwMode="auto">
                <a:xfrm>
                  <a:off x="1066" y="2282"/>
                  <a:ext cx="90" cy="16"/>
                </a:xfrm>
                <a:prstGeom prst="rect">
                  <a:avLst/>
                </a:prstGeom>
                <a:solidFill>
                  <a:srgbClr val="B6B6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40" name="Rectangle 3247"/>
                <p:cNvSpPr>
                  <a:spLocks noChangeArrowheads="1"/>
                </p:cNvSpPr>
                <p:nvPr/>
              </p:nvSpPr>
              <p:spPr bwMode="auto">
                <a:xfrm>
                  <a:off x="1066" y="2298"/>
                  <a:ext cx="90" cy="17"/>
                </a:xfrm>
                <a:prstGeom prst="rect">
                  <a:avLst/>
                </a:prstGeom>
                <a:solidFill>
                  <a:srgbClr val="B7B4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41" name="Rectangle 3248"/>
                <p:cNvSpPr>
                  <a:spLocks noChangeArrowheads="1"/>
                </p:cNvSpPr>
                <p:nvPr/>
              </p:nvSpPr>
              <p:spPr bwMode="auto">
                <a:xfrm>
                  <a:off x="1066" y="2315"/>
                  <a:ext cx="90" cy="16"/>
                </a:xfrm>
                <a:prstGeom prst="rect">
                  <a:avLst/>
                </a:prstGeom>
                <a:solidFill>
                  <a:srgbClr val="B8B2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42" name="Rectangle 3249"/>
                <p:cNvSpPr>
                  <a:spLocks noChangeArrowheads="1"/>
                </p:cNvSpPr>
                <p:nvPr/>
              </p:nvSpPr>
              <p:spPr bwMode="auto">
                <a:xfrm>
                  <a:off x="1066" y="2331"/>
                  <a:ext cx="90" cy="17"/>
                </a:xfrm>
                <a:prstGeom prst="rect">
                  <a:avLst/>
                </a:prstGeom>
                <a:solidFill>
                  <a:srgbClr val="B9B0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43" name="Rectangle 3250"/>
                <p:cNvSpPr>
                  <a:spLocks noChangeArrowheads="1"/>
                </p:cNvSpPr>
                <p:nvPr/>
              </p:nvSpPr>
              <p:spPr bwMode="auto">
                <a:xfrm>
                  <a:off x="1066" y="2348"/>
                  <a:ext cx="90" cy="17"/>
                </a:xfrm>
                <a:prstGeom prst="rect">
                  <a:avLst/>
                </a:prstGeom>
                <a:solidFill>
                  <a:srgbClr val="BAAE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44" name="Rectangle 3251"/>
                <p:cNvSpPr>
                  <a:spLocks noChangeArrowheads="1"/>
                </p:cNvSpPr>
                <p:nvPr/>
              </p:nvSpPr>
              <p:spPr bwMode="auto">
                <a:xfrm>
                  <a:off x="1066" y="2365"/>
                  <a:ext cx="90" cy="16"/>
                </a:xfrm>
                <a:prstGeom prst="rect">
                  <a:avLst/>
                </a:prstGeom>
                <a:solidFill>
                  <a:srgbClr val="BBAB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45" name="Rectangle 3252"/>
                <p:cNvSpPr>
                  <a:spLocks noChangeArrowheads="1"/>
                </p:cNvSpPr>
                <p:nvPr/>
              </p:nvSpPr>
              <p:spPr bwMode="auto">
                <a:xfrm>
                  <a:off x="1066" y="2381"/>
                  <a:ext cx="90" cy="8"/>
                </a:xfrm>
                <a:prstGeom prst="rect">
                  <a:avLst/>
                </a:prstGeom>
                <a:solidFill>
                  <a:srgbClr val="BBA9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46" name="Rectangle 3253"/>
                <p:cNvSpPr>
                  <a:spLocks noChangeArrowheads="1"/>
                </p:cNvSpPr>
                <p:nvPr/>
              </p:nvSpPr>
              <p:spPr bwMode="auto">
                <a:xfrm>
                  <a:off x="1066" y="2389"/>
                  <a:ext cx="90" cy="25"/>
                </a:xfrm>
                <a:prstGeom prst="rect">
                  <a:avLst/>
                </a:prstGeom>
                <a:solidFill>
                  <a:srgbClr val="BCA8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47" name="Rectangle 3254"/>
                <p:cNvSpPr>
                  <a:spLocks noChangeArrowheads="1"/>
                </p:cNvSpPr>
                <p:nvPr/>
              </p:nvSpPr>
              <p:spPr bwMode="auto">
                <a:xfrm>
                  <a:off x="1066" y="2414"/>
                  <a:ext cx="90" cy="8"/>
                </a:xfrm>
                <a:prstGeom prst="rect">
                  <a:avLst/>
                </a:prstGeom>
                <a:solidFill>
                  <a:srgbClr val="BDA6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48" name="Rectangle 3255"/>
                <p:cNvSpPr>
                  <a:spLocks noChangeArrowheads="1"/>
                </p:cNvSpPr>
                <p:nvPr/>
              </p:nvSpPr>
              <p:spPr bwMode="auto">
                <a:xfrm>
                  <a:off x="1066" y="2422"/>
                  <a:ext cx="90" cy="17"/>
                </a:xfrm>
                <a:prstGeom prst="rect">
                  <a:avLst/>
                </a:prstGeom>
                <a:solidFill>
                  <a:srgbClr val="BDA5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49" name="Rectangle 3256"/>
                <p:cNvSpPr>
                  <a:spLocks noChangeArrowheads="1"/>
                </p:cNvSpPr>
                <p:nvPr/>
              </p:nvSpPr>
              <p:spPr bwMode="auto">
                <a:xfrm>
                  <a:off x="1066" y="2439"/>
                  <a:ext cx="90" cy="16"/>
                </a:xfrm>
                <a:prstGeom prst="rect">
                  <a:avLst/>
                </a:prstGeom>
                <a:solidFill>
                  <a:srgbClr val="BEA3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50" name="Rectangle 3257"/>
                <p:cNvSpPr>
                  <a:spLocks noChangeArrowheads="1"/>
                </p:cNvSpPr>
                <p:nvPr/>
              </p:nvSpPr>
              <p:spPr bwMode="auto">
                <a:xfrm>
                  <a:off x="1066" y="2455"/>
                  <a:ext cx="90" cy="17"/>
                </a:xfrm>
                <a:prstGeom prst="rect">
                  <a:avLst/>
                </a:prstGeom>
                <a:solidFill>
                  <a:srgbClr val="BFA1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51" name="Rectangle 3258"/>
                <p:cNvSpPr>
                  <a:spLocks noChangeArrowheads="1"/>
                </p:cNvSpPr>
                <p:nvPr/>
              </p:nvSpPr>
              <p:spPr bwMode="auto">
                <a:xfrm>
                  <a:off x="1066" y="2472"/>
                  <a:ext cx="90" cy="16"/>
                </a:xfrm>
                <a:prstGeom prst="rect">
                  <a:avLst/>
                </a:prstGeom>
                <a:solidFill>
                  <a:srgbClr val="C09F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52" name="Rectangle 3259"/>
                <p:cNvSpPr>
                  <a:spLocks noChangeArrowheads="1"/>
                </p:cNvSpPr>
                <p:nvPr/>
              </p:nvSpPr>
              <p:spPr bwMode="auto">
                <a:xfrm>
                  <a:off x="1066" y="2488"/>
                  <a:ext cx="90" cy="17"/>
                </a:xfrm>
                <a:prstGeom prst="rect">
                  <a:avLst/>
                </a:prstGeom>
                <a:solidFill>
                  <a:srgbClr val="C09D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53" name="Rectangle 3260"/>
                <p:cNvSpPr>
                  <a:spLocks noChangeArrowheads="1"/>
                </p:cNvSpPr>
                <p:nvPr/>
              </p:nvSpPr>
              <p:spPr bwMode="auto">
                <a:xfrm>
                  <a:off x="1066" y="2505"/>
                  <a:ext cx="90" cy="8"/>
                </a:xfrm>
                <a:prstGeom prst="rect">
                  <a:avLst/>
                </a:prstGeom>
                <a:solidFill>
                  <a:srgbClr val="C19B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54" name="Rectangle 3261"/>
                <p:cNvSpPr>
                  <a:spLocks noChangeArrowheads="1"/>
                </p:cNvSpPr>
                <p:nvPr/>
              </p:nvSpPr>
              <p:spPr bwMode="auto">
                <a:xfrm>
                  <a:off x="1066" y="2513"/>
                  <a:ext cx="90" cy="17"/>
                </a:xfrm>
                <a:prstGeom prst="rect">
                  <a:avLst/>
                </a:prstGeom>
                <a:solidFill>
                  <a:srgbClr val="C29A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55" name="Rectangle 3262"/>
                <p:cNvSpPr>
                  <a:spLocks noChangeArrowheads="1"/>
                </p:cNvSpPr>
                <p:nvPr/>
              </p:nvSpPr>
              <p:spPr bwMode="auto">
                <a:xfrm>
                  <a:off x="1066" y="2530"/>
                  <a:ext cx="90" cy="16"/>
                </a:xfrm>
                <a:prstGeom prst="rect">
                  <a:avLst/>
                </a:prstGeom>
                <a:solidFill>
                  <a:srgbClr val="C398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56" name="Rectangle 3263"/>
                <p:cNvSpPr>
                  <a:spLocks noChangeArrowheads="1"/>
                </p:cNvSpPr>
                <p:nvPr/>
              </p:nvSpPr>
              <p:spPr bwMode="auto">
                <a:xfrm>
                  <a:off x="1066" y="2546"/>
                  <a:ext cx="90" cy="17"/>
                </a:xfrm>
                <a:prstGeom prst="rect">
                  <a:avLst/>
                </a:prstGeom>
                <a:solidFill>
                  <a:srgbClr val="C395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57" name="Rectangle 3264"/>
                <p:cNvSpPr>
                  <a:spLocks noChangeArrowheads="1"/>
                </p:cNvSpPr>
                <p:nvPr/>
              </p:nvSpPr>
              <p:spPr bwMode="auto">
                <a:xfrm>
                  <a:off x="1066" y="2563"/>
                  <a:ext cx="90" cy="16"/>
                </a:xfrm>
                <a:prstGeom prst="rect">
                  <a:avLst/>
                </a:prstGeom>
                <a:solidFill>
                  <a:srgbClr val="C493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58" name="Rectangle 3265"/>
                <p:cNvSpPr>
                  <a:spLocks noChangeArrowheads="1"/>
                </p:cNvSpPr>
                <p:nvPr/>
              </p:nvSpPr>
              <p:spPr bwMode="auto">
                <a:xfrm>
                  <a:off x="1066" y="2579"/>
                  <a:ext cx="90" cy="17"/>
                </a:xfrm>
                <a:prstGeom prst="rect">
                  <a:avLst/>
                </a:prstGeom>
                <a:solidFill>
                  <a:srgbClr val="C591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59" name="Rectangle 3266"/>
                <p:cNvSpPr>
                  <a:spLocks noChangeArrowheads="1"/>
                </p:cNvSpPr>
                <p:nvPr/>
              </p:nvSpPr>
              <p:spPr bwMode="auto">
                <a:xfrm>
                  <a:off x="1066" y="2596"/>
                  <a:ext cx="90" cy="16"/>
                </a:xfrm>
                <a:prstGeom prst="rect">
                  <a:avLst/>
                </a:prstGeom>
                <a:solidFill>
                  <a:srgbClr val="C68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60" name="Rectangle 3267"/>
                <p:cNvSpPr>
                  <a:spLocks noChangeArrowheads="1"/>
                </p:cNvSpPr>
                <p:nvPr/>
              </p:nvSpPr>
              <p:spPr bwMode="auto">
                <a:xfrm>
                  <a:off x="1066" y="2612"/>
                  <a:ext cx="90" cy="17"/>
                </a:xfrm>
                <a:prstGeom prst="rect">
                  <a:avLst/>
                </a:prstGeom>
                <a:solidFill>
                  <a:srgbClr val="C78D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61" name="Rectangle 3268"/>
                <p:cNvSpPr>
                  <a:spLocks noChangeArrowheads="1"/>
                </p:cNvSpPr>
                <p:nvPr/>
              </p:nvSpPr>
              <p:spPr bwMode="auto">
                <a:xfrm>
                  <a:off x="1066" y="2629"/>
                  <a:ext cx="90" cy="16"/>
                </a:xfrm>
                <a:prstGeom prst="rect">
                  <a:avLst/>
                </a:prstGeom>
                <a:solidFill>
                  <a:srgbClr val="C88B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62" name="Rectangle 3269"/>
                <p:cNvSpPr>
                  <a:spLocks noChangeArrowheads="1"/>
                </p:cNvSpPr>
                <p:nvPr/>
              </p:nvSpPr>
              <p:spPr bwMode="auto">
                <a:xfrm>
                  <a:off x="1066" y="2645"/>
                  <a:ext cx="90" cy="9"/>
                </a:xfrm>
                <a:prstGeom prst="rect">
                  <a:avLst/>
                </a:prstGeom>
                <a:solidFill>
                  <a:srgbClr val="C889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63" name="Rectangle 3270"/>
                <p:cNvSpPr>
                  <a:spLocks noChangeArrowheads="1"/>
                </p:cNvSpPr>
                <p:nvPr/>
              </p:nvSpPr>
              <p:spPr bwMode="auto">
                <a:xfrm>
                  <a:off x="1066" y="2654"/>
                  <a:ext cx="90" cy="16"/>
                </a:xfrm>
                <a:prstGeom prst="rect">
                  <a:avLst/>
                </a:prstGeom>
                <a:solidFill>
                  <a:srgbClr val="C988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64" name="Rectangle 3271"/>
                <p:cNvSpPr>
                  <a:spLocks noChangeArrowheads="1"/>
                </p:cNvSpPr>
                <p:nvPr/>
              </p:nvSpPr>
              <p:spPr bwMode="auto">
                <a:xfrm>
                  <a:off x="1066" y="2670"/>
                  <a:ext cx="90" cy="17"/>
                </a:xfrm>
                <a:prstGeom prst="rect">
                  <a:avLst/>
                </a:prstGeom>
                <a:solidFill>
                  <a:srgbClr val="CA86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65" name="Rectangle 3272"/>
                <p:cNvSpPr>
                  <a:spLocks noChangeArrowheads="1"/>
                </p:cNvSpPr>
                <p:nvPr/>
              </p:nvSpPr>
              <p:spPr bwMode="auto">
                <a:xfrm>
                  <a:off x="1066" y="2687"/>
                  <a:ext cx="90" cy="8"/>
                </a:xfrm>
                <a:prstGeom prst="rect">
                  <a:avLst/>
                </a:prstGeom>
                <a:solidFill>
                  <a:srgbClr val="CA84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66" name="Rectangle 3273"/>
                <p:cNvSpPr>
                  <a:spLocks noChangeArrowheads="1"/>
                </p:cNvSpPr>
                <p:nvPr/>
              </p:nvSpPr>
              <p:spPr bwMode="auto">
                <a:xfrm>
                  <a:off x="1066" y="2695"/>
                  <a:ext cx="90" cy="16"/>
                </a:xfrm>
                <a:prstGeom prst="rect">
                  <a:avLst/>
                </a:prstGeom>
                <a:solidFill>
                  <a:srgbClr val="CB83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67" name="Rectangle 3274"/>
                <p:cNvSpPr>
                  <a:spLocks noChangeArrowheads="1"/>
                </p:cNvSpPr>
                <p:nvPr/>
              </p:nvSpPr>
              <p:spPr bwMode="auto">
                <a:xfrm>
                  <a:off x="1066" y="2711"/>
                  <a:ext cx="90" cy="17"/>
                </a:xfrm>
                <a:prstGeom prst="rect">
                  <a:avLst/>
                </a:prstGeom>
                <a:solidFill>
                  <a:srgbClr val="CC81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68" name="Rectangle 3275"/>
                <p:cNvSpPr>
                  <a:spLocks noChangeArrowheads="1"/>
                </p:cNvSpPr>
                <p:nvPr/>
              </p:nvSpPr>
              <p:spPr bwMode="auto">
                <a:xfrm>
                  <a:off x="1066" y="2728"/>
                  <a:ext cx="90" cy="16"/>
                </a:xfrm>
                <a:prstGeom prst="rect">
                  <a:avLst/>
                </a:prstGeom>
                <a:solidFill>
                  <a:srgbClr val="CD7E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69" name="Rectangle 3276"/>
                <p:cNvSpPr>
                  <a:spLocks noChangeArrowheads="1"/>
                </p:cNvSpPr>
                <p:nvPr/>
              </p:nvSpPr>
              <p:spPr bwMode="auto">
                <a:xfrm>
                  <a:off x="1066" y="2744"/>
                  <a:ext cx="90" cy="17"/>
                </a:xfrm>
                <a:prstGeom prst="rect">
                  <a:avLst/>
                </a:prstGeom>
                <a:solidFill>
                  <a:srgbClr val="CD7C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70" name="Rectangle 3277"/>
                <p:cNvSpPr>
                  <a:spLocks noChangeArrowheads="1"/>
                </p:cNvSpPr>
                <p:nvPr/>
              </p:nvSpPr>
              <p:spPr bwMode="auto">
                <a:xfrm>
                  <a:off x="1066" y="2761"/>
                  <a:ext cx="90" cy="16"/>
                </a:xfrm>
                <a:prstGeom prst="rect">
                  <a:avLst/>
                </a:prstGeom>
                <a:solidFill>
                  <a:srgbClr val="CE7A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71" name="Rectangle 3278"/>
                <p:cNvSpPr>
                  <a:spLocks noChangeArrowheads="1"/>
                </p:cNvSpPr>
                <p:nvPr/>
              </p:nvSpPr>
              <p:spPr bwMode="auto">
                <a:xfrm>
                  <a:off x="1066" y="2777"/>
                  <a:ext cx="90" cy="9"/>
                </a:xfrm>
                <a:prstGeom prst="rect">
                  <a:avLst/>
                </a:prstGeom>
                <a:solidFill>
                  <a:srgbClr val="CF78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72" name="Rectangle 3279"/>
                <p:cNvSpPr>
                  <a:spLocks noChangeArrowheads="1"/>
                </p:cNvSpPr>
                <p:nvPr/>
              </p:nvSpPr>
              <p:spPr bwMode="auto">
                <a:xfrm>
                  <a:off x="1066" y="2786"/>
                  <a:ext cx="90" cy="16"/>
                </a:xfrm>
                <a:prstGeom prst="rect">
                  <a:avLst/>
                </a:prstGeom>
                <a:solidFill>
                  <a:srgbClr val="CF77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73" name="Rectangle 3280"/>
                <p:cNvSpPr>
                  <a:spLocks noChangeArrowheads="1"/>
                </p:cNvSpPr>
                <p:nvPr/>
              </p:nvSpPr>
              <p:spPr bwMode="auto">
                <a:xfrm>
                  <a:off x="1066" y="2802"/>
                  <a:ext cx="90" cy="17"/>
                </a:xfrm>
                <a:prstGeom prst="rect">
                  <a:avLst/>
                </a:prstGeom>
                <a:solidFill>
                  <a:srgbClr val="D075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74" name="Rectangle 3281"/>
                <p:cNvSpPr>
                  <a:spLocks noChangeArrowheads="1"/>
                </p:cNvSpPr>
                <p:nvPr/>
              </p:nvSpPr>
              <p:spPr bwMode="auto">
                <a:xfrm>
                  <a:off x="1066" y="2819"/>
                  <a:ext cx="90" cy="16"/>
                </a:xfrm>
                <a:prstGeom prst="rect">
                  <a:avLst/>
                </a:prstGeom>
                <a:solidFill>
                  <a:srgbClr val="D173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75" name="Rectangle 3282"/>
                <p:cNvSpPr>
                  <a:spLocks noChangeArrowheads="1"/>
                </p:cNvSpPr>
                <p:nvPr/>
              </p:nvSpPr>
              <p:spPr bwMode="auto">
                <a:xfrm>
                  <a:off x="1066" y="2835"/>
                  <a:ext cx="90" cy="17"/>
                </a:xfrm>
                <a:prstGeom prst="rect">
                  <a:avLst/>
                </a:prstGeom>
                <a:solidFill>
                  <a:srgbClr val="D271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76" name="Rectangle 3283"/>
                <p:cNvSpPr>
                  <a:spLocks noChangeArrowheads="1"/>
                </p:cNvSpPr>
                <p:nvPr/>
              </p:nvSpPr>
              <p:spPr bwMode="auto">
                <a:xfrm>
                  <a:off x="1066" y="2852"/>
                  <a:ext cx="90" cy="16"/>
                </a:xfrm>
                <a:prstGeom prst="rect">
                  <a:avLst/>
                </a:prstGeom>
                <a:solidFill>
                  <a:srgbClr val="D36F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77" name="Rectangle 3284"/>
                <p:cNvSpPr>
                  <a:spLocks noChangeArrowheads="1"/>
                </p:cNvSpPr>
                <p:nvPr/>
              </p:nvSpPr>
              <p:spPr bwMode="auto">
                <a:xfrm>
                  <a:off x="1066" y="2868"/>
                  <a:ext cx="90" cy="17"/>
                </a:xfrm>
                <a:prstGeom prst="rect">
                  <a:avLst/>
                </a:prstGeom>
                <a:solidFill>
                  <a:srgbClr val="D46D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78" name="Rectangle 3285"/>
                <p:cNvSpPr>
                  <a:spLocks noChangeArrowheads="1"/>
                </p:cNvSpPr>
                <p:nvPr/>
              </p:nvSpPr>
              <p:spPr bwMode="auto">
                <a:xfrm>
                  <a:off x="1066" y="2885"/>
                  <a:ext cx="90" cy="16"/>
                </a:xfrm>
                <a:prstGeom prst="rect">
                  <a:avLst/>
                </a:prstGeom>
                <a:solidFill>
                  <a:srgbClr val="D46B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79" name="Rectangle 3286"/>
                <p:cNvSpPr>
                  <a:spLocks noChangeArrowheads="1"/>
                </p:cNvSpPr>
                <p:nvPr/>
              </p:nvSpPr>
              <p:spPr bwMode="auto">
                <a:xfrm>
                  <a:off x="1066" y="2901"/>
                  <a:ext cx="90" cy="17"/>
                </a:xfrm>
                <a:prstGeom prst="rect">
                  <a:avLst/>
                </a:prstGeom>
                <a:solidFill>
                  <a:srgbClr val="D569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80" name="Rectangle 3287"/>
                <p:cNvSpPr>
                  <a:spLocks noChangeArrowheads="1"/>
                </p:cNvSpPr>
                <p:nvPr/>
              </p:nvSpPr>
              <p:spPr bwMode="auto">
                <a:xfrm>
                  <a:off x="1066" y="2918"/>
                  <a:ext cx="90" cy="8"/>
                </a:xfrm>
                <a:prstGeom prst="rect">
                  <a:avLst/>
                </a:prstGeom>
                <a:solidFill>
                  <a:srgbClr val="D666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81" name="Rectangle 3288"/>
                <p:cNvSpPr>
                  <a:spLocks noChangeArrowheads="1"/>
                </p:cNvSpPr>
                <p:nvPr/>
              </p:nvSpPr>
              <p:spPr bwMode="auto">
                <a:xfrm>
                  <a:off x="1066" y="2926"/>
                  <a:ext cx="90" cy="25"/>
                </a:xfrm>
                <a:prstGeom prst="rect">
                  <a:avLst/>
                </a:prstGeom>
                <a:solidFill>
                  <a:srgbClr val="D765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82" name="Rectangle 3289"/>
                <p:cNvSpPr>
                  <a:spLocks noChangeArrowheads="1"/>
                </p:cNvSpPr>
                <p:nvPr/>
              </p:nvSpPr>
              <p:spPr bwMode="auto">
                <a:xfrm>
                  <a:off x="1066" y="2951"/>
                  <a:ext cx="90" cy="8"/>
                </a:xfrm>
                <a:prstGeom prst="rect">
                  <a:avLst/>
                </a:prstGeom>
                <a:solidFill>
                  <a:srgbClr val="D763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83" name="Rectangle 3290"/>
                <p:cNvSpPr>
                  <a:spLocks noChangeArrowheads="1"/>
                </p:cNvSpPr>
                <p:nvPr/>
              </p:nvSpPr>
              <p:spPr bwMode="auto">
                <a:xfrm>
                  <a:off x="1066" y="2959"/>
                  <a:ext cx="90" cy="17"/>
                </a:xfrm>
                <a:prstGeom prst="rect">
                  <a:avLst/>
                </a:prstGeom>
                <a:solidFill>
                  <a:srgbClr val="D862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84" name="Rectangle 3291"/>
                <p:cNvSpPr>
                  <a:spLocks noChangeArrowheads="1"/>
                </p:cNvSpPr>
                <p:nvPr/>
              </p:nvSpPr>
              <p:spPr bwMode="auto">
                <a:xfrm>
                  <a:off x="1066" y="2976"/>
                  <a:ext cx="90" cy="16"/>
                </a:xfrm>
                <a:prstGeom prst="rect">
                  <a:avLst/>
                </a:prstGeom>
                <a:solidFill>
                  <a:srgbClr val="D9606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85" name="Rectangle 3292"/>
                <p:cNvSpPr>
                  <a:spLocks noChangeArrowheads="1"/>
                </p:cNvSpPr>
                <p:nvPr/>
              </p:nvSpPr>
              <p:spPr bwMode="auto">
                <a:xfrm>
                  <a:off x="1066" y="2992"/>
                  <a:ext cx="90" cy="17"/>
                </a:xfrm>
                <a:prstGeom prst="rect">
                  <a:avLst/>
                </a:prstGeom>
                <a:solidFill>
                  <a:srgbClr val="D95E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86" name="Rectangle 3293"/>
                <p:cNvSpPr>
                  <a:spLocks noChangeArrowheads="1"/>
                </p:cNvSpPr>
                <p:nvPr/>
              </p:nvSpPr>
              <p:spPr bwMode="auto">
                <a:xfrm>
                  <a:off x="1066" y="3009"/>
                  <a:ext cx="90" cy="16"/>
                </a:xfrm>
                <a:prstGeom prst="rect">
                  <a:avLst/>
                </a:prstGeom>
                <a:solidFill>
                  <a:srgbClr val="DA5C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87" name="Rectangle 3294"/>
                <p:cNvSpPr>
                  <a:spLocks noChangeArrowheads="1"/>
                </p:cNvSpPr>
                <p:nvPr/>
              </p:nvSpPr>
              <p:spPr bwMode="auto">
                <a:xfrm>
                  <a:off x="1066" y="3025"/>
                  <a:ext cx="90" cy="17"/>
                </a:xfrm>
                <a:prstGeom prst="rect">
                  <a:avLst/>
                </a:prstGeom>
                <a:solidFill>
                  <a:srgbClr val="DB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88" name="Rectangle 3295"/>
                <p:cNvSpPr>
                  <a:spLocks noChangeArrowheads="1"/>
                </p:cNvSpPr>
                <p:nvPr/>
              </p:nvSpPr>
              <p:spPr bwMode="auto">
                <a:xfrm>
                  <a:off x="1066" y="3042"/>
                  <a:ext cx="90" cy="8"/>
                </a:xfrm>
                <a:prstGeom prst="rect">
                  <a:avLst/>
                </a:prstGeom>
                <a:solidFill>
                  <a:srgbClr val="DC58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89" name="Rectangle 3296"/>
                <p:cNvSpPr>
                  <a:spLocks noChangeArrowheads="1"/>
                </p:cNvSpPr>
                <p:nvPr/>
              </p:nvSpPr>
              <p:spPr bwMode="auto">
                <a:xfrm>
                  <a:off x="1066" y="3050"/>
                  <a:ext cx="90" cy="16"/>
                </a:xfrm>
                <a:prstGeom prst="rect">
                  <a:avLst/>
                </a:prstGeom>
                <a:solidFill>
                  <a:srgbClr val="DC57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90" name="Rectangle 3297"/>
                <p:cNvSpPr>
                  <a:spLocks noChangeArrowheads="1"/>
                </p:cNvSpPr>
                <p:nvPr/>
              </p:nvSpPr>
              <p:spPr bwMode="auto">
                <a:xfrm>
                  <a:off x="1066" y="3066"/>
                  <a:ext cx="90" cy="17"/>
                </a:xfrm>
                <a:prstGeom prst="rect">
                  <a:avLst/>
                </a:prstGeom>
                <a:solidFill>
                  <a:srgbClr val="DD5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91" name="Rectangle 3298"/>
                <p:cNvSpPr>
                  <a:spLocks noChangeArrowheads="1"/>
                </p:cNvSpPr>
                <p:nvPr/>
              </p:nvSpPr>
              <p:spPr bwMode="auto">
                <a:xfrm>
                  <a:off x="1066" y="3083"/>
                  <a:ext cx="90" cy="17"/>
                </a:xfrm>
                <a:prstGeom prst="rect">
                  <a:avLst/>
                </a:prstGeom>
                <a:solidFill>
                  <a:srgbClr val="DE53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92" name="Rectangle 3299"/>
                <p:cNvSpPr>
                  <a:spLocks noChangeArrowheads="1"/>
                </p:cNvSpPr>
                <p:nvPr/>
              </p:nvSpPr>
              <p:spPr bwMode="auto">
                <a:xfrm>
                  <a:off x="1066" y="3100"/>
                  <a:ext cx="90" cy="16"/>
                </a:xfrm>
                <a:prstGeom prst="rect">
                  <a:avLst/>
                </a:prstGeom>
                <a:solidFill>
                  <a:srgbClr val="DF50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93" name="Rectangle 3300"/>
                <p:cNvSpPr>
                  <a:spLocks noChangeArrowheads="1"/>
                </p:cNvSpPr>
                <p:nvPr/>
              </p:nvSpPr>
              <p:spPr bwMode="auto">
                <a:xfrm>
                  <a:off x="1066" y="3116"/>
                  <a:ext cx="90" cy="17"/>
                </a:xfrm>
                <a:prstGeom prst="rect">
                  <a:avLst/>
                </a:prstGeom>
                <a:solidFill>
                  <a:srgbClr val="E04E5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94" name="Rectangle 3301"/>
                <p:cNvSpPr>
                  <a:spLocks noChangeArrowheads="1"/>
                </p:cNvSpPr>
                <p:nvPr/>
              </p:nvSpPr>
              <p:spPr bwMode="auto">
                <a:xfrm>
                  <a:off x="1066" y="3133"/>
                  <a:ext cx="90" cy="16"/>
                </a:xfrm>
                <a:prstGeom prst="rect">
                  <a:avLst/>
                </a:prstGeom>
                <a:solidFill>
                  <a:srgbClr val="E14C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95" name="Rectangle 3302"/>
                <p:cNvSpPr>
                  <a:spLocks noChangeArrowheads="1"/>
                </p:cNvSpPr>
                <p:nvPr/>
              </p:nvSpPr>
              <p:spPr bwMode="auto">
                <a:xfrm>
                  <a:off x="1066" y="3149"/>
                  <a:ext cx="90" cy="17"/>
                </a:xfrm>
                <a:prstGeom prst="rect">
                  <a:avLst/>
                </a:prstGeom>
                <a:solidFill>
                  <a:srgbClr val="E14A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96" name="Rectangle 3303"/>
                <p:cNvSpPr>
                  <a:spLocks noChangeArrowheads="1"/>
                </p:cNvSpPr>
                <p:nvPr/>
              </p:nvSpPr>
              <p:spPr bwMode="auto">
                <a:xfrm>
                  <a:off x="1066" y="3166"/>
                  <a:ext cx="90" cy="16"/>
                </a:xfrm>
                <a:prstGeom prst="rect">
                  <a:avLst/>
                </a:prstGeom>
                <a:solidFill>
                  <a:srgbClr val="E248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97" name="Rectangle 3304"/>
                <p:cNvSpPr>
                  <a:spLocks noChangeArrowheads="1"/>
                </p:cNvSpPr>
                <p:nvPr/>
              </p:nvSpPr>
              <p:spPr bwMode="auto">
                <a:xfrm>
                  <a:off x="1066" y="3182"/>
                  <a:ext cx="90" cy="8"/>
                </a:xfrm>
                <a:prstGeom prst="rect">
                  <a:avLst/>
                </a:prstGeom>
                <a:solidFill>
                  <a:srgbClr val="E346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98" name="Rectangle 3305"/>
                <p:cNvSpPr>
                  <a:spLocks noChangeArrowheads="1"/>
                </p:cNvSpPr>
                <p:nvPr/>
              </p:nvSpPr>
              <p:spPr bwMode="auto">
                <a:xfrm>
                  <a:off x="1066" y="3190"/>
                  <a:ext cx="90" cy="17"/>
                </a:xfrm>
                <a:prstGeom prst="rect">
                  <a:avLst/>
                </a:prstGeom>
                <a:solidFill>
                  <a:srgbClr val="E345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99" name="Rectangle 3306"/>
                <p:cNvSpPr>
                  <a:spLocks noChangeArrowheads="1"/>
                </p:cNvSpPr>
                <p:nvPr/>
              </p:nvSpPr>
              <p:spPr bwMode="auto">
                <a:xfrm>
                  <a:off x="1066" y="3207"/>
                  <a:ext cx="90" cy="16"/>
                </a:xfrm>
                <a:prstGeom prst="rect">
                  <a:avLst/>
                </a:prstGeom>
                <a:solidFill>
                  <a:srgbClr val="E443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00" name="Rectangle 3307"/>
                <p:cNvSpPr>
                  <a:spLocks noChangeArrowheads="1"/>
                </p:cNvSpPr>
                <p:nvPr/>
              </p:nvSpPr>
              <p:spPr bwMode="auto">
                <a:xfrm>
                  <a:off x="1066" y="3223"/>
                  <a:ext cx="90" cy="9"/>
                </a:xfrm>
                <a:prstGeom prst="rect">
                  <a:avLst/>
                </a:prstGeom>
                <a:solidFill>
                  <a:srgbClr val="E541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01" name="Rectangle 3308"/>
                <p:cNvSpPr>
                  <a:spLocks noChangeArrowheads="1"/>
                </p:cNvSpPr>
                <p:nvPr/>
              </p:nvSpPr>
              <p:spPr bwMode="auto">
                <a:xfrm>
                  <a:off x="1066" y="3232"/>
                  <a:ext cx="90" cy="16"/>
                </a:xfrm>
                <a:prstGeom prst="rect">
                  <a:avLst/>
                </a:prstGeom>
                <a:solidFill>
                  <a:srgbClr val="E640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02" name="Rectangle 3309"/>
                <p:cNvSpPr>
                  <a:spLocks noChangeArrowheads="1"/>
                </p:cNvSpPr>
                <p:nvPr/>
              </p:nvSpPr>
              <p:spPr bwMode="auto">
                <a:xfrm>
                  <a:off x="1066" y="3248"/>
                  <a:ext cx="90" cy="17"/>
                </a:xfrm>
                <a:prstGeom prst="rect">
                  <a:avLst/>
                </a:prstGeom>
                <a:solidFill>
                  <a:srgbClr val="E63E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03" name="Rectangle 3310"/>
                <p:cNvSpPr>
                  <a:spLocks noChangeArrowheads="1"/>
                </p:cNvSpPr>
                <p:nvPr/>
              </p:nvSpPr>
              <p:spPr bwMode="auto">
                <a:xfrm>
                  <a:off x="1066" y="3265"/>
                  <a:ext cx="90" cy="16"/>
                </a:xfrm>
                <a:prstGeom prst="rect">
                  <a:avLst/>
                </a:prstGeom>
                <a:solidFill>
                  <a:srgbClr val="E73C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04" name="Rectangle 3311"/>
                <p:cNvSpPr>
                  <a:spLocks noChangeArrowheads="1"/>
                </p:cNvSpPr>
                <p:nvPr/>
              </p:nvSpPr>
              <p:spPr bwMode="auto">
                <a:xfrm>
                  <a:off x="1066" y="3281"/>
                  <a:ext cx="90" cy="17"/>
                </a:xfrm>
                <a:prstGeom prst="rect">
                  <a:avLst/>
                </a:prstGeom>
                <a:solidFill>
                  <a:srgbClr val="E839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05" name="Rectangle 3312"/>
                <p:cNvSpPr>
                  <a:spLocks noChangeArrowheads="1"/>
                </p:cNvSpPr>
                <p:nvPr/>
              </p:nvSpPr>
              <p:spPr bwMode="auto">
                <a:xfrm>
                  <a:off x="1066" y="3298"/>
                  <a:ext cx="90" cy="16"/>
                </a:xfrm>
                <a:prstGeom prst="rect">
                  <a:avLst/>
                </a:prstGeom>
                <a:solidFill>
                  <a:srgbClr val="E937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06" name="Rectangle 3313"/>
                <p:cNvSpPr>
                  <a:spLocks noChangeArrowheads="1"/>
                </p:cNvSpPr>
                <p:nvPr/>
              </p:nvSpPr>
              <p:spPr bwMode="auto">
                <a:xfrm>
                  <a:off x="1066" y="3314"/>
                  <a:ext cx="90" cy="8"/>
                </a:xfrm>
                <a:prstGeom prst="rect">
                  <a:avLst/>
                </a:prstGeom>
                <a:solidFill>
                  <a:srgbClr val="EA35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07" name="Rectangle 3314"/>
                <p:cNvSpPr>
                  <a:spLocks noChangeArrowheads="1"/>
                </p:cNvSpPr>
                <p:nvPr/>
              </p:nvSpPr>
              <p:spPr bwMode="auto">
                <a:xfrm>
                  <a:off x="1066" y="3322"/>
                  <a:ext cx="90" cy="17"/>
                </a:xfrm>
                <a:prstGeom prst="rect">
                  <a:avLst/>
                </a:prstGeom>
                <a:solidFill>
                  <a:srgbClr val="EA34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08" name="Rectangle 3315"/>
                <p:cNvSpPr>
                  <a:spLocks noChangeArrowheads="1"/>
                </p:cNvSpPr>
                <p:nvPr/>
              </p:nvSpPr>
              <p:spPr bwMode="auto">
                <a:xfrm>
                  <a:off x="1066" y="3339"/>
                  <a:ext cx="90" cy="17"/>
                </a:xfrm>
                <a:prstGeom prst="rect">
                  <a:avLst/>
                </a:prstGeom>
                <a:solidFill>
                  <a:srgbClr val="EB32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09" name="Rectangle 3316"/>
                <p:cNvSpPr>
                  <a:spLocks noChangeArrowheads="1"/>
                </p:cNvSpPr>
                <p:nvPr/>
              </p:nvSpPr>
              <p:spPr bwMode="auto">
                <a:xfrm>
                  <a:off x="1066" y="3356"/>
                  <a:ext cx="90" cy="16"/>
                </a:xfrm>
                <a:prstGeom prst="rect">
                  <a:avLst/>
                </a:prstGeom>
                <a:solidFill>
                  <a:srgbClr val="EC30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10" name="Rectangle 3317"/>
                <p:cNvSpPr>
                  <a:spLocks noChangeArrowheads="1"/>
                </p:cNvSpPr>
                <p:nvPr/>
              </p:nvSpPr>
              <p:spPr bwMode="auto">
                <a:xfrm>
                  <a:off x="1066" y="3372"/>
                  <a:ext cx="90" cy="17"/>
                </a:xfrm>
                <a:prstGeom prst="rect">
                  <a:avLst/>
                </a:prstGeom>
                <a:solidFill>
                  <a:srgbClr val="ED2E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11" name="Rectangle 3318"/>
                <p:cNvSpPr>
                  <a:spLocks noChangeArrowheads="1"/>
                </p:cNvSpPr>
                <p:nvPr/>
              </p:nvSpPr>
              <p:spPr bwMode="auto">
                <a:xfrm>
                  <a:off x="1066" y="3389"/>
                  <a:ext cx="90" cy="16"/>
                </a:xfrm>
                <a:prstGeom prst="rect">
                  <a:avLst/>
                </a:prstGeom>
                <a:solidFill>
                  <a:srgbClr val="ED2C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12" name="Rectangle 3319"/>
                <p:cNvSpPr>
                  <a:spLocks noChangeArrowheads="1"/>
                </p:cNvSpPr>
                <p:nvPr/>
              </p:nvSpPr>
              <p:spPr bwMode="auto">
                <a:xfrm>
                  <a:off x="1066" y="3405"/>
                  <a:ext cx="90" cy="17"/>
                </a:xfrm>
                <a:prstGeom prst="rect">
                  <a:avLst/>
                </a:prstGeom>
                <a:solidFill>
                  <a:srgbClr val="EE2A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13" name="Rectangle 3320"/>
                <p:cNvSpPr>
                  <a:spLocks noChangeArrowheads="1"/>
                </p:cNvSpPr>
                <p:nvPr/>
              </p:nvSpPr>
              <p:spPr bwMode="auto">
                <a:xfrm>
                  <a:off x="1066" y="3422"/>
                  <a:ext cx="90" cy="16"/>
                </a:xfrm>
                <a:prstGeom prst="rect">
                  <a:avLst/>
                </a:prstGeom>
                <a:solidFill>
                  <a:srgbClr val="EF28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14" name="Rectangle 3321"/>
                <p:cNvSpPr>
                  <a:spLocks noChangeArrowheads="1"/>
                </p:cNvSpPr>
                <p:nvPr/>
              </p:nvSpPr>
              <p:spPr bwMode="auto">
                <a:xfrm>
                  <a:off x="1066" y="3438"/>
                  <a:ext cx="90" cy="17"/>
                </a:xfrm>
                <a:prstGeom prst="rect">
                  <a:avLst/>
                </a:prstGeom>
                <a:solidFill>
                  <a:srgbClr val="F026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15" name="Rectangle 3322"/>
                <p:cNvSpPr>
                  <a:spLocks noChangeArrowheads="1"/>
                </p:cNvSpPr>
                <p:nvPr/>
              </p:nvSpPr>
              <p:spPr bwMode="auto">
                <a:xfrm>
                  <a:off x="1066" y="3455"/>
                  <a:ext cx="90" cy="8"/>
                </a:xfrm>
                <a:prstGeom prst="rect">
                  <a:avLst/>
                </a:prstGeom>
                <a:solidFill>
                  <a:srgbClr val="F12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16" name="Rectangle 3323"/>
                <p:cNvSpPr>
                  <a:spLocks noChangeArrowheads="1"/>
                </p:cNvSpPr>
                <p:nvPr/>
              </p:nvSpPr>
              <p:spPr bwMode="auto">
                <a:xfrm>
                  <a:off x="1066" y="3463"/>
                  <a:ext cx="90" cy="8"/>
                </a:xfrm>
                <a:prstGeom prst="rect">
                  <a:avLst/>
                </a:prstGeom>
                <a:solidFill>
                  <a:srgbClr val="F123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17" name="Rectangle 3324"/>
                <p:cNvSpPr>
                  <a:spLocks noChangeArrowheads="1"/>
                </p:cNvSpPr>
                <p:nvPr/>
              </p:nvSpPr>
              <p:spPr bwMode="auto">
                <a:xfrm>
                  <a:off x="1066" y="3471"/>
                  <a:ext cx="90" cy="25"/>
                </a:xfrm>
                <a:prstGeom prst="rect">
                  <a:avLst/>
                </a:prstGeom>
                <a:solidFill>
                  <a:srgbClr val="F22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18" name="Rectangle 3325"/>
                <p:cNvSpPr>
                  <a:spLocks noChangeArrowheads="1"/>
                </p:cNvSpPr>
                <p:nvPr/>
              </p:nvSpPr>
              <p:spPr bwMode="auto">
                <a:xfrm>
                  <a:off x="1066" y="3496"/>
                  <a:ext cx="90" cy="16"/>
                </a:xfrm>
                <a:prstGeom prst="rect">
                  <a:avLst/>
                </a:prstGeom>
                <a:solidFill>
                  <a:srgbClr val="F21F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19" name="Rectangle 3326"/>
                <p:cNvSpPr>
                  <a:spLocks noChangeArrowheads="1"/>
                </p:cNvSpPr>
                <p:nvPr/>
              </p:nvSpPr>
              <p:spPr bwMode="auto">
                <a:xfrm>
                  <a:off x="1066" y="3512"/>
                  <a:ext cx="90" cy="17"/>
                </a:xfrm>
                <a:prstGeom prst="rect">
                  <a:avLst/>
                </a:prstGeom>
                <a:solidFill>
                  <a:srgbClr val="F31D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20" name="Rectangle 3327"/>
                <p:cNvSpPr>
                  <a:spLocks noChangeArrowheads="1"/>
                </p:cNvSpPr>
                <p:nvPr/>
              </p:nvSpPr>
              <p:spPr bwMode="auto">
                <a:xfrm>
                  <a:off x="1066" y="3529"/>
                  <a:ext cx="90" cy="16"/>
                </a:xfrm>
                <a:prstGeom prst="rect">
                  <a:avLst/>
                </a:prstGeom>
                <a:solidFill>
                  <a:srgbClr val="F41B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21" name="Rectangle 3328"/>
                <p:cNvSpPr>
                  <a:spLocks noChangeArrowheads="1"/>
                </p:cNvSpPr>
                <p:nvPr/>
              </p:nvSpPr>
              <p:spPr bwMode="auto">
                <a:xfrm>
                  <a:off x="1066" y="3545"/>
                  <a:ext cx="90" cy="17"/>
                </a:xfrm>
                <a:prstGeom prst="rect">
                  <a:avLst/>
                </a:prstGeom>
                <a:solidFill>
                  <a:srgbClr val="F519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22" name="Rectangle 3329"/>
                <p:cNvSpPr>
                  <a:spLocks noChangeArrowheads="1"/>
                </p:cNvSpPr>
                <p:nvPr/>
              </p:nvSpPr>
              <p:spPr bwMode="auto">
                <a:xfrm>
                  <a:off x="1066" y="3562"/>
                  <a:ext cx="90" cy="16"/>
                </a:xfrm>
                <a:prstGeom prst="rect">
                  <a:avLst/>
                </a:prstGeom>
                <a:solidFill>
                  <a:srgbClr val="F617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23" name="Rectangle 3330"/>
                <p:cNvSpPr>
                  <a:spLocks noChangeArrowheads="1"/>
                </p:cNvSpPr>
                <p:nvPr/>
              </p:nvSpPr>
              <p:spPr bwMode="auto">
                <a:xfrm>
                  <a:off x="1066" y="3578"/>
                  <a:ext cx="90" cy="9"/>
                </a:xfrm>
                <a:prstGeom prst="rect">
                  <a:avLst/>
                </a:prstGeom>
                <a:solidFill>
                  <a:srgbClr val="F715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24" name="Rectangle 3331"/>
                <p:cNvSpPr>
                  <a:spLocks noChangeArrowheads="1"/>
                </p:cNvSpPr>
                <p:nvPr/>
              </p:nvSpPr>
              <p:spPr bwMode="auto">
                <a:xfrm>
                  <a:off x="1066" y="3587"/>
                  <a:ext cx="90" cy="16"/>
                </a:xfrm>
                <a:prstGeom prst="rect">
                  <a:avLst/>
                </a:prstGeom>
                <a:solidFill>
                  <a:srgbClr val="F714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25" name="Rectangle 3332"/>
                <p:cNvSpPr>
                  <a:spLocks noChangeArrowheads="1"/>
                </p:cNvSpPr>
                <p:nvPr/>
              </p:nvSpPr>
              <p:spPr bwMode="auto">
                <a:xfrm>
                  <a:off x="1066" y="3603"/>
                  <a:ext cx="90" cy="17"/>
                </a:xfrm>
                <a:prstGeom prst="rect">
                  <a:avLst/>
                </a:prstGeom>
                <a:solidFill>
                  <a:srgbClr val="F812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26" name="Rectangle 3333"/>
                <p:cNvSpPr>
                  <a:spLocks noChangeArrowheads="1"/>
                </p:cNvSpPr>
                <p:nvPr/>
              </p:nvSpPr>
              <p:spPr bwMode="auto">
                <a:xfrm>
                  <a:off x="1066" y="3620"/>
                  <a:ext cx="90" cy="16"/>
                </a:xfrm>
                <a:prstGeom prst="rect">
                  <a:avLst/>
                </a:prstGeom>
                <a:solidFill>
                  <a:srgbClr val="F910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27" name="Rectangle 3334"/>
                <p:cNvSpPr>
                  <a:spLocks noChangeArrowheads="1"/>
                </p:cNvSpPr>
                <p:nvPr/>
              </p:nvSpPr>
              <p:spPr bwMode="auto">
                <a:xfrm>
                  <a:off x="1066" y="3636"/>
                  <a:ext cx="90" cy="17"/>
                </a:xfrm>
                <a:prstGeom prst="rect">
                  <a:avLst/>
                </a:prstGeom>
                <a:solidFill>
                  <a:srgbClr val="FA0E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28" name="Rectangle 3335"/>
                <p:cNvSpPr>
                  <a:spLocks noChangeArrowheads="1"/>
                </p:cNvSpPr>
                <p:nvPr/>
              </p:nvSpPr>
              <p:spPr bwMode="auto">
                <a:xfrm>
                  <a:off x="1066" y="3653"/>
                  <a:ext cx="90" cy="16"/>
                </a:xfrm>
                <a:prstGeom prst="rect">
                  <a:avLst/>
                </a:prstGeom>
                <a:solidFill>
                  <a:srgbClr val="FA0B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29" name="Rectangle 3336"/>
                <p:cNvSpPr>
                  <a:spLocks noChangeArrowheads="1"/>
                </p:cNvSpPr>
                <p:nvPr/>
              </p:nvSpPr>
              <p:spPr bwMode="auto">
                <a:xfrm>
                  <a:off x="1066" y="3669"/>
                  <a:ext cx="90" cy="17"/>
                </a:xfrm>
                <a:prstGeom prst="rect">
                  <a:avLst/>
                </a:prstGeom>
                <a:solidFill>
                  <a:srgbClr val="FB09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30" name="Rectangle 3337"/>
                <p:cNvSpPr>
                  <a:spLocks noChangeArrowheads="1"/>
                </p:cNvSpPr>
                <p:nvPr/>
              </p:nvSpPr>
              <p:spPr bwMode="auto">
                <a:xfrm>
                  <a:off x="1066" y="3686"/>
                  <a:ext cx="90" cy="16"/>
                </a:xfrm>
                <a:prstGeom prst="rect">
                  <a:avLst/>
                </a:prstGeom>
                <a:solidFill>
                  <a:srgbClr val="FC07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31" name="Rectangle 3338"/>
                <p:cNvSpPr>
                  <a:spLocks noChangeArrowheads="1"/>
                </p:cNvSpPr>
                <p:nvPr/>
              </p:nvSpPr>
              <p:spPr bwMode="auto">
                <a:xfrm>
                  <a:off x="1066" y="3702"/>
                  <a:ext cx="90" cy="17"/>
                </a:xfrm>
                <a:prstGeom prst="rect">
                  <a:avLst/>
                </a:prstGeom>
                <a:solidFill>
                  <a:srgbClr val="FD05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32" name="Rectangle 3339"/>
                <p:cNvSpPr>
                  <a:spLocks noChangeArrowheads="1"/>
                </p:cNvSpPr>
                <p:nvPr/>
              </p:nvSpPr>
              <p:spPr bwMode="auto">
                <a:xfrm>
                  <a:off x="1066" y="3719"/>
                  <a:ext cx="90" cy="8"/>
                </a:xfrm>
                <a:prstGeom prst="rect">
                  <a:avLst/>
                </a:prstGeom>
                <a:solidFill>
                  <a:srgbClr val="FE030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33" name="Rectangle 3340"/>
                <p:cNvSpPr>
                  <a:spLocks noChangeArrowheads="1"/>
                </p:cNvSpPr>
                <p:nvPr/>
              </p:nvSpPr>
              <p:spPr bwMode="auto">
                <a:xfrm>
                  <a:off x="1066" y="3727"/>
                  <a:ext cx="90" cy="17"/>
                </a:xfrm>
                <a:prstGeom prst="rect">
                  <a:avLst/>
                </a:prstGeom>
                <a:solidFill>
                  <a:srgbClr val="FF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34" name="Rectangle 3341"/>
                <p:cNvSpPr>
                  <a:spLocks noChangeArrowheads="1"/>
                </p:cNvSpPr>
                <p:nvPr/>
              </p:nvSpPr>
              <p:spPr bwMode="auto">
                <a:xfrm>
                  <a:off x="1246" y="1646"/>
                  <a:ext cx="89" cy="25"/>
                </a:xfrm>
                <a:prstGeom prst="rect">
                  <a:avLst/>
                </a:prstGeom>
                <a:solidFill>
                  <a:srgbClr val="CAD9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35" name="Rectangle 3342"/>
                <p:cNvSpPr>
                  <a:spLocks noChangeArrowheads="1"/>
                </p:cNvSpPr>
                <p:nvPr/>
              </p:nvSpPr>
              <p:spPr bwMode="auto">
                <a:xfrm>
                  <a:off x="1246" y="1671"/>
                  <a:ext cx="89" cy="25"/>
                </a:xfrm>
                <a:prstGeom prst="rect">
                  <a:avLst/>
                </a:prstGeom>
                <a:solidFill>
                  <a:srgbClr val="C8D8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36" name="Rectangle 3343"/>
                <p:cNvSpPr>
                  <a:spLocks noChangeArrowheads="1"/>
                </p:cNvSpPr>
                <p:nvPr/>
              </p:nvSpPr>
              <p:spPr bwMode="auto">
                <a:xfrm>
                  <a:off x="1246" y="1696"/>
                  <a:ext cx="89" cy="33"/>
                </a:xfrm>
                <a:prstGeom prst="rect">
                  <a:avLst/>
                </a:prstGeom>
                <a:solidFill>
                  <a:srgbClr val="C6D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37" name="Rectangle 3344"/>
                <p:cNvSpPr>
                  <a:spLocks noChangeArrowheads="1"/>
                </p:cNvSpPr>
                <p:nvPr/>
              </p:nvSpPr>
              <p:spPr bwMode="auto">
                <a:xfrm>
                  <a:off x="1246" y="1729"/>
                  <a:ext cx="89" cy="24"/>
                </a:xfrm>
                <a:prstGeom prst="rect">
                  <a:avLst/>
                </a:prstGeom>
                <a:solidFill>
                  <a:srgbClr val="C4D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38" name="Rectangle 3345"/>
                <p:cNvSpPr>
                  <a:spLocks noChangeArrowheads="1"/>
                </p:cNvSpPr>
                <p:nvPr/>
              </p:nvSpPr>
              <p:spPr bwMode="auto">
                <a:xfrm>
                  <a:off x="1246" y="1753"/>
                  <a:ext cx="89" cy="25"/>
                </a:xfrm>
                <a:prstGeom prst="rect">
                  <a:avLst/>
                </a:prstGeom>
                <a:solidFill>
                  <a:srgbClr val="C2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39" name="Rectangle 3346"/>
                <p:cNvSpPr>
                  <a:spLocks noChangeArrowheads="1"/>
                </p:cNvSpPr>
                <p:nvPr/>
              </p:nvSpPr>
              <p:spPr bwMode="auto">
                <a:xfrm>
                  <a:off x="1246" y="1778"/>
                  <a:ext cx="89" cy="33"/>
                </a:xfrm>
                <a:prstGeom prst="rect">
                  <a:avLst/>
                </a:prstGeom>
                <a:solidFill>
                  <a:srgbClr val="C0D2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40" name="Rectangle 3347"/>
                <p:cNvSpPr>
                  <a:spLocks noChangeArrowheads="1"/>
                </p:cNvSpPr>
                <p:nvPr/>
              </p:nvSpPr>
              <p:spPr bwMode="auto">
                <a:xfrm>
                  <a:off x="1246" y="1811"/>
                  <a:ext cx="89" cy="25"/>
                </a:xfrm>
                <a:prstGeom prst="rect">
                  <a:avLst/>
                </a:prstGeom>
                <a:solidFill>
                  <a:srgbClr val="BED0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41" name="Rectangle 3348"/>
                <p:cNvSpPr>
                  <a:spLocks noChangeArrowheads="1"/>
                </p:cNvSpPr>
                <p:nvPr/>
              </p:nvSpPr>
              <p:spPr bwMode="auto">
                <a:xfrm>
                  <a:off x="1246" y="1836"/>
                  <a:ext cx="89" cy="25"/>
                </a:xfrm>
                <a:prstGeom prst="rect">
                  <a:avLst/>
                </a:prstGeom>
                <a:solidFill>
                  <a:srgbClr val="BCCF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42" name="Rectangle 3349"/>
                <p:cNvSpPr>
                  <a:spLocks noChangeArrowheads="1"/>
                </p:cNvSpPr>
                <p:nvPr/>
              </p:nvSpPr>
              <p:spPr bwMode="auto">
                <a:xfrm>
                  <a:off x="1246" y="1861"/>
                  <a:ext cx="89" cy="25"/>
                </a:xfrm>
                <a:prstGeom prst="rect">
                  <a:avLst/>
                </a:prstGeom>
                <a:solidFill>
                  <a:srgbClr val="BACE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43" name="Rectangle 3350"/>
                <p:cNvSpPr>
                  <a:spLocks noChangeArrowheads="1"/>
                </p:cNvSpPr>
                <p:nvPr/>
              </p:nvSpPr>
              <p:spPr bwMode="auto">
                <a:xfrm>
                  <a:off x="1246" y="1886"/>
                  <a:ext cx="89" cy="16"/>
                </a:xfrm>
                <a:prstGeom prst="rect">
                  <a:avLst/>
                </a:prstGeom>
                <a:solidFill>
                  <a:srgbClr val="B9CC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44" name="Rectangle 3351"/>
                <p:cNvSpPr>
                  <a:spLocks noChangeArrowheads="1"/>
                </p:cNvSpPr>
                <p:nvPr/>
              </p:nvSpPr>
              <p:spPr bwMode="auto">
                <a:xfrm>
                  <a:off x="1246" y="1902"/>
                  <a:ext cx="89" cy="33"/>
                </a:xfrm>
                <a:prstGeom prst="rect">
                  <a:avLst/>
                </a:prstGeom>
                <a:solidFill>
                  <a:srgbClr val="B7CB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45" name="Rectangle 3352"/>
                <p:cNvSpPr>
                  <a:spLocks noChangeArrowheads="1"/>
                </p:cNvSpPr>
                <p:nvPr/>
              </p:nvSpPr>
              <p:spPr bwMode="auto">
                <a:xfrm>
                  <a:off x="1246" y="1935"/>
                  <a:ext cx="89" cy="25"/>
                </a:xfrm>
                <a:prstGeom prst="rect">
                  <a:avLst/>
                </a:prstGeom>
                <a:solidFill>
                  <a:srgbClr val="B5C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46" name="Rectangle 3353"/>
                <p:cNvSpPr>
                  <a:spLocks noChangeArrowheads="1"/>
                </p:cNvSpPr>
                <p:nvPr/>
              </p:nvSpPr>
              <p:spPr bwMode="auto">
                <a:xfrm>
                  <a:off x="1246" y="1960"/>
                  <a:ext cx="89" cy="33"/>
                </a:xfrm>
                <a:prstGeom prst="rect">
                  <a:avLst/>
                </a:prstGeom>
                <a:solidFill>
                  <a:srgbClr val="B3C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47" name="Rectangle 3354"/>
                <p:cNvSpPr>
                  <a:spLocks noChangeArrowheads="1"/>
                </p:cNvSpPr>
                <p:nvPr/>
              </p:nvSpPr>
              <p:spPr bwMode="auto">
                <a:xfrm>
                  <a:off x="1246" y="1993"/>
                  <a:ext cx="89" cy="206"/>
                </a:xfrm>
                <a:prstGeom prst="rect">
                  <a:avLst/>
                </a:prstGeom>
                <a:solidFill>
                  <a:srgbClr val="B1C7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48" name="Rectangle 3355"/>
                <p:cNvSpPr>
                  <a:spLocks noChangeArrowheads="1"/>
                </p:cNvSpPr>
                <p:nvPr/>
              </p:nvSpPr>
              <p:spPr bwMode="auto">
                <a:xfrm>
                  <a:off x="1246" y="2199"/>
                  <a:ext cx="89" cy="9"/>
                </a:xfrm>
                <a:prstGeom prst="rect">
                  <a:avLst/>
                </a:prstGeom>
                <a:solidFill>
                  <a:srgbClr val="B1C5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49" name="Rectangle 3356"/>
                <p:cNvSpPr>
                  <a:spLocks noChangeArrowheads="1"/>
                </p:cNvSpPr>
                <p:nvPr/>
              </p:nvSpPr>
              <p:spPr bwMode="auto">
                <a:xfrm>
                  <a:off x="1246" y="2208"/>
                  <a:ext cx="89" cy="16"/>
                </a:xfrm>
                <a:prstGeom prst="rect">
                  <a:avLst/>
                </a:prstGeom>
                <a:solidFill>
                  <a:srgbClr val="B1C3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50" name="Rectangle 3357"/>
                <p:cNvSpPr>
                  <a:spLocks noChangeArrowheads="1"/>
                </p:cNvSpPr>
                <p:nvPr/>
              </p:nvSpPr>
              <p:spPr bwMode="auto">
                <a:xfrm>
                  <a:off x="1246" y="2224"/>
                  <a:ext cx="89" cy="17"/>
                </a:xfrm>
                <a:prstGeom prst="rect">
                  <a:avLst/>
                </a:prstGeom>
                <a:solidFill>
                  <a:srgbClr val="B2C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51" name="Rectangle 3358"/>
                <p:cNvSpPr>
                  <a:spLocks noChangeArrowheads="1"/>
                </p:cNvSpPr>
                <p:nvPr/>
              </p:nvSpPr>
              <p:spPr bwMode="auto">
                <a:xfrm>
                  <a:off x="1246" y="2241"/>
                  <a:ext cx="89" cy="8"/>
                </a:xfrm>
                <a:prstGeom prst="rect">
                  <a:avLst/>
                </a:prstGeom>
                <a:solidFill>
                  <a:srgbClr val="B3BF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52" name="Rectangle 3359"/>
                <p:cNvSpPr>
                  <a:spLocks noChangeArrowheads="1"/>
                </p:cNvSpPr>
                <p:nvPr/>
              </p:nvSpPr>
              <p:spPr bwMode="auto">
                <a:xfrm>
                  <a:off x="1246" y="2249"/>
                  <a:ext cx="89" cy="16"/>
                </a:xfrm>
                <a:prstGeom prst="rect">
                  <a:avLst/>
                </a:prstGeom>
                <a:solidFill>
                  <a:srgbClr val="B3BE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53" name="Rectangle 3360"/>
                <p:cNvSpPr>
                  <a:spLocks noChangeArrowheads="1"/>
                </p:cNvSpPr>
                <p:nvPr/>
              </p:nvSpPr>
              <p:spPr bwMode="auto">
                <a:xfrm>
                  <a:off x="1246" y="2265"/>
                  <a:ext cx="89" cy="17"/>
                </a:xfrm>
                <a:prstGeom prst="rect">
                  <a:avLst/>
                </a:prstGeom>
                <a:solidFill>
                  <a:srgbClr val="B4BC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54" name="Rectangle 3361"/>
                <p:cNvSpPr>
                  <a:spLocks noChangeArrowheads="1"/>
                </p:cNvSpPr>
                <p:nvPr/>
              </p:nvSpPr>
              <p:spPr bwMode="auto">
                <a:xfrm>
                  <a:off x="1246" y="2282"/>
                  <a:ext cx="89" cy="8"/>
                </a:xfrm>
                <a:prstGeom prst="rect">
                  <a:avLst/>
                </a:prstGeom>
                <a:solidFill>
                  <a:srgbClr val="B5BA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55" name="Rectangle 3362"/>
                <p:cNvSpPr>
                  <a:spLocks noChangeArrowheads="1"/>
                </p:cNvSpPr>
                <p:nvPr/>
              </p:nvSpPr>
              <p:spPr bwMode="auto">
                <a:xfrm>
                  <a:off x="1246" y="2290"/>
                  <a:ext cx="89" cy="17"/>
                </a:xfrm>
                <a:prstGeom prst="rect">
                  <a:avLst/>
                </a:prstGeom>
                <a:solidFill>
                  <a:srgbClr val="B5B9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56" name="Rectangle 3363"/>
                <p:cNvSpPr>
                  <a:spLocks noChangeArrowheads="1"/>
                </p:cNvSpPr>
                <p:nvPr/>
              </p:nvSpPr>
              <p:spPr bwMode="auto">
                <a:xfrm>
                  <a:off x="1246" y="2307"/>
                  <a:ext cx="89" cy="16"/>
                </a:xfrm>
                <a:prstGeom prst="rect">
                  <a:avLst/>
                </a:prstGeom>
                <a:solidFill>
                  <a:srgbClr val="B6B7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57" name="Rectangle 3364"/>
                <p:cNvSpPr>
                  <a:spLocks noChangeArrowheads="1"/>
                </p:cNvSpPr>
                <p:nvPr/>
              </p:nvSpPr>
              <p:spPr bwMode="auto">
                <a:xfrm>
                  <a:off x="1246" y="2323"/>
                  <a:ext cx="89" cy="8"/>
                </a:xfrm>
                <a:prstGeom prst="rect">
                  <a:avLst/>
                </a:prstGeom>
                <a:solidFill>
                  <a:srgbClr val="B7B5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58" name="Rectangle 3365"/>
                <p:cNvSpPr>
                  <a:spLocks noChangeArrowheads="1"/>
                </p:cNvSpPr>
                <p:nvPr/>
              </p:nvSpPr>
              <p:spPr bwMode="auto">
                <a:xfrm>
                  <a:off x="1246" y="2331"/>
                  <a:ext cx="89" cy="17"/>
                </a:xfrm>
                <a:prstGeom prst="rect">
                  <a:avLst/>
                </a:prstGeom>
                <a:solidFill>
                  <a:srgbClr val="B7B4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59" name="Rectangle 3366"/>
                <p:cNvSpPr>
                  <a:spLocks noChangeArrowheads="1"/>
                </p:cNvSpPr>
                <p:nvPr/>
              </p:nvSpPr>
              <p:spPr bwMode="auto">
                <a:xfrm>
                  <a:off x="1246" y="2348"/>
                  <a:ext cx="89" cy="17"/>
                </a:xfrm>
                <a:prstGeom prst="rect">
                  <a:avLst/>
                </a:prstGeom>
                <a:solidFill>
                  <a:srgbClr val="B8B2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60" name="Rectangle 3367"/>
                <p:cNvSpPr>
                  <a:spLocks noChangeArrowheads="1"/>
                </p:cNvSpPr>
                <p:nvPr/>
              </p:nvSpPr>
              <p:spPr bwMode="auto">
                <a:xfrm>
                  <a:off x="1246" y="2365"/>
                  <a:ext cx="89" cy="16"/>
                </a:xfrm>
                <a:prstGeom prst="rect">
                  <a:avLst/>
                </a:prstGeom>
                <a:solidFill>
                  <a:srgbClr val="B9B0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61" name="Rectangle 3368"/>
                <p:cNvSpPr>
                  <a:spLocks noChangeArrowheads="1"/>
                </p:cNvSpPr>
                <p:nvPr/>
              </p:nvSpPr>
              <p:spPr bwMode="auto">
                <a:xfrm>
                  <a:off x="1246" y="2381"/>
                  <a:ext cx="89" cy="17"/>
                </a:xfrm>
                <a:prstGeom prst="rect">
                  <a:avLst/>
                </a:prstGeom>
                <a:solidFill>
                  <a:srgbClr val="BAAE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62" name="Rectangle 3369"/>
                <p:cNvSpPr>
                  <a:spLocks noChangeArrowheads="1"/>
                </p:cNvSpPr>
                <p:nvPr/>
              </p:nvSpPr>
              <p:spPr bwMode="auto">
                <a:xfrm>
                  <a:off x="1246" y="2398"/>
                  <a:ext cx="89" cy="16"/>
                </a:xfrm>
                <a:prstGeom prst="rect">
                  <a:avLst/>
                </a:prstGeom>
                <a:solidFill>
                  <a:srgbClr val="BBAB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63" name="Rectangle 3370"/>
                <p:cNvSpPr>
                  <a:spLocks noChangeArrowheads="1"/>
                </p:cNvSpPr>
                <p:nvPr/>
              </p:nvSpPr>
              <p:spPr bwMode="auto">
                <a:xfrm>
                  <a:off x="1246" y="2414"/>
                  <a:ext cx="89" cy="8"/>
                </a:xfrm>
                <a:prstGeom prst="rect">
                  <a:avLst/>
                </a:prstGeom>
                <a:solidFill>
                  <a:srgbClr val="BBA9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64" name="Rectangle 3371"/>
                <p:cNvSpPr>
                  <a:spLocks noChangeArrowheads="1"/>
                </p:cNvSpPr>
                <p:nvPr/>
              </p:nvSpPr>
              <p:spPr bwMode="auto">
                <a:xfrm>
                  <a:off x="1246" y="2422"/>
                  <a:ext cx="89" cy="17"/>
                </a:xfrm>
                <a:prstGeom prst="rect">
                  <a:avLst/>
                </a:prstGeom>
                <a:solidFill>
                  <a:srgbClr val="BCA8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65" name="Rectangle 3372"/>
                <p:cNvSpPr>
                  <a:spLocks noChangeArrowheads="1"/>
                </p:cNvSpPr>
                <p:nvPr/>
              </p:nvSpPr>
              <p:spPr bwMode="auto">
                <a:xfrm>
                  <a:off x="1246" y="2439"/>
                  <a:ext cx="89" cy="16"/>
                </a:xfrm>
                <a:prstGeom prst="rect">
                  <a:avLst/>
                </a:prstGeom>
                <a:solidFill>
                  <a:srgbClr val="BDA6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66" name="Rectangle 3373"/>
                <p:cNvSpPr>
                  <a:spLocks noChangeArrowheads="1"/>
                </p:cNvSpPr>
                <p:nvPr/>
              </p:nvSpPr>
              <p:spPr bwMode="auto">
                <a:xfrm>
                  <a:off x="1246" y="2455"/>
                  <a:ext cx="89" cy="17"/>
                </a:xfrm>
                <a:prstGeom prst="rect">
                  <a:avLst/>
                </a:prstGeom>
                <a:solidFill>
                  <a:srgbClr val="BEA4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67" name="Rectangle 3374"/>
                <p:cNvSpPr>
                  <a:spLocks noChangeArrowheads="1"/>
                </p:cNvSpPr>
                <p:nvPr/>
              </p:nvSpPr>
              <p:spPr bwMode="auto">
                <a:xfrm>
                  <a:off x="1246" y="2472"/>
                  <a:ext cx="89" cy="16"/>
                </a:xfrm>
                <a:prstGeom prst="rect">
                  <a:avLst/>
                </a:prstGeom>
                <a:solidFill>
                  <a:srgbClr val="BEA2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68" name="Rectangle 3375"/>
                <p:cNvSpPr>
                  <a:spLocks noChangeArrowheads="1"/>
                </p:cNvSpPr>
                <p:nvPr/>
              </p:nvSpPr>
              <p:spPr bwMode="auto">
                <a:xfrm>
                  <a:off x="1246" y="2488"/>
                  <a:ext cx="89" cy="17"/>
                </a:xfrm>
                <a:prstGeom prst="rect">
                  <a:avLst/>
                </a:prstGeom>
                <a:solidFill>
                  <a:srgbClr val="BFA0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69" name="Rectangle 3376"/>
                <p:cNvSpPr>
                  <a:spLocks noChangeArrowheads="1"/>
                </p:cNvSpPr>
                <p:nvPr/>
              </p:nvSpPr>
              <p:spPr bwMode="auto">
                <a:xfrm>
                  <a:off x="1246" y="2505"/>
                  <a:ext cx="89" cy="16"/>
                </a:xfrm>
                <a:prstGeom prst="rect">
                  <a:avLst/>
                </a:prstGeom>
                <a:solidFill>
                  <a:srgbClr val="C09E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70" name="Rectangle 3377"/>
                <p:cNvSpPr>
                  <a:spLocks noChangeArrowheads="1"/>
                </p:cNvSpPr>
                <p:nvPr/>
              </p:nvSpPr>
              <p:spPr bwMode="auto">
                <a:xfrm>
                  <a:off x="1246" y="2521"/>
                  <a:ext cx="89" cy="17"/>
                </a:xfrm>
                <a:prstGeom prst="rect">
                  <a:avLst/>
                </a:prstGeom>
                <a:solidFill>
                  <a:srgbClr val="C19C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71" name="Rectangle 3378"/>
                <p:cNvSpPr>
                  <a:spLocks noChangeArrowheads="1"/>
                </p:cNvSpPr>
                <p:nvPr/>
              </p:nvSpPr>
              <p:spPr bwMode="auto">
                <a:xfrm>
                  <a:off x="1246" y="2538"/>
                  <a:ext cx="89" cy="8"/>
                </a:xfrm>
                <a:prstGeom prst="rect">
                  <a:avLst/>
                </a:prstGeom>
                <a:solidFill>
                  <a:srgbClr val="C29A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72" name="Rectangle 3379"/>
                <p:cNvSpPr>
                  <a:spLocks noChangeArrowheads="1"/>
                </p:cNvSpPr>
                <p:nvPr/>
              </p:nvSpPr>
              <p:spPr bwMode="auto">
                <a:xfrm>
                  <a:off x="1246" y="2546"/>
                  <a:ext cx="89" cy="17"/>
                </a:xfrm>
                <a:prstGeom prst="rect">
                  <a:avLst/>
                </a:prstGeom>
                <a:solidFill>
                  <a:srgbClr val="C299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73" name="Rectangle 3380"/>
                <p:cNvSpPr>
                  <a:spLocks noChangeArrowheads="1"/>
                </p:cNvSpPr>
                <p:nvPr/>
              </p:nvSpPr>
              <p:spPr bwMode="auto">
                <a:xfrm>
                  <a:off x="1246" y="2563"/>
                  <a:ext cx="89" cy="8"/>
                </a:xfrm>
                <a:prstGeom prst="rect">
                  <a:avLst/>
                </a:prstGeom>
                <a:solidFill>
                  <a:srgbClr val="C397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74" name="Rectangle 3381"/>
                <p:cNvSpPr>
                  <a:spLocks noChangeArrowheads="1"/>
                </p:cNvSpPr>
                <p:nvPr/>
              </p:nvSpPr>
              <p:spPr bwMode="auto">
                <a:xfrm>
                  <a:off x="1246" y="2571"/>
                  <a:ext cx="89" cy="16"/>
                </a:xfrm>
                <a:prstGeom prst="rect">
                  <a:avLst/>
                </a:prstGeom>
                <a:solidFill>
                  <a:srgbClr val="C395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75" name="Rectangle 3382"/>
                <p:cNvSpPr>
                  <a:spLocks noChangeArrowheads="1"/>
                </p:cNvSpPr>
                <p:nvPr/>
              </p:nvSpPr>
              <p:spPr bwMode="auto">
                <a:xfrm>
                  <a:off x="1246" y="2587"/>
                  <a:ext cx="89" cy="17"/>
                </a:xfrm>
                <a:prstGeom prst="rect">
                  <a:avLst/>
                </a:prstGeom>
                <a:solidFill>
                  <a:srgbClr val="C493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76" name="Rectangle 3383"/>
                <p:cNvSpPr>
                  <a:spLocks noChangeArrowheads="1"/>
                </p:cNvSpPr>
                <p:nvPr/>
              </p:nvSpPr>
              <p:spPr bwMode="auto">
                <a:xfrm>
                  <a:off x="1246" y="2604"/>
                  <a:ext cx="89" cy="17"/>
                </a:xfrm>
                <a:prstGeom prst="rect">
                  <a:avLst/>
                </a:prstGeom>
                <a:solidFill>
                  <a:srgbClr val="C591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77" name="Rectangle 3384"/>
                <p:cNvSpPr>
                  <a:spLocks noChangeArrowheads="1"/>
                </p:cNvSpPr>
                <p:nvPr/>
              </p:nvSpPr>
              <p:spPr bwMode="auto">
                <a:xfrm>
                  <a:off x="1246" y="2621"/>
                  <a:ext cx="89" cy="16"/>
                </a:xfrm>
                <a:prstGeom prst="rect">
                  <a:avLst/>
                </a:prstGeom>
                <a:solidFill>
                  <a:srgbClr val="C68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43" name="Group 3586"/>
              <p:cNvGrpSpPr>
                <a:grpSpLocks/>
              </p:cNvGrpSpPr>
              <p:nvPr/>
            </p:nvGrpSpPr>
            <p:grpSpPr bwMode="auto">
              <a:xfrm>
                <a:off x="2301695" y="2103123"/>
                <a:ext cx="386988" cy="3565037"/>
                <a:chOff x="1246" y="1696"/>
                <a:chExt cx="261" cy="2048"/>
              </a:xfrm>
            </p:grpSpPr>
            <p:sp>
              <p:nvSpPr>
                <p:cNvPr id="5678" name="Rectangle 3386"/>
                <p:cNvSpPr>
                  <a:spLocks noChangeArrowheads="1"/>
                </p:cNvSpPr>
                <p:nvPr/>
              </p:nvSpPr>
              <p:spPr bwMode="auto">
                <a:xfrm>
                  <a:off x="1246" y="2637"/>
                  <a:ext cx="89" cy="17"/>
                </a:xfrm>
                <a:prstGeom prst="rect">
                  <a:avLst/>
                </a:prstGeom>
                <a:solidFill>
                  <a:srgbClr val="C78D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79" name="Rectangle 3387"/>
                <p:cNvSpPr>
                  <a:spLocks noChangeArrowheads="1"/>
                </p:cNvSpPr>
                <p:nvPr/>
              </p:nvSpPr>
              <p:spPr bwMode="auto">
                <a:xfrm>
                  <a:off x="1246" y="2654"/>
                  <a:ext cx="89" cy="16"/>
                </a:xfrm>
                <a:prstGeom prst="rect">
                  <a:avLst/>
                </a:prstGeom>
                <a:solidFill>
                  <a:srgbClr val="C88B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80" name="Rectangle 3388"/>
                <p:cNvSpPr>
                  <a:spLocks noChangeArrowheads="1"/>
                </p:cNvSpPr>
                <p:nvPr/>
              </p:nvSpPr>
              <p:spPr bwMode="auto">
                <a:xfrm>
                  <a:off x="1246" y="2670"/>
                  <a:ext cx="89" cy="8"/>
                </a:xfrm>
                <a:prstGeom prst="rect">
                  <a:avLst/>
                </a:prstGeom>
                <a:solidFill>
                  <a:srgbClr val="C889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81" name="Rectangle 3389"/>
                <p:cNvSpPr>
                  <a:spLocks noChangeArrowheads="1"/>
                </p:cNvSpPr>
                <p:nvPr/>
              </p:nvSpPr>
              <p:spPr bwMode="auto">
                <a:xfrm>
                  <a:off x="1246" y="2678"/>
                  <a:ext cx="89" cy="17"/>
                </a:xfrm>
                <a:prstGeom prst="rect">
                  <a:avLst/>
                </a:prstGeom>
                <a:solidFill>
                  <a:srgbClr val="C988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82" name="Rectangle 3390"/>
                <p:cNvSpPr>
                  <a:spLocks noChangeArrowheads="1"/>
                </p:cNvSpPr>
                <p:nvPr/>
              </p:nvSpPr>
              <p:spPr bwMode="auto">
                <a:xfrm>
                  <a:off x="1246" y="2695"/>
                  <a:ext cx="89" cy="16"/>
                </a:xfrm>
                <a:prstGeom prst="rect">
                  <a:avLst/>
                </a:prstGeom>
                <a:solidFill>
                  <a:srgbClr val="CA86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83" name="Rectangle 3391"/>
                <p:cNvSpPr>
                  <a:spLocks noChangeArrowheads="1"/>
                </p:cNvSpPr>
                <p:nvPr/>
              </p:nvSpPr>
              <p:spPr bwMode="auto">
                <a:xfrm>
                  <a:off x="1246" y="2711"/>
                  <a:ext cx="89" cy="9"/>
                </a:xfrm>
                <a:prstGeom prst="rect">
                  <a:avLst/>
                </a:prstGeom>
                <a:solidFill>
                  <a:srgbClr val="CA84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84" name="Rectangle 3392"/>
                <p:cNvSpPr>
                  <a:spLocks noChangeArrowheads="1"/>
                </p:cNvSpPr>
                <p:nvPr/>
              </p:nvSpPr>
              <p:spPr bwMode="auto">
                <a:xfrm>
                  <a:off x="1246" y="2720"/>
                  <a:ext cx="89" cy="16"/>
                </a:xfrm>
                <a:prstGeom prst="rect">
                  <a:avLst/>
                </a:prstGeom>
                <a:solidFill>
                  <a:srgbClr val="CB83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85" name="Rectangle 3393"/>
                <p:cNvSpPr>
                  <a:spLocks noChangeArrowheads="1"/>
                </p:cNvSpPr>
                <p:nvPr/>
              </p:nvSpPr>
              <p:spPr bwMode="auto">
                <a:xfrm>
                  <a:off x="1246" y="2736"/>
                  <a:ext cx="89" cy="17"/>
                </a:xfrm>
                <a:prstGeom prst="rect">
                  <a:avLst/>
                </a:prstGeom>
                <a:solidFill>
                  <a:srgbClr val="CC81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86" name="Rectangle 3394"/>
                <p:cNvSpPr>
                  <a:spLocks noChangeArrowheads="1"/>
                </p:cNvSpPr>
                <p:nvPr/>
              </p:nvSpPr>
              <p:spPr bwMode="auto">
                <a:xfrm>
                  <a:off x="1246" y="2753"/>
                  <a:ext cx="89" cy="16"/>
                </a:xfrm>
                <a:prstGeom prst="rect">
                  <a:avLst/>
                </a:prstGeom>
                <a:solidFill>
                  <a:srgbClr val="CD7E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87" name="Rectangle 3395"/>
                <p:cNvSpPr>
                  <a:spLocks noChangeArrowheads="1"/>
                </p:cNvSpPr>
                <p:nvPr/>
              </p:nvSpPr>
              <p:spPr bwMode="auto">
                <a:xfrm>
                  <a:off x="1246" y="2769"/>
                  <a:ext cx="89" cy="17"/>
                </a:xfrm>
                <a:prstGeom prst="rect">
                  <a:avLst/>
                </a:prstGeom>
                <a:solidFill>
                  <a:srgbClr val="CD7C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88" name="Rectangle 3396"/>
                <p:cNvSpPr>
                  <a:spLocks noChangeArrowheads="1"/>
                </p:cNvSpPr>
                <p:nvPr/>
              </p:nvSpPr>
              <p:spPr bwMode="auto">
                <a:xfrm>
                  <a:off x="1246" y="2786"/>
                  <a:ext cx="89" cy="16"/>
                </a:xfrm>
                <a:prstGeom prst="rect">
                  <a:avLst/>
                </a:prstGeom>
                <a:solidFill>
                  <a:srgbClr val="CE7A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89" name="Rectangle 3397"/>
                <p:cNvSpPr>
                  <a:spLocks noChangeArrowheads="1"/>
                </p:cNvSpPr>
                <p:nvPr/>
              </p:nvSpPr>
              <p:spPr bwMode="auto">
                <a:xfrm>
                  <a:off x="1246" y="2802"/>
                  <a:ext cx="89" cy="8"/>
                </a:xfrm>
                <a:prstGeom prst="rect">
                  <a:avLst/>
                </a:prstGeom>
                <a:solidFill>
                  <a:srgbClr val="CF78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90" name="Rectangle 3398"/>
                <p:cNvSpPr>
                  <a:spLocks noChangeArrowheads="1"/>
                </p:cNvSpPr>
                <p:nvPr/>
              </p:nvSpPr>
              <p:spPr bwMode="auto">
                <a:xfrm>
                  <a:off x="1246" y="2810"/>
                  <a:ext cx="89" cy="17"/>
                </a:xfrm>
                <a:prstGeom prst="rect">
                  <a:avLst/>
                </a:prstGeom>
                <a:solidFill>
                  <a:srgbClr val="CF77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91" name="Rectangle 3399"/>
                <p:cNvSpPr>
                  <a:spLocks noChangeArrowheads="1"/>
                </p:cNvSpPr>
                <p:nvPr/>
              </p:nvSpPr>
              <p:spPr bwMode="auto">
                <a:xfrm>
                  <a:off x="1246" y="2827"/>
                  <a:ext cx="89" cy="17"/>
                </a:xfrm>
                <a:prstGeom prst="rect">
                  <a:avLst/>
                </a:prstGeom>
                <a:solidFill>
                  <a:srgbClr val="D075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92" name="Rectangle 3400"/>
                <p:cNvSpPr>
                  <a:spLocks noChangeArrowheads="1"/>
                </p:cNvSpPr>
                <p:nvPr/>
              </p:nvSpPr>
              <p:spPr bwMode="auto">
                <a:xfrm>
                  <a:off x="1246" y="2844"/>
                  <a:ext cx="89" cy="8"/>
                </a:xfrm>
                <a:prstGeom prst="rect">
                  <a:avLst/>
                </a:prstGeom>
                <a:solidFill>
                  <a:srgbClr val="D173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93" name="Rectangle 3401"/>
                <p:cNvSpPr>
                  <a:spLocks noChangeArrowheads="1"/>
                </p:cNvSpPr>
                <p:nvPr/>
              </p:nvSpPr>
              <p:spPr bwMode="auto">
                <a:xfrm>
                  <a:off x="1246" y="2852"/>
                  <a:ext cx="89" cy="16"/>
                </a:xfrm>
                <a:prstGeom prst="rect">
                  <a:avLst/>
                </a:prstGeom>
                <a:solidFill>
                  <a:srgbClr val="D2728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94" name="Rectangle 3402"/>
                <p:cNvSpPr>
                  <a:spLocks noChangeArrowheads="1"/>
                </p:cNvSpPr>
                <p:nvPr/>
              </p:nvSpPr>
              <p:spPr bwMode="auto">
                <a:xfrm>
                  <a:off x="1246" y="2868"/>
                  <a:ext cx="89" cy="17"/>
                </a:xfrm>
                <a:prstGeom prst="rect">
                  <a:avLst/>
                </a:prstGeom>
                <a:solidFill>
                  <a:srgbClr val="D2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95" name="Rectangle 3403"/>
                <p:cNvSpPr>
                  <a:spLocks noChangeArrowheads="1"/>
                </p:cNvSpPr>
                <p:nvPr/>
              </p:nvSpPr>
              <p:spPr bwMode="auto">
                <a:xfrm>
                  <a:off x="1246" y="2885"/>
                  <a:ext cx="89" cy="16"/>
                </a:xfrm>
                <a:prstGeom prst="rect">
                  <a:avLst/>
                </a:prstGeom>
                <a:solidFill>
                  <a:srgbClr val="D36E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96" name="Rectangle 3404"/>
                <p:cNvSpPr>
                  <a:spLocks noChangeArrowheads="1"/>
                </p:cNvSpPr>
                <p:nvPr/>
              </p:nvSpPr>
              <p:spPr bwMode="auto">
                <a:xfrm>
                  <a:off x="1246" y="2901"/>
                  <a:ext cx="89" cy="17"/>
                </a:xfrm>
                <a:prstGeom prst="rect">
                  <a:avLst/>
                </a:prstGeom>
                <a:solidFill>
                  <a:srgbClr val="D46C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97" name="Rectangle 3405"/>
                <p:cNvSpPr>
                  <a:spLocks noChangeArrowheads="1"/>
                </p:cNvSpPr>
                <p:nvPr/>
              </p:nvSpPr>
              <p:spPr bwMode="auto">
                <a:xfrm>
                  <a:off x="1246" y="2918"/>
                  <a:ext cx="89" cy="16"/>
                </a:xfrm>
                <a:prstGeom prst="rect">
                  <a:avLst/>
                </a:prstGeom>
                <a:solidFill>
                  <a:srgbClr val="D56A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98" name="Rectangle 3406"/>
                <p:cNvSpPr>
                  <a:spLocks noChangeArrowheads="1"/>
                </p:cNvSpPr>
                <p:nvPr/>
              </p:nvSpPr>
              <p:spPr bwMode="auto">
                <a:xfrm>
                  <a:off x="1246" y="2934"/>
                  <a:ext cx="89" cy="9"/>
                </a:xfrm>
                <a:prstGeom prst="rect">
                  <a:avLst/>
                </a:prstGeom>
                <a:solidFill>
                  <a:srgbClr val="D6677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99" name="Rectangle 3407"/>
                <p:cNvSpPr>
                  <a:spLocks noChangeArrowheads="1"/>
                </p:cNvSpPr>
                <p:nvPr/>
              </p:nvSpPr>
              <p:spPr bwMode="auto">
                <a:xfrm>
                  <a:off x="1246" y="2943"/>
                  <a:ext cx="89" cy="16"/>
                </a:xfrm>
                <a:prstGeom prst="rect">
                  <a:avLst/>
                </a:prstGeom>
                <a:solidFill>
                  <a:srgbClr val="D666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00" name="Rectangle 3408"/>
                <p:cNvSpPr>
                  <a:spLocks noChangeArrowheads="1"/>
                </p:cNvSpPr>
                <p:nvPr/>
              </p:nvSpPr>
              <p:spPr bwMode="auto">
                <a:xfrm>
                  <a:off x="1246" y="2959"/>
                  <a:ext cx="89" cy="17"/>
                </a:xfrm>
                <a:prstGeom prst="rect">
                  <a:avLst/>
                </a:prstGeom>
                <a:solidFill>
                  <a:srgbClr val="D764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01" name="Rectangle 3409"/>
                <p:cNvSpPr>
                  <a:spLocks noChangeArrowheads="1"/>
                </p:cNvSpPr>
                <p:nvPr/>
              </p:nvSpPr>
              <p:spPr bwMode="auto">
                <a:xfrm>
                  <a:off x="1246" y="2976"/>
                  <a:ext cx="89" cy="16"/>
                </a:xfrm>
                <a:prstGeom prst="rect">
                  <a:avLst/>
                </a:prstGeom>
                <a:solidFill>
                  <a:srgbClr val="D862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02" name="Rectangle 3410"/>
                <p:cNvSpPr>
                  <a:spLocks noChangeArrowheads="1"/>
                </p:cNvSpPr>
                <p:nvPr/>
              </p:nvSpPr>
              <p:spPr bwMode="auto">
                <a:xfrm>
                  <a:off x="1246" y="2992"/>
                  <a:ext cx="89" cy="17"/>
                </a:xfrm>
                <a:prstGeom prst="rect">
                  <a:avLst/>
                </a:prstGeom>
                <a:solidFill>
                  <a:srgbClr val="D9606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03" name="Rectangle 3411"/>
                <p:cNvSpPr>
                  <a:spLocks noChangeArrowheads="1"/>
                </p:cNvSpPr>
                <p:nvPr/>
              </p:nvSpPr>
              <p:spPr bwMode="auto">
                <a:xfrm>
                  <a:off x="1246" y="3009"/>
                  <a:ext cx="89" cy="16"/>
                </a:xfrm>
                <a:prstGeom prst="rect">
                  <a:avLst/>
                </a:prstGeom>
                <a:solidFill>
                  <a:srgbClr val="D95E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04" name="Rectangle 3412"/>
                <p:cNvSpPr>
                  <a:spLocks noChangeArrowheads="1"/>
                </p:cNvSpPr>
                <p:nvPr/>
              </p:nvSpPr>
              <p:spPr bwMode="auto">
                <a:xfrm>
                  <a:off x="1246" y="3025"/>
                  <a:ext cx="89" cy="17"/>
                </a:xfrm>
                <a:prstGeom prst="rect">
                  <a:avLst/>
                </a:prstGeom>
                <a:solidFill>
                  <a:srgbClr val="DA5C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05" name="Rectangle 3413"/>
                <p:cNvSpPr>
                  <a:spLocks noChangeArrowheads="1"/>
                </p:cNvSpPr>
                <p:nvPr/>
              </p:nvSpPr>
              <p:spPr bwMode="auto">
                <a:xfrm>
                  <a:off x="1246" y="3042"/>
                  <a:ext cx="89" cy="16"/>
                </a:xfrm>
                <a:prstGeom prst="rect">
                  <a:avLst/>
                </a:prstGeom>
                <a:solidFill>
                  <a:srgbClr val="DB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06" name="Rectangle 3414"/>
                <p:cNvSpPr>
                  <a:spLocks noChangeArrowheads="1"/>
                </p:cNvSpPr>
                <p:nvPr/>
              </p:nvSpPr>
              <p:spPr bwMode="auto">
                <a:xfrm>
                  <a:off x="1246" y="3058"/>
                  <a:ext cx="89" cy="8"/>
                </a:xfrm>
                <a:prstGeom prst="rect">
                  <a:avLst/>
                </a:prstGeom>
                <a:solidFill>
                  <a:srgbClr val="DC58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07" name="Rectangle 3415"/>
                <p:cNvSpPr>
                  <a:spLocks noChangeArrowheads="1"/>
                </p:cNvSpPr>
                <p:nvPr/>
              </p:nvSpPr>
              <p:spPr bwMode="auto">
                <a:xfrm>
                  <a:off x="1246" y="3066"/>
                  <a:ext cx="89" cy="17"/>
                </a:xfrm>
                <a:prstGeom prst="rect">
                  <a:avLst/>
                </a:prstGeom>
                <a:solidFill>
                  <a:srgbClr val="DC57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08" name="Rectangle 3416"/>
                <p:cNvSpPr>
                  <a:spLocks noChangeArrowheads="1"/>
                </p:cNvSpPr>
                <p:nvPr/>
              </p:nvSpPr>
              <p:spPr bwMode="auto">
                <a:xfrm>
                  <a:off x="1246" y="3083"/>
                  <a:ext cx="89" cy="17"/>
                </a:xfrm>
                <a:prstGeom prst="rect">
                  <a:avLst/>
                </a:prstGeom>
                <a:solidFill>
                  <a:srgbClr val="DD5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09" name="Rectangle 3417"/>
                <p:cNvSpPr>
                  <a:spLocks noChangeArrowheads="1"/>
                </p:cNvSpPr>
                <p:nvPr/>
              </p:nvSpPr>
              <p:spPr bwMode="auto">
                <a:xfrm>
                  <a:off x="1246" y="3100"/>
                  <a:ext cx="89" cy="8"/>
                </a:xfrm>
                <a:prstGeom prst="rect">
                  <a:avLst/>
                </a:prstGeom>
                <a:solidFill>
                  <a:srgbClr val="DE53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10" name="Rectangle 3418"/>
                <p:cNvSpPr>
                  <a:spLocks noChangeArrowheads="1"/>
                </p:cNvSpPr>
                <p:nvPr/>
              </p:nvSpPr>
              <p:spPr bwMode="auto">
                <a:xfrm>
                  <a:off x="1246" y="3108"/>
                  <a:ext cx="89" cy="16"/>
                </a:xfrm>
                <a:prstGeom prst="rect">
                  <a:avLst/>
                </a:prstGeom>
                <a:solidFill>
                  <a:srgbClr val="DE51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11" name="Rectangle 3419"/>
                <p:cNvSpPr>
                  <a:spLocks noChangeArrowheads="1"/>
                </p:cNvSpPr>
                <p:nvPr/>
              </p:nvSpPr>
              <p:spPr bwMode="auto">
                <a:xfrm>
                  <a:off x="1246" y="3124"/>
                  <a:ext cx="89" cy="17"/>
                </a:xfrm>
                <a:prstGeom prst="rect">
                  <a:avLst/>
                </a:prstGeom>
                <a:solidFill>
                  <a:srgbClr val="DF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12" name="Rectangle 3420"/>
                <p:cNvSpPr>
                  <a:spLocks noChangeArrowheads="1"/>
                </p:cNvSpPr>
                <p:nvPr/>
              </p:nvSpPr>
              <p:spPr bwMode="auto">
                <a:xfrm>
                  <a:off x="1246" y="3141"/>
                  <a:ext cx="89" cy="16"/>
                </a:xfrm>
                <a:prstGeom prst="rect">
                  <a:avLst/>
                </a:prstGeom>
                <a:solidFill>
                  <a:srgbClr val="E04D5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13" name="Rectangle 3421"/>
                <p:cNvSpPr>
                  <a:spLocks noChangeArrowheads="1"/>
                </p:cNvSpPr>
                <p:nvPr/>
              </p:nvSpPr>
              <p:spPr bwMode="auto">
                <a:xfrm>
                  <a:off x="1246" y="3157"/>
                  <a:ext cx="89" cy="17"/>
                </a:xfrm>
                <a:prstGeom prst="rect">
                  <a:avLst/>
                </a:prstGeom>
                <a:solidFill>
                  <a:srgbClr val="E14B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14" name="Rectangle 3422"/>
                <p:cNvSpPr>
                  <a:spLocks noChangeArrowheads="1"/>
                </p:cNvSpPr>
                <p:nvPr/>
              </p:nvSpPr>
              <p:spPr bwMode="auto">
                <a:xfrm>
                  <a:off x="1246" y="3174"/>
                  <a:ext cx="89" cy="16"/>
                </a:xfrm>
                <a:prstGeom prst="rect">
                  <a:avLst/>
                </a:prstGeom>
                <a:solidFill>
                  <a:srgbClr val="E249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15" name="Rectangle 3423"/>
                <p:cNvSpPr>
                  <a:spLocks noChangeArrowheads="1"/>
                </p:cNvSpPr>
                <p:nvPr/>
              </p:nvSpPr>
              <p:spPr bwMode="auto">
                <a:xfrm>
                  <a:off x="1246" y="3190"/>
                  <a:ext cx="89" cy="9"/>
                </a:xfrm>
                <a:prstGeom prst="rect">
                  <a:avLst/>
                </a:prstGeom>
                <a:solidFill>
                  <a:srgbClr val="E347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16" name="Rectangle 3424"/>
                <p:cNvSpPr>
                  <a:spLocks noChangeArrowheads="1"/>
                </p:cNvSpPr>
                <p:nvPr/>
              </p:nvSpPr>
              <p:spPr bwMode="auto">
                <a:xfrm>
                  <a:off x="1246" y="3199"/>
                  <a:ext cx="89" cy="16"/>
                </a:xfrm>
                <a:prstGeom prst="rect">
                  <a:avLst/>
                </a:prstGeom>
                <a:solidFill>
                  <a:srgbClr val="E346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17" name="Rectangle 3425"/>
                <p:cNvSpPr>
                  <a:spLocks noChangeArrowheads="1"/>
                </p:cNvSpPr>
                <p:nvPr/>
              </p:nvSpPr>
              <p:spPr bwMode="auto">
                <a:xfrm>
                  <a:off x="1246" y="3215"/>
                  <a:ext cx="89" cy="8"/>
                </a:xfrm>
                <a:prstGeom prst="rect">
                  <a:avLst/>
                </a:prstGeom>
                <a:solidFill>
                  <a:srgbClr val="E444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18" name="Rectangle 3426"/>
                <p:cNvSpPr>
                  <a:spLocks noChangeArrowheads="1"/>
                </p:cNvSpPr>
                <p:nvPr/>
              </p:nvSpPr>
              <p:spPr bwMode="auto">
                <a:xfrm>
                  <a:off x="1246" y="3223"/>
                  <a:ext cx="89" cy="17"/>
                </a:xfrm>
                <a:prstGeom prst="rect">
                  <a:avLst/>
                </a:prstGeom>
                <a:solidFill>
                  <a:srgbClr val="E542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19" name="Rectangle 3427"/>
                <p:cNvSpPr>
                  <a:spLocks noChangeArrowheads="1"/>
                </p:cNvSpPr>
                <p:nvPr/>
              </p:nvSpPr>
              <p:spPr bwMode="auto">
                <a:xfrm>
                  <a:off x="1246" y="3240"/>
                  <a:ext cx="89" cy="8"/>
                </a:xfrm>
                <a:prstGeom prst="rect">
                  <a:avLst/>
                </a:prstGeom>
                <a:solidFill>
                  <a:srgbClr val="E640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20" name="Rectangle 3428"/>
                <p:cNvSpPr>
                  <a:spLocks noChangeArrowheads="1"/>
                </p:cNvSpPr>
                <p:nvPr/>
              </p:nvSpPr>
              <p:spPr bwMode="auto">
                <a:xfrm>
                  <a:off x="1246" y="3248"/>
                  <a:ext cx="89" cy="17"/>
                </a:xfrm>
                <a:prstGeom prst="rect">
                  <a:avLst/>
                </a:prstGeom>
                <a:solidFill>
                  <a:srgbClr val="E63F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21" name="Rectangle 3429"/>
                <p:cNvSpPr>
                  <a:spLocks noChangeArrowheads="1"/>
                </p:cNvSpPr>
                <p:nvPr/>
              </p:nvSpPr>
              <p:spPr bwMode="auto">
                <a:xfrm>
                  <a:off x="1246" y="3265"/>
                  <a:ext cx="89" cy="16"/>
                </a:xfrm>
                <a:prstGeom prst="rect">
                  <a:avLst/>
                </a:prstGeom>
                <a:solidFill>
                  <a:srgbClr val="E73D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22" name="Rectangle 3430"/>
                <p:cNvSpPr>
                  <a:spLocks noChangeArrowheads="1"/>
                </p:cNvSpPr>
                <p:nvPr/>
              </p:nvSpPr>
              <p:spPr bwMode="auto">
                <a:xfrm>
                  <a:off x="1246" y="3281"/>
                  <a:ext cx="89" cy="17"/>
                </a:xfrm>
                <a:prstGeom prst="rect">
                  <a:avLst/>
                </a:prstGeom>
                <a:solidFill>
                  <a:srgbClr val="E83B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23" name="Rectangle 3431"/>
                <p:cNvSpPr>
                  <a:spLocks noChangeArrowheads="1"/>
                </p:cNvSpPr>
                <p:nvPr/>
              </p:nvSpPr>
              <p:spPr bwMode="auto">
                <a:xfrm>
                  <a:off x="1246" y="3298"/>
                  <a:ext cx="89" cy="16"/>
                </a:xfrm>
                <a:prstGeom prst="rect">
                  <a:avLst/>
                </a:prstGeom>
                <a:solidFill>
                  <a:srgbClr val="E838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24" name="Rectangle 3432"/>
                <p:cNvSpPr>
                  <a:spLocks noChangeArrowheads="1"/>
                </p:cNvSpPr>
                <p:nvPr/>
              </p:nvSpPr>
              <p:spPr bwMode="auto">
                <a:xfrm>
                  <a:off x="1246" y="3314"/>
                  <a:ext cx="89" cy="17"/>
                </a:xfrm>
                <a:prstGeom prst="rect">
                  <a:avLst/>
                </a:prstGeom>
                <a:solidFill>
                  <a:srgbClr val="E936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25" name="Rectangle 3433"/>
                <p:cNvSpPr>
                  <a:spLocks noChangeArrowheads="1"/>
                </p:cNvSpPr>
                <p:nvPr/>
              </p:nvSpPr>
              <p:spPr bwMode="auto">
                <a:xfrm>
                  <a:off x="1246" y="3331"/>
                  <a:ext cx="89" cy="8"/>
                </a:xfrm>
                <a:prstGeom prst="rect">
                  <a:avLst/>
                </a:prstGeom>
                <a:solidFill>
                  <a:srgbClr val="EA34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26" name="Rectangle 3434"/>
                <p:cNvSpPr>
                  <a:spLocks noChangeArrowheads="1"/>
                </p:cNvSpPr>
                <p:nvPr/>
              </p:nvSpPr>
              <p:spPr bwMode="auto">
                <a:xfrm>
                  <a:off x="1246" y="3339"/>
                  <a:ext cx="89" cy="17"/>
                </a:xfrm>
                <a:prstGeom prst="rect">
                  <a:avLst/>
                </a:prstGeom>
                <a:solidFill>
                  <a:srgbClr val="EB33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27" name="Rectangle 3435"/>
                <p:cNvSpPr>
                  <a:spLocks noChangeArrowheads="1"/>
                </p:cNvSpPr>
                <p:nvPr/>
              </p:nvSpPr>
              <p:spPr bwMode="auto">
                <a:xfrm>
                  <a:off x="1246" y="3356"/>
                  <a:ext cx="89" cy="16"/>
                </a:xfrm>
                <a:prstGeom prst="rect">
                  <a:avLst/>
                </a:prstGeom>
                <a:solidFill>
                  <a:srgbClr val="EB31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28" name="Rectangle 3436"/>
                <p:cNvSpPr>
                  <a:spLocks noChangeArrowheads="1"/>
                </p:cNvSpPr>
                <p:nvPr/>
              </p:nvSpPr>
              <p:spPr bwMode="auto">
                <a:xfrm>
                  <a:off x="1246" y="3372"/>
                  <a:ext cx="89" cy="8"/>
                </a:xfrm>
                <a:prstGeom prst="rect">
                  <a:avLst/>
                </a:prstGeom>
                <a:solidFill>
                  <a:srgbClr val="EC2F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29" name="Rectangle 3437"/>
                <p:cNvSpPr>
                  <a:spLocks noChangeArrowheads="1"/>
                </p:cNvSpPr>
                <p:nvPr/>
              </p:nvSpPr>
              <p:spPr bwMode="auto">
                <a:xfrm>
                  <a:off x="1246" y="3380"/>
                  <a:ext cx="89" cy="17"/>
                </a:xfrm>
                <a:prstGeom prst="rect">
                  <a:avLst/>
                </a:prstGeom>
                <a:solidFill>
                  <a:srgbClr val="ED2E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30" name="Rectangle 3438"/>
                <p:cNvSpPr>
                  <a:spLocks noChangeArrowheads="1"/>
                </p:cNvSpPr>
                <p:nvPr/>
              </p:nvSpPr>
              <p:spPr bwMode="auto">
                <a:xfrm>
                  <a:off x="1246" y="3397"/>
                  <a:ext cx="89" cy="16"/>
                </a:xfrm>
                <a:prstGeom prst="rect">
                  <a:avLst/>
                </a:prstGeom>
                <a:solidFill>
                  <a:srgbClr val="ED2C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31" name="Rectangle 3439"/>
                <p:cNvSpPr>
                  <a:spLocks noChangeArrowheads="1"/>
                </p:cNvSpPr>
                <p:nvPr/>
              </p:nvSpPr>
              <p:spPr bwMode="auto">
                <a:xfrm>
                  <a:off x="1246" y="3413"/>
                  <a:ext cx="89" cy="17"/>
                </a:xfrm>
                <a:prstGeom prst="rect">
                  <a:avLst/>
                </a:prstGeom>
                <a:solidFill>
                  <a:srgbClr val="EE2A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32" name="Rectangle 3440"/>
                <p:cNvSpPr>
                  <a:spLocks noChangeArrowheads="1"/>
                </p:cNvSpPr>
                <p:nvPr/>
              </p:nvSpPr>
              <p:spPr bwMode="auto">
                <a:xfrm>
                  <a:off x="1246" y="3430"/>
                  <a:ext cx="89" cy="16"/>
                </a:xfrm>
                <a:prstGeom prst="rect">
                  <a:avLst/>
                </a:prstGeom>
                <a:solidFill>
                  <a:srgbClr val="EF28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33" name="Rectangle 3441"/>
                <p:cNvSpPr>
                  <a:spLocks noChangeArrowheads="1"/>
                </p:cNvSpPr>
                <p:nvPr/>
              </p:nvSpPr>
              <p:spPr bwMode="auto">
                <a:xfrm>
                  <a:off x="1246" y="3446"/>
                  <a:ext cx="89" cy="17"/>
                </a:xfrm>
                <a:prstGeom prst="rect">
                  <a:avLst/>
                </a:prstGeom>
                <a:solidFill>
                  <a:srgbClr val="F026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34" name="Rectangle 3442"/>
                <p:cNvSpPr>
                  <a:spLocks noChangeArrowheads="1"/>
                </p:cNvSpPr>
                <p:nvPr/>
              </p:nvSpPr>
              <p:spPr bwMode="auto">
                <a:xfrm>
                  <a:off x="1246" y="3463"/>
                  <a:ext cx="89" cy="8"/>
                </a:xfrm>
                <a:prstGeom prst="rect">
                  <a:avLst/>
                </a:prstGeom>
                <a:solidFill>
                  <a:srgbClr val="F12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35" name="Rectangle 3443"/>
                <p:cNvSpPr>
                  <a:spLocks noChangeArrowheads="1"/>
                </p:cNvSpPr>
                <p:nvPr/>
              </p:nvSpPr>
              <p:spPr bwMode="auto">
                <a:xfrm>
                  <a:off x="1246" y="3471"/>
                  <a:ext cx="89" cy="8"/>
                </a:xfrm>
                <a:prstGeom prst="rect">
                  <a:avLst/>
                </a:prstGeom>
                <a:solidFill>
                  <a:srgbClr val="F123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36" name="Rectangle 3444"/>
                <p:cNvSpPr>
                  <a:spLocks noChangeArrowheads="1"/>
                </p:cNvSpPr>
                <p:nvPr/>
              </p:nvSpPr>
              <p:spPr bwMode="auto">
                <a:xfrm>
                  <a:off x="1246" y="3479"/>
                  <a:ext cx="89" cy="17"/>
                </a:xfrm>
                <a:prstGeom prst="rect">
                  <a:avLst/>
                </a:prstGeom>
                <a:solidFill>
                  <a:srgbClr val="F22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37" name="Rectangle 3445"/>
                <p:cNvSpPr>
                  <a:spLocks noChangeArrowheads="1"/>
                </p:cNvSpPr>
                <p:nvPr/>
              </p:nvSpPr>
              <p:spPr bwMode="auto">
                <a:xfrm>
                  <a:off x="1246" y="3496"/>
                  <a:ext cx="89" cy="8"/>
                </a:xfrm>
                <a:prstGeom prst="rect">
                  <a:avLst/>
                </a:prstGeom>
                <a:solidFill>
                  <a:srgbClr val="F21F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38" name="Rectangle 3446"/>
                <p:cNvSpPr>
                  <a:spLocks noChangeArrowheads="1"/>
                </p:cNvSpPr>
                <p:nvPr/>
              </p:nvSpPr>
              <p:spPr bwMode="auto">
                <a:xfrm>
                  <a:off x="1246" y="3504"/>
                  <a:ext cx="89" cy="17"/>
                </a:xfrm>
                <a:prstGeom prst="rect">
                  <a:avLst/>
                </a:prstGeom>
                <a:solidFill>
                  <a:srgbClr val="F31E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39" name="Rectangle 3447"/>
                <p:cNvSpPr>
                  <a:spLocks noChangeArrowheads="1"/>
                </p:cNvSpPr>
                <p:nvPr/>
              </p:nvSpPr>
              <p:spPr bwMode="auto">
                <a:xfrm>
                  <a:off x="1246" y="3521"/>
                  <a:ext cx="89" cy="16"/>
                </a:xfrm>
                <a:prstGeom prst="rect">
                  <a:avLst/>
                </a:prstGeom>
                <a:solidFill>
                  <a:srgbClr val="F41C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40" name="Rectangle 3448"/>
                <p:cNvSpPr>
                  <a:spLocks noChangeArrowheads="1"/>
                </p:cNvSpPr>
                <p:nvPr/>
              </p:nvSpPr>
              <p:spPr bwMode="auto">
                <a:xfrm>
                  <a:off x="1246" y="3537"/>
                  <a:ext cx="89" cy="17"/>
                </a:xfrm>
                <a:prstGeom prst="rect">
                  <a:avLst/>
                </a:prstGeom>
                <a:solidFill>
                  <a:srgbClr val="F51A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41" name="Rectangle 3449"/>
                <p:cNvSpPr>
                  <a:spLocks noChangeArrowheads="1"/>
                </p:cNvSpPr>
                <p:nvPr/>
              </p:nvSpPr>
              <p:spPr bwMode="auto">
                <a:xfrm>
                  <a:off x="1246" y="3554"/>
                  <a:ext cx="89" cy="16"/>
                </a:xfrm>
                <a:prstGeom prst="rect">
                  <a:avLst/>
                </a:prstGeom>
                <a:solidFill>
                  <a:srgbClr val="F518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42" name="Rectangle 3450"/>
                <p:cNvSpPr>
                  <a:spLocks noChangeArrowheads="1"/>
                </p:cNvSpPr>
                <p:nvPr/>
              </p:nvSpPr>
              <p:spPr bwMode="auto">
                <a:xfrm>
                  <a:off x="1246" y="3570"/>
                  <a:ext cx="89" cy="17"/>
                </a:xfrm>
                <a:prstGeom prst="rect">
                  <a:avLst/>
                </a:prstGeom>
                <a:solidFill>
                  <a:srgbClr val="F616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43" name="Rectangle 3451"/>
                <p:cNvSpPr>
                  <a:spLocks noChangeArrowheads="1"/>
                </p:cNvSpPr>
                <p:nvPr/>
              </p:nvSpPr>
              <p:spPr bwMode="auto">
                <a:xfrm>
                  <a:off x="1246" y="3587"/>
                  <a:ext cx="89" cy="8"/>
                </a:xfrm>
                <a:prstGeom prst="rect">
                  <a:avLst/>
                </a:prstGeom>
                <a:solidFill>
                  <a:srgbClr val="F71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44" name="Rectangle 3452"/>
                <p:cNvSpPr>
                  <a:spLocks noChangeArrowheads="1"/>
                </p:cNvSpPr>
                <p:nvPr/>
              </p:nvSpPr>
              <p:spPr bwMode="auto">
                <a:xfrm>
                  <a:off x="1246" y="3595"/>
                  <a:ext cx="89" cy="17"/>
                </a:xfrm>
                <a:prstGeom prst="rect">
                  <a:avLst/>
                </a:prstGeom>
                <a:solidFill>
                  <a:srgbClr val="F713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45" name="Rectangle 3453"/>
                <p:cNvSpPr>
                  <a:spLocks noChangeArrowheads="1"/>
                </p:cNvSpPr>
                <p:nvPr/>
              </p:nvSpPr>
              <p:spPr bwMode="auto">
                <a:xfrm>
                  <a:off x="1246" y="3612"/>
                  <a:ext cx="89" cy="16"/>
                </a:xfrm>
                <a:prstGeom prst="rect">
                  <a:avLst/>
                </a:prstGeom>
                <a:solidFill>
                  <a:srgbClr val="F811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46" name="Rectangle 3454"/>
                <p:cNvSpPr>
                  <a:spLocks noChangeArrowheads="1"/>
                </p:cNvSpPr>
                <p:nvPr/>
              </p:nvSpPr>
              <p:spPr bwMode="auto">
                <a:xfrm>
                  <a:off x="1246" y="3628"/>
                  <a:ext cx="89" cy="8"/>
                </a:xfrm>
                <a:prstGeom prst="rect">
                  <a:avLst/>
                </a:prstGeom>
                <a:solidFill>
                  <a:srgbClr val="F90F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47" name="Rectangle 3455"/>
                <p:cNvSpPr>
                  <a:spLocks noChangeArrowheads="1"/>
                </p:cNvSpPr>
                <p:nvPr/>
              </p:nvSpPr>
              <p:spPr bwMode="auto">
                <a:xfrm>
                  <a:off x="1246" y="3636"/>
                  <a:ext cx="89" cy="17"/>
                </a:xfrm>
                <a:prstGeom prst="rect">
                  <a:avLst/>
                </a:prstGeom>
                <a:solidFill>
                  <a:srgbClr val="FA0E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48" name="Rectangle 3456"/>
                <p:cNvSpPr>
                  <a:spLocks noChangeArrowheads="1"/>
                </p:cNvSpPr>
                <p:nvPr/>
              </p:nvSpPr>
              <p:spPr bwMode="auto">
                <a:xfrm>
                  <a:off x="1246" y="3653"/>
                  <a:ext cx="89" cy="16"/>
                </a:xfrm>
                <a:prstGeom prst="rect">
                  <a:avLst/>
                </a:prstGeom>
                <a:solidFill>
                  <a:srgbClr val="FA0B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49" name="Rectangle 3457"/>
                <p:cNvSpPr>
                  <a:spLocks noChangeArrowheads="1"/>
                </p:cNvSpPr>
                <p:nvPr/>
              </p:nvSpPr>
              <p:spPr bwMode="auto">
                <a:xfrm>
                  <a:off x="1246" y="3669"/>
                  <a:ext cx="89" cy="17"/>
                </a:xfrm>
                <a:prstGeom prst="rect">
                  <a:avLst/>
                </a:prstGeom>
                <a:solidFill>
                  <a:srgbClr val="FB09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50" name="Rectangle 3458"/>
                <p:cNvSpPr>
                  <a:spLocks noChangeArrowheads="1"/>
                </p:cNvSpPr>
                <p:nvPr/>
              </p:nvSpPr>
              <p:spPr bwMode="auto">
                <a:xfrm>
                  <a:off x="1246" y="3686"/>
                  <a:ext cx="89" cy="16"/>
                </a:xfrm>
                <a:prstGeom prst="rect">
                  <a:avLst/>
                </a:prstGeom>
                <a:solidFill>
                  <a:srgbClr val="FC07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51" name="Rectangle 3459"/>
                <p:cNvSpPr>
                  <a:spLocks noChangeArrowheads="1"/>
                </p:cNvSpPr>
                <p:nvPr/>
              </p:nvSpPr>
              <p:spPr bwMode="auto">
                <a:xfrm>
                  <a:off x="1246" y="3702"/>
                  <a:ext cx="89" cy="17"/>
                </a:xfrm>
                <a:prstGeom prst="rect">
                  <a:avLst/>
                </a:prstGeom>
                <a:solidFill>
                  <a:srgbClr val="FD05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52" name="Rectangle 3460"/>
                <p:cNvSpPr>
                  <a:spLocks noChangeArrowheads="1"/>
                </p:cNvSpPr>
                <p:nvPr/>
              </p:nvSpPr>
              <p:spPr bwMode="auto">
                <a:xfrm>
                  <a:off x="1246" y="3719"/>
                  <a:ext cx="89" cy="8"/>
                </a:xfrm>
                <a:prstGeom prst="rect">
                  <a:avLst/>
                </a:prstGeom>
                <a:solidFill>
                  <a:srgbClr val="FE030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53" name="Rectangle 3461"/>
                <p:cNvSpPr>
                  <a:spLocks noChangeArrowheads="1"/>
                </p:cNvSpPr>
                <p:nvPr/>
              </p:nvSpPr>
              <p:spPr bwMode="auto">
                <a:xfrm>
                  <a:off x="1246" y="3727"/>
                  <a:ext cx="89" cy="17"/>
                </a:xfrm>
                <a:prstGeom prst="rect">
                  <a:avLst/>
                </a:prstGeom>
                <a:solidFill>
                  <a:srgbClr val="FF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54" name="Rectangle 3462"/>
                <p:cNvSpPr>
                  <a:spLocks noChangeArrowheads="1"/>
                </p:cNvSpPr>
                <p:nvPr/>
              </p:nvSpPr>
              <p:spPr bwMode="auto">
                <a:xfrm>
                  <a:off x="1425" y="1696"/>
                  <a:ext cx="82" cy="24"/>
                </a:xfrm>
                <a:prstGeom prst="rect">
                  <a:avLst/>
                </a:prstGeom>
                <a:solidFill>
                  <a:srgbClr val="CAD9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55" name="Rectangle 3463"/>
                <p:cNvSpPr>
                  <a:spLocks noChangeArrowheads="1"/>
                </p:cNvSpPr>
                <p:nvPr/>
              </p:nvSpPr>
              <p:spPr bwMode="auto">
                <a:xfrm>
                  <a:off x="1425" y="1720"/>
                  <a:ext cx="82" cy="25"/>
                </a:xfrm>
                <a:prstGeom prst="rect">
                  <a:avLst/>
                </a:prstGeom>
                <a:solidFill>
                  <a:srgbClr val="C8D8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56" name="Rectangle 3464"/>
                <p:cNvSpPr>
                  <a:spLocks noChangeArrowheads="1"/>
                </p:cNvSpPr>
                <p:nvPr/>
              </p:nvSpPr>
              <p:spPr bwMode="auto">
                <a:xfrm>
                  <a:off x="1425" y="1745"/>
                  <a:ext cx="82" cy="33"/>
                </a:xfrm>
                <a:prstGeom prst="rect">
                  <a:avLst/>
                </a:prstGeom>
                <a:solidFill>
                  <a:srgbClr val="C6D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57" name="Rectangle 3465"/>
                <p:cNvSpPr>
                  <a:spLocks noChangeArrowheads="1"/>
                </p:cNvSpPr>
                <p:nvPr/>
              </p:nvSpPr>
              <p:spPr bwMode="auto">
                <a:xfrm>
                  <a:off x="1425" y="1778"/>
                  <a:ext cx="82" cy="25"/>
                </a:xfrm>
                <a:prstGeom prst="rect">
                  <a:avLst/>
                </a:prstGeom>
                <a:solidFill>
                  <a:srgbClr val="C4D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58" name="Rectangle 3466"/>
                <p:cNvSpPr>
                  <a:spLocks noChangeArrowheads="1"/>
                </p:cNvSpPr>
                <p:nvPr/>
              </p:nvSpPr>
              <p:spPr bwMode="auto">
                <a:xfrm>
                  <a:off x="1425" y="1803"/>
                  <a:ext cx="82" cy="25"/>
                </a:xfrm>
                <a:prstGeom prst="rect">
                  <a:avLst/>
                </a:prstGeom>
                <a:solidFill>
                  <a:srgbClr val="C2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59" name="Rectangle 3467"/>
                <p:cNvSpPr>
                  <a:spLocks noChangeArrowheads="1"/>
                </p:cNvSpPr>
                <p:nvPr/>
              </p:nvSpPr>
              <p:spPr bwMode="auto">
                <a:xfrm>
                  <a:off x="1425" y="1828"/>
                  <a:ext cx="82" cy="25"/>
                </a:xfrm>
                <a:prstGeom prst="rect">
                  <a:avLst/>
                </a:prstGeom>
                <a:solidFill>
                  <a:srgbClr val="C0D2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60" name="Rectangle 3468"/>
                <p:cNvSpPr>
                  <a:spLocks noChangeArrowheads="1"/>
                </p:cNvSpPr>
                <p:nvPr/>
              </p:nvSpPr>
              <p:spPr bwMode="auto">
                <a:xfrm>
                  <a:off x="1425" y="1853"/>
                  <a:ext cx="82" cy="24"/>
                </a:xfrm>
                <a:prstGeom prst="rect">
                  <a:avLst/>
                </a:prstGeom>
                <a:solidFill>
                  <a:srgbClr val="BED0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61" name="Rectangle 3469"/>
                <p:cNvSpPr>
                  <a:spLocks noChangeArrowheads="1"/>
                </p:cNvSpPr>
                <p:nvPr/>
              </p:nvSpPr>
              <p:spPr bwMode="auto">
                <a:xfrm>
                  <a:off x="1425" y="1877"/>
                  <a:ext cx="82" cy="25"/>
                </a:xfrm>
                <a:prstGeom prst="rect">
                  <a:avLst/>
                </a:prstGeom>
                <a:solidFill>
                  <a:srgbClr val="BCCF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62" name="Rectangle 3470"/>
                <p:cNvSpPr>
                  <a:spLocks noChangeArrowheads="1"/>
                </p:cNvSpPr>
                <p:nvPr/>
              </p:nvSpPr>
              <p:spPr bwMode="auto">
                <a:xfrm>
                  <a:off x="1425" y="1902"/>
                  <a:ext cx="82" cy="25"/>
                </a:xfrm>
                <a:prstGeom prst="rect">
                  <a:avLst/>
                </a:prstGeom>
                <a:solidFill>
                  <a:srgbClr val="BACE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63" name="Rectangle 3471"/>
                <p:cNvSpPr>
                  <a:spLocks noChangeArrowheads="1"/>
                </p:cNvSpPr>
                <p:nvPr/>
              </p:nvSpPr>
              <p:spPr bwMode="auto">
                <a:xfrm>
                  <a:off x="1425" y="1927"/>
                  <a:ext cx="82" cy="16"/>
                </a:xfrm>
                <a:prstGeom prst="rect">
                  <a:avLst/>
                </a:prstGeom>
                <a:solidFill>
                  <a:srgbClr val="B9CC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64" name="Rectangle 3472"/>
                <p:cNvSpPr>
                  <a:spLocks noChangeArrowheads="1"/>
                </p:cNvSpPr>
                <p:nvPr/>
              </p:nvSpPr>
              <p:spPr bwMode="auto">
                <a:xfrm>
                  <a:off x="1425" y="1943"/>
                  <a:ext cx="82" cy="33"/>
                </a:xfrm>
                <a:prstGeom prst="rect">
                  <a:avLst/>
                </a:prstGeom>
                <a:solidFill>
                  <a:srgbClr val="B7CB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65" name="Rectangle 3473"/>
                <p:cNvSpPr>
                  <a:spLocks noChangeArrowheads="1"/>
                </p:cNvSpPr>
                <p:nvPr/>
              </p:nvSpPr>
              <p:spPr bwMode="auto">
                <a:xfrm>
                  <a:off x="1425" y="1976"/>
                  <a:ext cx="82" cy="25"/>
                </a:xfrm>
                <a:prstGeom prst="rect">
                  <a:avLst/>
                </a:prstGeom>
                <a:solidFill>
                  <a:srgbClr val="B5C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66" name="Rectangle 3474"/>
                <p:cNvSpPr>
                  <a:spLocks noChangeArrowheads="1"/>
                </p:cNvSpPr>
                <p:nvPr/>
              </p:nvSpPr>
              <p:spPr bwMode="auto">
                <a:xfrm>
                  <a:off x="1425" y="2001"/>
                  <a:ext cx="82" cy="33"/>
                </a:xfrm>
                <a:prstGeom prst="rect">
                  <a:avLst/>
                </a:prstGeom>
                <a:solidFill>
                  <a:srgbClr val="B3C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67" name="Rectangle 3475"/>
                <p:cNvSpPr>
                  <a:spLocks noChangeArrowheads="1"/>
                </p:cNvSpPr>
                <p:nvPr/>
              </p:nvSpPr>
              <p:spPr bwMode="auto">
                <a:xfrm>
                  <a:off x="1425" y="2034"/>
                  <a:ext cx="82" cy="207"/>
                </a:xfrm>
                <a:prstGeom prst="rect">
                  <a:avLst/>
                </a:prstGeom>
                <a:solidFill>
                  <a:srgbClr val="B1C7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68" name="Rectangle 3476"/>
                <p:cNvSpPr>
                  <a:spLocks noChangeArrowheads="1"/>
                </p:cNvSpPr>
                <p:nvPr/>
              </p:nvSpPr>
              <p:spPr bwMode="auto">
                <a:xfrm>
                  <a:off x="1425" y="2241"/>
                  <a:ext cx="82" cy="16"/>
                </a:xfrm>
                <a:prstGeom prst="rect">
                  <a:avLst/>
                </a:prstGeom>
                <a:solidFill>
                  <a:srgbClr val="B1C4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69" name="Rectangle 3477"/>
                <p:cNvSpPr>
                  <a:spLocks noChangeArrowheads="1"/>
                </p:cNvSpPr>
                <p:nvPr/>
              </p:nvSpPr>
              <p:spPr bwMode="auto">
                <a:xfrm>
                  <a:off x="1425" y="2257"/>
                  <a:ext cx="82" cy="17"/>
                </a:xfrm>
                <a:prstGeom prst="rect">
                  <a:avLst/>
                </a:prstGeom>
                <a:solidFill>
                  <a:srgbClr val="B1C2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70" name="Rectangle 3478"/>
                <p:cNvSpPr>
                  <a:spLocks noChangeArrowheads="1"/>
                </p:cNvSpPr>
                <p:nvPr/>
              </p:nvSpPr>
              <p:spPr bwMode="auto">
                <a:xfrm>
                  <a:off x="1425" y="2274"/>
                  <a:ext cx="82" cy="16"/>
                </a:xfrm>
                <a:prstGeom prst="rect">
                  <a:avLst/>
                </a:prstGeom>
                <a:solidFill>
                  <a:srgbClr val="B2C0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71" name="Rectangle 3479"/>
                <p:cNvSpPr>
                  <a:spLocks noChangeArrowheads="1"/>
                </p:cNvSpPr>
                <p:nvPr/>
              </p:nvSpPr>
              <p:spPr bwMode="auto">
                <a:xfrm>
                  <a:off x="1425" y="2290"/>
                  <a:ext cx="82" cy="17"/>
                </a:xfrm>
                <a:prstGeom prst="rect">
                  <a:avLst/>
                </a:prstGeom>
                <a:solidFill>
                  <a:srgbClr val="B3BE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72" name="Rectangle 3480"/>
                <p:cNvSpPr>
                  <a:spLocks noChangeArrowheads="1"/>
                </p:cNvSpPr>
                <p:nvPr/>
              </p:nvSpPr>
              <p:spPr bwMode="auto">
                <a:xfrm>
                  <a:off x="1425" y="2307"/>
                  <a:ext cx="82" cy="8"/>
                </a:xfrm>
                <a:prstGeom prst="rect">
                  <a:avLst/>
                </a:prstGeom>
                <a:solidFill>
                  <a:srgbClr val="B4BC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73" name="Rectangle 3481"/>
                <p:cNvSpPr>
                  <a:spLocks noChangeArrowheads="1"/>
                </p:cNvSpPr>
                <p:nvPr/>
              </p:nvSpPr>
              <p:spPr bwMode="auto">
                <a:xfrm>
                  <a:off x="1425" y="2315"/>
                  <a:ext cx="82" cy="16"/>
                </a:xfrm>
                <a:prstGeom prst="rect">
                  <a:avLst/>
                </a:prstGeom>
                <a:solidFill>
                  <a:srgbClr val="B4BB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74" name="Rectangle 3482"/>
                <p:cNvSpPr>
                  <a:spLocks noChangeArrowheads="1"/>
                </p:cNvSpPr>
                <p:nvPr/>
              </p:nvSpPr>
              <p:spPr bwMode="auto">
                <a:xfrm>
                  <a:off x="1425" y="2331"/>
                  <a:ext cx="82" cy="9"/>
                </a:xfrm>
                <a:prstGeom prst="rect">
                  <a:avLst/>
                </a:prstGeom>
                <a:solidFill>
                  <a:srgbClr val="B5B9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75" name="Rectangle 3483"/>
                <p:cNvSpPr>
                  <a:spLocks noChangeArrowheads="1"/>
                </p:cNvSpPr>
                <p:nvPr/>
              </p:nvSpPr>
              <p:spPr bwMode="auto">
                <a:xfrm>
                  <a:off x="1425" y="2340"/>
                  <a:ext cx="82" cy="16"/>
                </a:xfrm>
                <a:prstGeom prst="rect">
                  <a:avLst/>
                </a:prstGeom>
                <a:solidFill>
                  <a:srgbClr val="B6B7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76" name="Rectangle 3484"/>
                <p:cNvSpPr>
                  <a:spLocks noChangeArrowheads="1"/>
                </p:cNvSpPr>
                <p:nvPr/>
              </p:nvSpPr>
              <p:spPr bwMode="auto">
                <a:xfrm>
                  <a:off x="1425" y="2356"/>
                  <a:ext cx="82" cy="9"/>
                </a:xfrm>
                <a:prstGeom prst="rect">
                  <a:avLst/>
                </a:prstGeom>
                <a:solidFill>
                  <a:srgbClr val="B7B5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77" name="Rectangle 3485"/>
                <p:cNvSpPr>
                  <a:spLocks noChangeArrowheads="1"/>
                </p:cNvSpPr>
                <p:nvPr/>
              </p:nvSpPr>
              <p:spPr bwMode="auto">
                <a:xfrm>
                  <a:off x="1425" y="2365"/>
                  <a:ext cx="82" cy="16"/>
                </a:xfrm>
                <a:prstGeom prst="rect">
                  <a:avLst/>
                </a:prstGeom>
                <a:solidFill>
                  <a:srgbClr val="B7B4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78" name="Rectangle 3486"/>
                <p:cNvSpPr>
                  <a:spLocks noChangeArrowheads="1"/>
                </p:cNvSpPr>
                <p:nvPr/>
              </p:nvSpPr>
              <p:spPr bwMode="auto">
                <a:xfrm>
                  <a:off x="1425" y="2381"/>
                  <a:ext cx="82" cy="17"/>
                </a:xfrm>
                <a:prstGeom prst="rect">
                  <a:avLst/>
                </a:prstGeom>
                <a:solidFill>
                  <a:srgbClr val="B8B2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79" name="Rectangle 3487"/>
                <p:cNvSpPr>
                  <a:spLocks noChangeArrowheads="1"/>
                </p:cNvSpPr>
                <p:nvPr/>
              </p:nvSpPr>
              <p:spPr bwMode="auto">
                <a:xfrm>
                  <a:off x="1425" y="2398"/>
                  <a:ext cx="82" cy="8"/>
                </a:xfrm>
                <a:prstGeom prst="rect">
                  <a:avLst/>
                </a:prstGeom>
                <a:solidFill>
                  <a:srgbClr val="B9B0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80" name="Rectangle 3488"/>
                <p:cNvSpPr>
                  <a:spLocks noChangeArrowheads="1"/>
                </p:cNvSpPr>
                <p:nvPr/>
              </p:nvSpPr>
              <p:spPr bwMode="auto">
                <a:xfrm>
                  <a:off x="1425" y="2406"/>
                  <a:ext cx="82" cy="16"/>
                </a:xfrm>
                <a:prstGeom prst="rect">
                  <a:avLst/>
                </a:prstGeom>
                <a:solidFill>
                  <a:srgbClr val="B9AF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81" name="Rectangle 3489"/>
                <p:cNvSpPr>
                  <a:spLocks noChangeArrowheads="1"/>
                </p:cNvSpPr>
                <p:nvPr/>
              </p:nvSpPr>
              <p:spPr bwMode="auto">
                <a:xfrm>
                  <a:off x="1425" y="2422"/>
                  <a:ext cx="82" cy="17"/>
                </a:xfrm>
                <a:prstGeom prst="rect">
                  <a:avLst/>
                </a:prstGeom>
                <a:solidFill>
                  <a:srgbClr val="BAAC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82" name="Rectangle 3490"/>
                <p:cNvSpPr>
                  <a:spLocks noChangeArrowheads="1"/>
                </p:cNvSpPr>
                <p:nvPr/>
              </p:nvSpPr>
              <p:spPr bwMode="auto">
                <a:xfrm>
                  <a:off x="1425" y="2439"/>
                  <a:ext cx="82" cy="8"/>
                </a:xfrm>
                <a:prstGeom prst="rect">
                  <a:avLst/>
                </a:prstGeom>
                <a:solidFill>
                  <a:srgbClr val="BBAA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83" name="Rectangle 3491"/>
                <p:cNvSpPr>
                  <a:spLocks noChangeArrowheads="1"/>
                </p:cNvSpPr>
                <p:nvPr/>
              </p:nvSpPr>
              <p:spPr bwMode="auto">
                <a:xfrm>
                  <a:off x="1425" y="2447"/>
                  <a:ext cx="82" cy="17"/>
                </a:xfrm>
                <a:prstGeom prst="rect">
                  <a:avLst/>
                </a:prstGeom>
                <a:solidFill>
                  <a:srgbClr val="BBA9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84" name="Rectangle 3492"/>
                <p:cNvSpPr>
                  <a:spLocks noChangeArrowheads="1"/>
                </p:cNvSpPr>
                <p:nvPr/>
              </p:nvSpPr>
              <p:spPr bwMode="auto">
                <a:xfrm>
                  <a:off x="1425" y="2464"/>
                  <a:ext cx="82" cy="16"/>
                </a:xfrm>
                <a:prstGeom prst="rect">
                  <a:avLst/>
                </a:prstGeom>
                <a:solidFill>
                  <a:srgbClr val="BCA7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85" name="Rectangle 3493"/>
                <p:cNvSpPr>
                  <a:spLocks noChangeArrowheads="1"/>
                </p:cNvSpPr>
                <p:nvPr/>
              </p:nvSpPr>
              <p:spPr bwMode="auto">
                <a:xfrm>
                  <a:off x="1425" y="2480"/>
                  <a:ext cx="82" cy="8"/>
                </a:xfrm>
                <a:prstGeom prst="rect">
                  <a:avLst/>
                </a:prstGeom>
                <a:solidFill>
                  <a:srgbClr val="BDA5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86" name="Rectangle 3494"/>
                <p:cNvSpPr>
                  <a:spLocks noChangeArrowheads="1"/>
                </p:cNvSpPr>
                <p:nvPr/>
              </p:nvSpPr>
              <p:spPr bwMode="auto">
                <a:xfrm>
                  <a:off x="1425" y="2488"/>
                  <a:ext cx="82" cy="17"/>
                </a:xfrm>
                <a:prstGeom prst="rect">
                  <a:avLst/>
                </a:prstGeom>
                <a:solidFill>
                  <a:srgbClr val="BEA4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87" name="Rectangle 3495"/>
                <p:cNvSpPr>
                  <a:spLocks noChangeArrowheads="1"/>
                </p:cNvSpPr>
                <p:nvPr/>
              </p:nvSpPr>
              <p:spPr bwMode="auto">
                <a:xfrm>
                  <a:off x="1425" y="2505"/>
                  <a:ext cx="82" cy="16"/>
                </a:xfrm>
                <a:prstGeom prst="rect">
                  <a:avLst/>
                </a:prstGeom>
                <a:solidFill>
                  <a:srgbClr val="BEA2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88" name="Rectangle 3496"/>
                <p:cNvSpPr>
                  <a:spLocks noChangeArrowheads="1"/>
                </p:cNvSpPr>
                <p:nvPr/>
              </p:nvSpPr>
              <p:spPr bwMode="auto">
                <a:xfrm>
                  <a:off x="1425" y="2521"/>
                  <a:ext cx="82" cy="9"/>
                </a:xfrm>
                <a:prstGeom prst="rect">
                  <a:avLst/>
                </a:prstGeom>
                <a:solidFill>
                  <a:srgbClr val="BFA0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89" name="Rectangle 3497"/>
                <p:cNvSpPr>
                  <a:spLocks noChangeArrowheads="1"/>
                </p:cNvSpPr>
                <p:nvPr/>
              </p:nvSpPr>
              <p:spPr bwMode="auto">
                <a:xfrm>
                  <a:off x="1425" y="2530"/>
                  <a:ext cx="82" cy="16"/>
                </a:xfrm>
                <a:prstGeom prst="rect">
                  <a:avLst/>
                </a:prstGeom>
                <a:solidFill>
                  <a:srgbClr val="C09F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90" name="Rectangle 3498"/>
                <p:cNvSpPr>
                  <a:spLocks noChangeArrowheads="1"/>
                </p:cNvSpPr>
                <p:nvPr/>
              </p:nvSpPr>
              <p:spPr bwMode="auto">
                <a:xfrm>
                  <a:off x="1425" y="2546"/>
                  <a:ext cx="82" cy="17"/>
                </a:xfrm>
                <a:prstGeom prst="rect">
                  <a:avLst/>
                </a:prstGeom>
                <a:solidFill>
                  <a:srgbClr val="C09D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91" name="Rectangle 3499"/>
                <p:cNvSpPr>
                  <a:spLocks noChangeArrowheads="1"/>
                </p:cNvSpPr>
                <p:nvPr/>
              </p:nvSpPr>
              <p:spPr bwMode="auto">
                <a:xfrm>
                  <a:off x="1425" y="2563"/>
                  <a:ext cx="82" cy="8"/>
                </a:xfrm>
                <a:prstGeom prst="rect">
                  <a:avLst/>
                </a:prstGeom>
                <a:solidFill>
                  <a:srgbClr val="C19B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92" name="Rectangle 3500"/>
                <p:cNvSpPr>
                  <a:spLocks noChangeArrowheads="1"/>
                </p:cNvSpPr>
                <p:nvPr/>
              </p:nvSpPr>
              <p:spPr bwMode="auto">
                <a:xfrm>
                  <a:off x="1425" y="2571"/>
                  <a:ext cx="82" cy="16"/>
                </a:xfrm>
                <a:prstGeom prst="rect">
                  <a:avLst/>
                </a:prstGeom>
                <a:solidFill>
                  <a:srgbClr val="C29A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93" name="Rectangle 3501"/>
                <p:cNvSpPr>
                  <a:spLocks noChangeArrowheads="1"/>
                </p:cNvSpPr>
                <p:nvPr/>
              </p:nvSpPr>
              <p:spPr bwMode="auto">
                <a:xfrm>
                  <a:off x="1425" y="2587"/>
                  <a:ext cx="82" cy="9"/>
                </a:xfrm>
                <a:prstGeom prst="rect">
                  <a:avLst/>
                </a:prstGeom>
                <a:solidFill>
                  <a:srgbClr val="C398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94" name="Rectangle 3502"/>
                <p:cNvSpPr>
                  <a:spLocks noChangeArrowheads="1"/>
                </p:cNvSpPr>
                <p:nvPr/>
              </p:nvSpPr>
              <p:spPr bwMode="auto">
                <a:xfrm>
                  <a:off x="1425" y="2596"/>
                  <a:ext cx="82" cy="8"/>
                </a:xfrm>
                <a:prstGeom prst="rect">
                  <a:avLst/>
                </a:prstGeom>
                <a:solidFill>
                  <a:srgbClr val="C396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95" name="Rectangle 3503"/>
                <p:cNvSpPr>
                  <a:spLocks noChangeArrowheads="1"/>
                </p:cNvSpPr>
                <p:nvPr/>
              </p:nvSpPr>
              <p:spPr bwMode="auto">
                <a:xfrm>
                  <a:off x="1425" y="2604"/>
                  <a:ext cx="82" cy="17"/>
                </a:xfrm>
                <a:prstGeom prst="rect">
                  <a:avLst/>
                </a:prstGeom>
                <a:solidFill>
                  <a:srgbClr val="C494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96" name="Rectangle 3504"/>
                <p:cNvSpPr>
                  <a:spLocks noChangeArrowheads="1"/>
                </p:cNvSpPr>
                <p:nvPr/>
              </p:nvSpPr>
              <p:spPr bwMode="auto">
                <a:xfrm>
                  <a:off x="1425" y="2621"/>
                  <a:ext cx="82" cy="16"/>
                </a:xfrm>
                <a:prstGeom prst="rect">
                  <a:avLst/>
                </a:prstGeom>
                <a:solidFill>
                  <a:srgbClr val="C592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97" name="Rectangle 3505"/>
                <p:cNvSpPr>
                  <a:spLocks noChangeArrowheads="1"/>
                </p:cNvSpPr>
                <p:nvPr/>
              </p:nvSpPr>
              <p:spPr bwMode="auto">
                <a:xfrm>
                  <a:off x="1425" y="2637"/>
                  <a:ext cx="82" cy="17"/>
                </a:xfrm>
                <a:prstGeom prst="rect">
                  <a:avLst/>
                </a:prstGeom>
                <a:solidFill>
                  <a:srgbClr val="C590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98" name="Rectangle 3506"/>
                <p:cNvSpPr>
                  <a:spLocks noChangeArrowheads="1"/>
                </p:cNvSpPr>
                <p:nvPr/>
              </p:nvSpPr>
              <p:spPr bwMode="auto">
                <a:xfrm>
                  <a:off x="1425" y="2654"/>
                  <a:ext cx="82" cy="8"/>
                </a:xfrm>
                <a:prstGeom prst="rect">
                  <a:avLst/>
                </a:prstGeom>
                <a:solidFill>
                  <a:srgbClr val="C68E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99" name="Rectangle 3507"/>
                <p:cNvSpPr>
                  <a:spLocks noChangeArrowheads="1"/>
                </p:cNvSpPr>
                <p:nvPr/>
              </p:nvSpPr>
              <p:spPr bwMode="auto">
                <a:xfrm>
                  <a:off x="1425" y="2662"/>
                  <a:ext cx="82" cy="16"/>
                </a:xfrm>
                <a:prstGeom prst="rect">
                  <a:avLst/>
                </a:prstGeom>
                <a:solidFill>
                  <a:srgbClr val="C78D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00" name="Rectangle 3508"/>
                <p:cNvSpPr>
                  <a:spLocks noChangeArrowheads="1"/>
                </p:cNvSpPr>
                <p:nvPr/>
              </p:nvSpPr>
              <p:spPr bwMode="auto">
                <a:xfrm>
                  <a:off x="1425" y="2678"/>
                  <a:ext cx="82" cy="17"/>
                </a:xfrm>
                <a:prstGeom prst="rect">
                  <a:avLst/>
                </a:prstGeom>
                <a:solidFill>
                  <a:srgbClr val="C88B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01" name="Rectangle 3509"/>
                <p:cNvSpPr>
                  <a:spLocks noChangeArrowheads="1"/>
                </p:cNvSpPr>
                <p:nvPr/>
              </p:nvSpPr>
              <p:spPr bwMode="auto">
                <a:xfrm>
                  <a:off x="1425" y="2695"/>
                  <a:ext cx="82" cy="8"/>
                </a:xfrm>
                <a:prstGeom prst="rect">
                  <a:avLst/>
                </a:prstGeom>
                <a:solidFill>
                  <a:srgbClr val="C889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02" name="Rectangle 3510"/>
                <p:cNvSpPr>
                  <a:spLocks noChangeArrowheads="1"/>
                </p:cNvSpPr>
                <p:nvPr/>
              </p:nvSpPr>
              <p:spPr bwMode="auto">
                <a:xfrm>
                  <a:off x="1425" y="2703"/>
                  <a:ext cx="82" cy="17"/>
                </a:xfrm>
                <a:prstGeom prst="rect">
                  <a:avLst/>
                </a:prstGeom>
                <a:solidFill>
                  <a:srgbClr val="C988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03" name="Rectangle 3511"/>
                <p:cNvSpPr>
                  <a:spLocks noChangeArrowheads="1"/>
                </p:cNvSpPr>
                <p:nvPr/>
              </p:nvSpPr>
              <p:spPr bwMode="auto">
                <a:xfrm>
                  <a:off x="1425" y="2720"/>
                  <a:ext cx="82" cy="16"/>
                </a:xfrm>
                <a:prstGeom prst="rect">
                  <a:avLst/>
                </a:prstGeom>
                <a:solidFill>
                  <a:srgbClr val="CA86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04" name="Rectangle 3512"/>
                <p:cNvSpPr>
                  <a:spLocks noChangeArrowheads="1"/>
                </p:cNvSpPr>
                <p:nvPr/>
              </p:nvSpPr>
              <p:spPr bwMode="auto">
                <a:xfrm>
                  <a:off x="1425" y="2736"/>
                  <a:ext cx="82" cy="8"/>
                </a:xfrm>
                <a:prstGeom prst="rect">
                  <a:avLst/>
                </a:prstGeom>
                <a:solidFill>
                  <a:srgbClr val="CA84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05" name="Rectangle 3513"/>
                <p:cNvSpPr>
                  <a:spLocks noChangeArrowheads="1"/>
                </p:cNvSpPr>
                <p:nvPr/>
              </p:nvSpPr>
              <p:spPr bwMode="auto">
                <a:xfrm>
                  <a:off x="1425" y="2744"/>
                  <a:ext cx="82" cy="17"/>
                </a:xfrm>
                <a:prstGeom prst="rect">
                  <a:avLst/>
                </a:prstGeom>
                <a:solidFill>
                  <a:srgbClr val="CB83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06" name="Rectangle 3514"/>
                <p:cNvSpPr>
                  <a:spLocks noChangeArrowheads="1"/>
                </p:cNvSpPr>
                <p:nvPr/>
              </p:nvSpPr>
              <p:spPr bwMode="auto">
                <a:xfrm>
                  <a:off x="1425" y="2761"/>
                  <a:ext cx="82" cy="16"/>
                </a:xfrm>
                <a:prstGeom prst="rect">
                  <a:avLst/>
                </a:prstGeom>
                <a:solidFill>
                  <a:srgbClr val="CC81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07" name="Rectangle 3515"/>
                <p:cNvSpPr>
                  <a:spLocks noChangeArrowheads="1"/>
                </p:cNvSpPr>
                <p:nvPr/>
              </p:nvSpPr>
              <p:spPr bwMode="auto">
                <a:xfrm>
                  <a:off x="1425" y="2777"/>
                  <a:ext cx="82" cy="9"/>
                </a:xfrm>
                <a:prstGeom prst="rect">
                  <a:avLst/>
                </a:prstGeom>
                <a:solidFill>
                  <a:srgbClr val="CD7E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08" name="Rectangle 3516"/>
                <p:cNvSpPr>
                  <a:spLocks noChangeArrowheads="1"/>
                </p:cNvSpPr>
                <p:nvPr/>
              </p:nvSpPr>
              <p:spPr bwMode="auto">
                <a:xfrm>
                  <a:off x="1425" y="2786"/>
                  <a:ext cx="82" cy="16"/>
                </a:xfrm>
                <a:prstGeom prst="rect">
                  <a:avLst/>
                </a:prstGeom>
                <a:solidFill>
                  <a:srgbClr val="CD7D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09" name="Rectangle 3517"/>
                <p:cNvSpPr>
                  <a:spLocks noChangeArrowheads="1"/>
                </p:cNvSpPr>
                <p:nvPr/>
              </p:nvSpPr>
              <p:spPr bwMode="auto">
                <a:xfrm>
                  <a:off x="1425" y="2802"/>
                  <a:ext cx="82" cy="17"/>
                </a:xfrm>
                <a:prstGeom prst="rect">
                  <a:avLst/>
                </a:prstGeom>
                <a:solidFill>
                  <a:srgbClr val="CE7B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10" name="Rectangle 3518"/>
                <p:cNvSpPr>
                  <a:spLocks noChangeArrowheads="1"/>
                </p:cNvSpPr>
                <p:nvPr/>
              </p:nvSpPr>
              <p:spPr bwMode="auto">
                <a:xfrm>
                  <a:off x="1425" y="2819"/>
                  <a:ext cx="82" cy="8"/>
                </a:xfrm>
                <a:prstGeom prst="rect">
                  <a:avLst/>
                </a:prstGeom>
                <a:solidFill>
                  <a:srgbClr val="CF79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11" name="Rectangle 3519"/>
                <p:cNvSpPr>
                  <a:spLocks noChangeArrowheads="1"/>
                </p:cNvSpPr>
                <p:nvPr/>
              </p:nvSpPr>
              <p:spPr bwMode="auto">
                <a:xfrm>
                  <a:off x="1425" y="2827"/>
                  <a:ext cx="82" cy="17"/>
                </a:xfrm>
                <a:prstGeom prst="rect">
                  <a:avLst/>
                </a:prstGeom>
                <a:solidFill>
                  <a:srgbClr val="CF78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12" name="Rectangle 3520"/>
                <p:cNvSpPr>
                  <a:spLocks noChangeArrowheads="1"/>
                </p:cNvSpPr>
                <p:nvPr/>
              </p:nvSpPr>
              <p:spPr bwMode="auto">
                <a:xfrm>
                  <a:off x="1425" y="2844"/>
                  <a:ext cx="82" cy="8"/>
                </a:xfrm>
                <a:prstGeom prst="rect">
                  <a:avLst/>
                </a:prstGeom>
                <a:solidFill>
                  <a:srgbClr val="D076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13" name="Rectangle 3521"/>
                <p:cNvSpPr>
                  <a:spLocks noChangeArrowheads="1"/>
                </p:cNvSpPr>
                <p:nvPr/>
              </p:nvSpPr>
              <p:spPr bwMode="auto">
                <a:xfrm>
                  <a:off x="1425" y="2852"/>
                  <a:ext cx="82" cy="16"/>
                </a:xfrm>
                <a:prstGeom prst="rect">
                  <a:avLst/>
                </a:prstGeom>
                <a:solidFill>
                  <a:srgbClr val="D1748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14" name="Rectangle 3522"/>
                <p:cNvSpPr>
                  <a:spLocks noChangeArrowheads="1"/>
                </p:cNvSpPr>
                <p:nvPr/>
              </p:nvSpPr>
              <p:spPr bwMode="auto">
                <a:xfrm>
                  <a:off x="1425" y="2868"/>
                  <a:ext cx="82" cy="9"/>
                </a:xfrm>
                <a:prstGeom prst="rect">
                  <a:avLst/>
                </a:prstGeom>
                <a:solidFill>
                  <a:srgbClr val="D27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15" name="Rectangle 3523"/>
                <p:cNvSpPr>
                  <a:spLocks noChangeArrowheads="1"/>
                </p:cNvSpPr>
                <p:nvPr/>
              </p:nvSpPr>
              <p:spPr bwMode="auto">
                <a:xfrm>
                  <a:off x="1425" y="2877"/>
                  <a:ext cx="82" cy="16"/>
                </a:xfrm>
                <a:prstGeom prst="rect">
                  <a:avLst/>
                </a:prstGeom>
                <a:solidFill>
                  <a:srgbClr val="D271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16" name="Rectangle 3524"/>
                <p:cNvSpPr>
                  <a:spLocks noChangeArrowheads="1"/>
                </p:cNvSpPr>
                <p:nvPr/>
              </p:nvSpPr>
              <p:spPr bwMode="auto">
                <a:xfrm>
                  <a:off x="1425" y="2893"/>
                  <a:ext cx="82" cy="17"/>
                </a:xfrm>
                <a:prstGeom prst="rect">
                  <a:avLst/>
                </a:prstGeom>
                <a:solidFill>
                  <a:srgbClr val="D36F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17" name="Rectangle 3525"/>
                <p:cNvSpPr>
                  <a:spLocks noChangeArrowheads="1"/>
                </p:cNvSpPr>
                <p:nvPr/>
              </p:nvSpPr>
              <p:spPr bwMode="auto">
                <a:xfrm>
                  <a:off x="1425" y="2910"/>
                  <a:ext cx="82" cy="8"/>
                </a:xfrm>
                <a:prstGeom prst="rect">
                  <a:avLst/>
                </a:prstGeom>
                <a:solidFill>
                  <a:srgbClr val="D46D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18" name="Rectangle 3526"/>
                <p:cNvSpPr>
                  <a:spLocks noChangeArrowheads="1"/>
                </p:cNvSpPr>
                <p:nvPr/>
              </p:nvSpPr>
              <p:spPr bwMode="auto">
                <a:xfrm>
                  <a:off x="1425" y="2918"/>
                  <a:ext cx="82" cy="16"/>
                </a:xfrm>
                <a:prstGeom prst="rect">
                  <a:avLst/>
                </a:prstGeom>
                <a:solidFill>
                  <a:srgbClr val="D46C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19" name="Rectangle 3527"/>
                <p:cNvSpPr>
                  <a:spLocks noChangeArrowheads="1"/>
                </p:cNvSpPr>
                <p:nvPr/>
              </p:nvSpPr>
              <p:spPr bwMode="auto">
                <a:xfrm>
                  <a:off x="1425" y="2934"/>
                  <a:ext cx="82" cy="17"/>
                </a:xfrm>
                <a:prstGeom prst="rect">
                  <a:avLst/>
                </a:prstGeom>
                <a:solidFill>
                  <a:srgbClr val="D56A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20" name="Rectangle 3528"/>
                <p:cNvSpPr>
                  <a:spLocks noChangeArrowheads="1"/>
                </p:cNvSpPr>
                <p:nvPr/>
              </p:nvSpPr>
              <p:spPr bwMode="auto">
                <a:xfrm>
                  <a:off x="1425" y="2951"/>
                  <a:ext cx="82" cy="8"/>
                </a:xfrm>
                <a:prstGeom prst="rect">
                  <a:avLst/>
                </a:prstGeom>
                <a:solidFill>
                  <a:srgbClr val="D6677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21" name="Rectangle 3529"/>
                <p:cNvSpPr>
                  <a:spLocks noChangeArrowheads="1"/>
                </p:cNvSpPr>
                <p:nvPr/>
              </p:nvSpPr>
              <p:spPr bwMode="auto">
                <a:xfrm>
                  <a:off x="1425" y="2959"/>
                  <a:ext cx="82" cy="17"/>
                </a:xfrm>
                <a:prstGeom prst="rect">
                  <a:avLst/>
                </a:prstGeom>
                <a:solidFill>
                  <a:srgbClr val="D666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22" name="Rectangle 3530"/>
                <p:cNvSpPr>
                  <a:spLocks noChangeArrowheads="1"/>
                </p:cNvSpPr>
                <p:nvPr/>
              </p:nvSpPr>
              <p:spPr bwMode="auto">
                <a:xfrm>
                  <a:off x="1425" y="2976"/>
                  <a:ext cx="82" cy="16"/>
                </a:xfrm>
                <a:prstGeom prst="rect">
                  <a:avLst/>
                </a:prstGeom>
                <a:solidFill>
                  <a:srgbClr val="D764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23" name="Rectangle 3531"/>
                <p:cNvSpPr>
                  <a:spLocks noChangeArrowheads="1"/>
                </p:cNvSpPr>
                <p:nvPr/>
              </p:nvSpPr>
              <p:spPr bwMode="auto">
                <a:xfrm>
                  <a:off x="1425" y="2992"/>
                  <a:ext cx="82" cy="8"/>
                </a:xfrm>
                <a:prstGeom prst="rect">
                  <a:avLst/>
                </a:prstGeom>
                <a:solidFill>
                  <a:srgbClr val="D862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24" name="Rectangle 3532"/>
                <p:cNvSpPr>
                  <a:spLocks noChangeArrowheads="1"/>
                </p:cNvSpPr>
                <p:nvPr/>
              </p:nvSpPr>
              <p:spPr bwMode="auto">
                <a:xfrm>
                  <a:off x="1425" y="3000"/>
                  <a:ext cx="82" cy="17"/>
                </a:xfrm>
                <a:prstGeom prst="rect">
                  <a:avLst/>
                </a:prstGeom>
                <a:solidFill>
                  <a:srgbClr val="D861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25" name="Rectangle 3533"/>
                <p:cNvSpPr>
                  <a:spLocks noChangeArrowheads="1"/>
                </p:cNvSpPr>
                <p:nvPr/>
              </p:nvSpPr>
              <p:spPr bwMode="auto">
                <a:xfrm>
                  <a:off x="1425" y="3017"/>
                  <a:ext cx="82" cy="16"/>
                </a:xfrm>
                <a:prstGeom prst="rect">
                  <a:avLst/>
                </a:prstGeom>
                <a:solidFill>
                  <a:srgbClr val="D95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26" name="Rectangle 3534"/>
                <p:cNvSpPr>
                  <a:spLocks noChangeArrowheads="1"/>
                </p:cNvSpPr>
                <p:nvPr/>
              </p:nvSpPr>
              <p:spPr bwMode="auto">
                <a:xfrm>
                  <a:off x="1425" y="3033"/>
                  <a:ext cx="82" cy="9"/>
                </a:xfrm>
                <a:prstGeom prst="rect">
                  <a:avLst/>
                </a:prstGeom>
                <a:solidFill>
                  <a:srgbClr val="DA5D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27" name="Rectangle 3535"/>
                <p:cNvSpPr>
                  <a:spLocks noChangeArrowheads="1"/>
                </p:cNvSpPr>
                <p:nvPr/>
              </p:nvSpPr>
              <p:spPr bwMode="auto">
                <a:xfrm>
                  <a:off x="1425" y="3042"/>
                  <a:ext cx="82" cy="16"/>
                </a:xfrm>
                <a:prstGeom prst="rect">
                  <a:avLst/>
                </a:prstGeom>
                <a:solidFill>
                  <a:srgbClr val="DA5C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28" name="Rectangle 3536"/>
                <p:cNvSpPr>
                  <a:spLocks noChangeArrowheads="1"/>
                </p:cNvSpPr>
                <p:nvPr/>
              </p:nvSpPr>
              <p:spPr bwMode="auto">
                <a:xfrm>
                  <a:off x="1425" y="3058"/>
                  <a:ext cx="82" cy="17"/>
                </a:xfrm>
                <a:prstGeom prst="rect">
                  <a:avLst/>
                </a:prstGeom>
                <a:solidFill>
                  <a:srgbClr val="DB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29" name="Rectangle 3537"/>
                <p:cNvSpPr>
                  <a:spLocks noChangeArrowheads="1"/>
                </p:cNvSpPr>
                <p:nvPr/>
              </p:nvSpPr>
              <p:spPr bwMode="auto">
                <a:xfrm>
                  <a:off x="1425" y="3075"/>
                  <a:ext cx="82" cy="8"/>
                </a:xfrm>
                <a:prstGeom prst="rect">
                  <a:avLst/>
                </a:prstGeom>
                <a:solidFill>
                  <a:srgbClr val="DC58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30" name="Rectangle 3538"/>
                <p:cNvSpPr>
                  <a:spLocks noChangeArrowheads="1"/>
                </p:cNvSpPr>
                <p:nvPr/>
              </p:nvSpPr>
              <p:spPr bwMode="auto">
                <a:xfrm>
                  <a:off x="1425" y="3083"/>
                  <a:ext cx="82" cy="17"/>
                </a:xfrm>
                <a:prstGeom prst="rect">
                  <a:avLst/>
                </a:prstGeom>
                <a:solidFill>
                  <a:srgbClr val="DC57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31" name="Rectangle 3539"/>
                <p:cNvSpPr>
                  <a:spLocks noChangeArrowheads="1"/>
                </p:cNvSpPr>
                <p:nvPr/>
              </p:nvSpPr>
              <p:spPr bwMode="auto">
                <a:xfrm>
                  <a:off x="1425" y="3100"/>
                  <a:ext cx="82" cy="8"/>
                </a:xfrm>
                <a:prstGeom prst="rect">
                  <a:avLst/>
                </a:prstGeom>
                <a:solidFill>
                  <a:srgbClr val="DD5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32" name="Rectangle 3540"/>
                <p:cNvSpPr>
                  <a:spLocks noChangeArrowheads="1"/>
                </p:cNvSpPr>
                <p:nvPr/>
              </p:nvSpPr>
              <p:spPr bwMode="auto">
                <a:xfrm>
                  <a:off x="1425" y="3108"/>
                  <a:ext cx="82" cy="16"/>
                </a:xfrm>
                <a:prstGeom prst="rect">
                  <a:avLst/>
                </a:prstGeom>
                <a:solidFill>
                  <a:srgbClr val="DE53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33" name="Rectangle 3541"/>
                <p:cNvSpPr>
                  <a:spLocks noChangeArrowheads="1"/>
                </p:cNvSpPr>
                <p:nvPr/>
              </p:nvSpPr>
              <p:spPr bwMode="auto">
                <a:xfrm>
                  <a:off x="1425" y="3124"/>
                  <a:ext cx="82" cy="9"/>
                </a:xfrm>
                <a:prstGeom prst="rect">
                  <a:avLst/>
                </a:prstGeom>
                <a:solidFill>
                  <a:srgbClr val="DF51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34" name="Rectangle 3542"/>
                <p:cNvSpPr>
                  <a:spLocks noChangeArrowheads="1"/>
                </p:cNvSpPr>
                <p:nvPr/>
              </p:nvSpPr>
              <p:spPr bwMode="auto">
                <a:xfrm>
                  <a:off x="1425" y="3133"/>
                  <a:ext cx="82" cy="16"/>
                </a:xfrm>
                <a:prstGeom prst="rect">
                  <a:avLst/>
                </a:prstGeom>
                <a:solidFill>
                  <a:srgbClr val="DF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35" name="Rectangle 3543"/>
                <p:cNvSpPr>
                  <a:spLocks noChangeArrowheads="1"/>
                </p:cNvSpPr>
                <p:nvPr/>
              </p:nvSpPr>
              <p:spPr bwMode="auto">
                <a:xfrm>
                  <a:off x="1425" y="3149"/>
                  <a:ext cx="82" cy="17"/>
                </a:xfrm>
                <a:prstGeom prst="rect">
                  <a:avLst/>
                </a:prstGeom>
                <a:solidFill>
                  <a:srgbClr val="E04D5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36" name="Rectangle 3544"/>
                <p:cNvSpPr>
                  <a:spLocks noChangeArrowheads="1"/>
                </p:cNvSpPr>
                <p:nvPr/>
              </p:nvSpPr>
              <p:spPr bwMode="auto">
                <a:xfrm>
                  <a:off x="1425" y="3166"/>
                  <a:ext cx="82" cy="8"/>
                </a:xfrm>
                <a:prstGeom prst="rect">
                  <a:avLst/>
                </a:prstGeom>
                <a:solidFill>
                  <a:srgbClr val="E14B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37" name="Rectangle 3545"/>
                <p:cNvSpPr>
                  <a:spLocks noChangeArrowheads="1"/>
                </p:cNvSpPr>
                <p:nvPr/>
              </p:nvSpPr>
              <p:spPr bwMode="auto">
                <a:xfrm>
                  <a:off x="1425" y="3174"/>
                  <a:ext cx="82" cy="16"/>
                </a:xfrm>
                <a:prstGeom prst="rect">
                  <a:avLst/>
                </a:prstGeom>
                <a:solidFill>
                  <a:srgbClr val="E14A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38" name="Rectangle 3546"/>
                <p:cNvSpPr>
                  <a:spLocks noChangeArrowheads="1"/>
                </p:cNvSpPr>
                <p:nvPr/>
              </p:nvSpPr>
              <p:spPr bwMode="auto">
                <a:xfrm>
                  <a:off x="1425" y="3190"/>
                  <a:ext cx="82" cy="17"/>
                </a:xfrm>
                <a:prstGeom prst="rect">
                  <a:avLst/>
                </a:prstGeom>
                <a:solidFill>
                  <a:srgbClr val="E248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39" name="Rectangle 3547"/>
                <p:cNvSpPr>
                  <a:spLocks noChangeArrowheads="1"/>
                </p:cNvSpPr>
                <p:nvPr/>
              </p:nvSpPr>
              <p:spPr bwMode="auto">
                <a:xfrm>
                  <a:off x="1425" y="3207"/>
                  <a:ext cx="82" cy="8"/>
                </a:xfrm>
                <a:prstGeom prst="rect">
                  <a:avLst/>
                </a:prstGeom>
                <a:solidFill>
                  <a:srgbClr val="E346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40" name="Rectangle 3548"/>
                <p:cNvSpPr>
                  <a:spLocks noChangeArrowheads="1"/>
                </p:cNvSpPr>
                <p:nvPr/>
              </p:nvSpPr>
              <p:spPr bwMode="auto">
                <a:xfrm>
                  <a:off x="1425" y="3215"/>
                  <a:ext cx="82" cy="17"/>
                </a:xfrm>
                <a:prstGeom prst="rect">
                  <a:avLst/>
                </a:prstGeom>
                <a:solidFill>
                  <a:srgbClr val="E345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41" name="Rectangle 3549"/>
                <p:cNvSpPr>
                  <a:spLocks noChangeArrowheads="1"/>
                </p:cNvSpPr>
                <p:nvPr/>
              </p:nvSpPr>
              <p:spPr bwMode="auto">
                <a:xfrm>
                  <a:off x="1425" y="3232"/>
                  <a:ext cx="82" cy="16"/>
                </a:xfrm>
                <a:prstGeom prst="rect">
                  <a:avLst/>
                </a:prstGeom>
                <a:solidFill>
                  <a:srgbClr val="E443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42" name="Rectangle 3550"/>
                <p:cNvSpPr>
                  <a:spLocks noChangeArrowheads="1"/>
                </p:cNvSpPr>
                <p:nvPr/>
              </p:nvSpPr>
              <p:spPr bwMode="auto">
                <a:xfrm>
                  <a:off x="1425" y="3248"/>
                  <a:ext cx="82" cy="8"/>
                </a:xfrm>
                <a:prstGeom prst="rect">
                  <a:avLst/>
                </a:prstGeom>
                <a:solidFill>
                  <a:srgbClr val="E541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43" name="Rectangle 3551"/>
                <p:cNvSpPr>
                  <a:spLocks noChangeArrowheads="1"/>
                </p:cNvSpPr>
                <p:nvPr/>
              </p:nvSpPr>
              <p:spPr bwMode="auto">
                <a:xfrm>
                  <a:off x="1425" y="3256"/>
                  <a:ext cx="82" cy="17"/>
                </a:xfrm>
                <a:prstGeom prst="rect">
                  <a:avLst/>
                </a:prstGeom>
                <a:solidFill>
                  <a:srgbClr val="E640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44" name="Rectangle 3552"/>
                <p:cNvSpPr>
                  <a:spLocks noChangeArrowheads="1"/>
                </p:cNvSpPr>
                <p:nvPr/>
              </p:nvSpPr>
              <p:spPr bwMode="auto">
                <a:xfrm>
                  <a:off x="1425" y="3273"/>
                  <a:ext cx="82" cy="16"/>
                </a:xfrm>
                <a:prstGeom prst="rect">
                  <a:avLst/>
                </a:prstGeom>
                <a:solidFill>
                  <a:srgbClr val="E63E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45" name="Rectangle 3553"/>
                <p:cNvSpPr>
                  <a:spLocks noChangeArrowheads="1"/>
                </p:cNvSpPr>
                <p:nvPr/>
              </p:nvSpPr>
              <p:spPr bwMode="auto">
                <a:xfrm>
                  <a:off x="1425" y="3289"/>
                  <a:ext cx="82" cy="9"/>
                </a:xfrm>
                <a:prstGeom prst="rect">
                  <a:avLst/>
                </a:prstGeom>
                <a:solidFill>
                  <a:srgbClr val="E73C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46" name="Rectangle 3554"/>
                <p:cNvSpPr>
                  <a:spLocks noChangeArrowheads="1"/>
                </p:cNvSpPr>
                <p:nvPr/>
              </p:nvSpPr>
              <p:spPr bwMode="auto">
                <a:xfrm>
                  <a:off x="1425" y="3298"/>
                  <a:ext cx="82" cy="16"/>
                </a:xfrm>
                <a:prstGeom prst="rect">
                  <a:avLst/>
                </a:prstGeom>
                <a:solidFill>
                  <a:srgbClr val="E83A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47" name="Rectangle 3555"/>
                <p:cNvSpPr>
                  <a:spLocks noChangeArrowheads="1"/>
                </p:cNvSpPr>
                <p:nvPr/>
              </p:nvSpPr>
              <p:spPr bwMode="auto">
                <a:xfrm>
                  <a:off x="1425" y="3314"/>
                  <a:ext cx="82" cy="17"/>
                </a:xfrm>
                <a:prstGeom prst="rect">
                  <a:avLst/>
                </a:prstGeom>
                <a:solidFill>
                  <a:srgbClr val="E838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48" name="Rectangle 3556"/>
                <p:cNvSpPr>
                  <a:spLocks noChangeArrowheads="1"/>
                </p:cNvSpPr>
                <p:nvPr/>
              </p:nvSpPr>
              <p:spPr bwMode="auto">
                <a:xfrm>
                  <a:off x="1425" y="3331"/>
                  <a:ext cx="82" cy="8"/>
                </a:xfrm>
                <a:prstGeom prst="rect">
                  <a:avLst/>
                </a:prstGeom>
                <a:solidFill>
                  <a:srgbClr val="E936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49" name="Rectangle 3557"/>
                <p:cNvSpPr>
                  <a:spLocks noChangeArrowheads="1"/>
                </p:cNvSpPr>
                <p:nvPr/>
              </p:nvSpPr>
              <p:spPr bwMode="auto">
                <a:xfrm>
                  <a:off x="1425" y="3339"/>
                  <a:ext cx="82" cy="17"/>
                </a:xfrm>
                <a:prstGeom prst="rect">
                  <a:avLst/>
                </a:prstGeom>
                <a:solidFill>
                  <a:srgbClr val="EA35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50" name="Rectangle 3558"/>
                <p:cNvSpPr>
                  <a:spLocks noChangeArrowheads="1"/>
                </p:cNvSpPr>
                <p:nvPr/>
              </p:nvSpPr>
              <p:spPr bwMode="auto">
                <a:xfrm>
                  <a:off x="1425" y="3356"/>
                  <a:ext cx="82" cy="8"/>
                </a:xfrm>
                <a:prstGeom prst="rect">
                  <a:avLst/>
                </a:prstGeom>
                <a:solidFill>
                  <a:srgbClr val="EB33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51" name="Rectangle 3559"/>
                <p:cNvSpPr>
                  <a:spLocks noChangeArrowheads="1"/>
                </p:cNvSpPr>
                <p:nvPr/>
              </p:nvSpPr>
              <p:spPr bwMode="auto">
                <a:xfrm>
                  <a:off x="1425" y="3364"/>
                  <a:ext cx="82" cy="16"/>
                </a:xfrm>
                <a:prstGeom prst="rect">
                  <a:avLst/>
                </a:prstGeom>
                <a:solidFill>
                  <a:srgbClr val="EB31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52" name="Rectangle 3560"/>
                <p:cNvSpPr>
                  <a:spLocks noChangeArrowheads="1"/>
                </p:cNvSpPr>
                <p:nvPr/>
              </p:nvSpPr>
              <p:spPr bwMode="auto">
                <a:xfrm>
                  <a:off x="1425" y="3380"/>
                  <a:ext cx="82" cy="9"/>
                </a:xfrm>
                <a:prstGeom prst="rect">
                  <a:avLst/>
                </a:prstGeom>
                <a:solidFill>
                  <a:srgbClr val="EC2F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53" name="Rectangle 3561"/>
                <p:cNvSpPr>
                  <a:spLocks noChangeArrowheads="1"/>
                </p:cNvSpPr>
                <p:nvPr/>
              </p:nvSpPr>
              <p:spPr bwMode="auto">
                <a:xfrm>
                  <a:off x="1425" y="3389"/>
                  <a:ext cx="82" cy="16"/>
                </a:xfrm>
                <a:prstGeom prst="rect">
                  <a:avLst/>
                </a:prstGeom>
                <a:solidFill>
                  <a:srgbClr val="ED2E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54" name="Rectangle 3562"/>
                <p:cNvSpPr>
                  <a:spLocks noChangeArrowheads="1"/>
                </p:cNvSpPr>
                <p:nvPr/>
              </p:nvSpPr>
              <p:spPr bwMode="auto">
                <a:xfrm>
                  <a:off x="1425" y="3405"/>
                  <a:ext cx="82" cy="17"/>
                </a:xfrm>
                <a:prstGeom prst="rect">
                  <a:avLst/>
                </a:prstGeom>
                <a:solidFill>
                  <a:srgbClr val="ED2C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55" name="Rectangle 3563"/>
                <p:cNvSpPr>
                  <a:spLocks noChangeArrowheads="1"/>
                </p:cNvSpPr>
                <p:nvPr/>
              </p:nvSpPr>
              <p:spPr bwMode="auto">
                <a:xfrm>
                  <a:off x="1425" y="3422"/>
                  <a:ext cx="82" cy="8"/>
                </a:xfrm>
                <a:prstGeom prst="rect">
                  <a:avLst/>
                </a:prstGeom>
                <a:solidFill>
                  <a:srgbClr val="EE2A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56" name="Rectangle 3564"/>
                <p:cNvSpPr>
                  <a:spLocks noChangeArrowheads="1"/>
                </p:cNvSpPr>
                <p:nvPr/>
              </p:nvSpPr>
              <p:spPr bwMode="auto">
                <a:xfrm>
                  <a:off x="1425" y="3430"/>
                  <a:ext cx="82" cy="16"/>
                </a:xfrm>
                <a:prstGeom prst="rect">
                  <a:avLst/>
                </a:prstGeom>
                <a:solidFill>
                  <a:srgbClr val="EF29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57" name="Rectangle 3565"/>
                <p:cNvSpPr>
                  <a:spLocks noChangeArrowheads="1"/>
                </p:cNvSpPr>
                <p:nvPr/>
              </p:nvSpPr>
              <p:spPr bwMode="auto">
                <a:xfrm>
                  <a:off x="1425" y="3446"/>
                  <a:ext cx="82" cy="17"/>
                </a:xfrm>
                <a:prstGeom prst="rect">
                  <a:avLst/>
                </a:prstGeom>
                <a:solidFill>
                  <a:srgbClr val="F027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58" name="Rectangle 3566"/>
                <p:cNvSpPr>
                  <a:spLocks noChangeArrowheads="1"/>
                </p:cNvSpPr>
                <p:nvPr/>
              </p:nvSpPr>
              <p:spPr bwMode="auto">
                <a:xfrm>
                  <a:off x="1425" y="3463"/>
                  <a:ext cx="82" cy="8"/>
                </a:xfrm>
                <a:prstGeom prst="rect">
                  <a:avLst/>
                </a:prstGeom>
                <a:solidFill>
                  <a:srgbClr val="F0252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59" name="Rectangle 3567"/>
                <p:cNvSpPr>
                  <a:spLocks noChangeArrowheads="1"/>
                </p:cNvSpPr>
                <p:nvPr/>
              </p:nvSpPr>
              <p:spPr bwMode="auto">
                <a:xfrm>
                  <a:off x="1425" y="3471"/>
                  <a:ext cx="82" cy="8"/>
                </a:xfrm>
                <a:prstGeom prst="rect">
                  <a:avLst/>
                </a:prstGeom>
                <a:solidFill>
                  <a:srgbClr val="F124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60" name="Rectangle 3568"/>
                <p:cNvSpPr>
                  <a:spLocks noChangeArrowheads="1"/>
                </p:cNvSpPr>
                <p:nvPr/>
              </p:nvSpPr>
              <p:spPr bwMode="auto">
                <a:xfrm>
                  <a:off x="1425" y="3479"/>
                  <a:ext cx="82" cy="17"/>
                </a:xfrm>
                <a:prstGeom prst="rect">
                  <a:avLst/>
                </a:prstGeom>
                <a:solidFill>
                  <a:srgbClr val="F122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61" name="Rectangle 3569"/>
                <p:cNvSpPr>
                  <a:spLocks noChangeArrowheads="1"/>
                </p:cNvSpPr>
                <p:nvPr/>
              </p:nvSpPr>
              <p:spPr bwMode="auto">
                <a:xfrm>
                  <a:off x="1425" y="3496"/>
                  <a:ext cx="82" cy="16"/>
                </a:xfrm>
                <a:prstGeom prst="rect">
                  <a:avLst/>
                </a:prstGeom>
                <a:solidFill>
                  <a:srgbClr val="F220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62" name="Rectangle 3570"/>
                <p:cNvSpPr>
                  <a:spLocks noChangeArrowheads="1"/>
                </p:cNvSpPr>
                <p:nvPr/>
              </p:nvSpPr>
              <p:spPr bwMode="auto">
                <a:xfrm>
                  <a:off x="1425" y="3512"/>
                  <a:ext cx="82" cy="17"/>
                </a:xfrm>
                <a:prstGeom prst="rect">
                  <a:avLst/>
                </a:prstGeom>
                <a:solidFill>
                  <a:srgbClr val="F31E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63" name="Rectangle 3571"/>
                <p:cNvSpPr>
                  <a:spLocks noChangeArrowheads="1"/>
                </p:cNvSpPr>
                <p:nvPr/>
              </p:nvSpPr>
              <p:spPr bwMode="auto">
                <a:xfrm>
                  <a:off x="1425" y="3529"/>
                  <a:ext cx="82" cy="16"/>
                </a:xfrm>
                <a:prstGeom prst="rect">
                  <a:avLst/>
                </a:prstGeom>
                <a:solidFill>
                  <a:srgbClr val="F41C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64" name="Rectangle 3572"/>
                <p:cNvSpPr>
                  <a:spLocks noChangeArrowheads="1"/>
                </p:cNvSpPr>
                <p:nvPr/>
              </p:nvSpPr>
              <p:spPr bwMode="auto">
                <a:xfrm>
                  <a:off x="1425" y="3545"/>
                  <a:ext cx="82" cy="9"/>
                </a:xfrm>
                <a:prstGeom prst="rect">
                  <a:avLst/>
                </a:prstGeom>
                <a:solidFill>
                  <a:srgbClr val="F51A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65" name="Rectangle 3573"/>
                <p:cNvSpPr>
                  <a:spLocks noChangeArrowheads="1"/>
                </p:cNvSpPr>
                <p:nvPr/>
              </p:nvSpPr>
              <p:spPr bwMode="auto">
                <a:xfrm>
                  <a:off x="1425" y="3554"/>
                  <a:ext cx="82" cy="16"/>
                </a:xfrm>
                <a:prstGeom prst="rect">
                  <a:avLst/>
                </a:prstGeom>
                <a:solidFill>
                  <a:srgbClr val="F519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66" name="Rectangle 3574"/>
                <p:cNvSpPr>
                  <a:spLocks noChangeArrowheads="1"/>
                </p:cNvSpPr>
                <p:nvPr/>
              </p:nvSpPr>
              <p:spPr bwMode="auto">
                <a:xfrm>
                  <a:off x="1425" y="3570"/>
                  <a:ext cx="82" cy="17"/>
                </a:xfrm>
                <a:prstGeom prst="rect">
                  <a:avLst/>
                </a:prstGeom>
                <a:solidFill>
                  <a:srgbClr val="F617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67" name="Rectangle 3575"/>
                <p:cNvSpPr>
                  <a:spLocks noChangeArrowheads="1"/>
                </p:cNvSpPr>
                <p:nvPr/>
              </p:nvSpPr>
              <p:spPr bwMode="auto">
                <a:xfrm>
                  <a:off x="1425" y="3587"/>
                  <a:ext cx="82" cy="8"/>
                </a:xfrm>
                <a:prstGeom prst="rect">
                  <a:avLst/>
                </a:prstGeom>
                <a:solidFill>
                  <a:srgbClr val="F715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68" name="Rectangle 3576"/>
                <p:cNvSpPr>
                  <a:spLocks noChangeArrowheads="1"/>
                </p:cNvSpPr>
                <p:nvPr/>
              </p:nvSpPr>
              <p:spPr bwMode="auto">
                <a:xfrm>
                  <a:off x="1425" y="3595"/>
                  <a:ext cx="82" cy="17"/>
                </a:xfrm>
                <a:prstGeom prst="rect">
                  <a:avLst/>
                </a:prstGeom>
                <a:solidFill>
                  <a:srgbClr val="F714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69" name="Rectangle 3577"/>
                <p:cNvSpPr>
                  <a:spLocks noChangeArrowheads="1"/>
                </p:cNvSpPr>
                <p:nvPr/>
              </p:nvSpPr>
              <p:spPr bwMode="auto">
                <a:xfrm>
                  <a:off x="1425" y="3612"/>
                  <a:ext cx="82" cy="8"/>
                </a:xfrm>
                <a:prstGeom prst="rect">
                  <a:avLst/>
                </a:prstGeom>
                <a:solidFill>
                  <a:srgbClr val="F812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70" name="Rectangle 3578"/>
                <p:cNvSpPr>
                  <a:spLocks noChangeArrowheads="1"/>
                </p:cNvSpPr>
                <p:nvPr/>
              </p:nvSpPr>
              <p:spPr bwMode="auto">
                <a:xfrm>
                  <a:off x="1425" y="3620"/>
                  <a:ext cx="82" cy="16"/>
                </a:xfrm>
                <a:prstGeom prst="rect">
                  <a:avLst/>
                </a:prstGeom>
                <a:solidFill>
                  <a:srgbClr val="F910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71" name="Rectangle 3579"/>
                <p:cNvSpPr>
                  <a:spLocks noChangeArrowheads="1"/>
                </p:cNvSpPr>
                <p:nvPr/>
              </p:nvSpPr>
              <p:spPr bwMode="auto">
                <a:xfrm>
                  <a:off x="1425" y="3636"/>
                  <a:ext cx="82" cy="9"/>
                </a:xfrm>
                <a:prstGeom prst="rect">
                  <a:avLst/>
                </a:prstGeom>
                <a:solidFill>
                  <a:srgbClr val="FA0E1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72" name="Rectangle 3580"/>
                <p:cNvSpPr>
                  <a:spLocks noChangeArrowheads="1"/>
                </p:cNvSpPr>
                <p:nvPr/>
              </p:nvSpPr>
              <p:spPr bwMode="auto">
                <a:xfrm>
                  <a:off x="1425" y="3645"/>
                  <a:ext cx="82" cy="16"/>
                </a:xfrm>
                <a:prstGeom prst="rect">
                  <a:avLst/>
                </a:prstGeom>
                <a:solidFill>
                  <a:srgbClr val="FA0D0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73" name="Rectangle 3581"/>
                <p:cNvSpPr>
                  <a:spLocks noChangeArrowheads="1"/>
                </p:cNvSpPr>
                <p:nvPr/>
              </p:nvSpPr>
              <p:spPr bwMode="auto">
                <a:xfrm>
                  <a:off x="1425" y="3661"/>
                  <a:ext cx="82" cy="17"/>
                </a:xfrm>
                <a:prstGeom prst="rect">
                  <a:avLst/>
                </a:prstGeom>
                <a:solidFill>
                  <a:srgbClr val="FB0A0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74" name="Rectangle 3582"/>
                <p:cNvSpPr>
                  <a:spLocks noChangeArrowheads="1"/>
                </p:cNvSpPr>
                <p:nvPr/>
              </p:nvSpPr>
              <p:spPr bwMode="auto">
                <a:xfrm>
                  <a:off x="1425" y="3678"/>
                  <a:ext cx="82" cy="8"/>
                </a:xfrm>
                <a:prstGeom prst="rect">
                  <a:avLst/>
                </a:prstGeom>
                <a:solidFill>
                  <a:srgbClr val="FC080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75" name="Rectangle 3583"/>
                <p:cNvSpPr>
                  <a:spLocks noChangeArrowheads="1"/>
                </p:cNvSpPr>
                <p:nvPr/>
              </p:nvSpPr>
              <p:spPr bwMode="auto">
                <a:xfrm>
                  <a:off x="1425" y="3686"/>
                  <a:ext cx="82" cy="16"/>
                </a:xfrm>
                <a:prstGeom prst="rect">
                  <a:avLst/>
                </a:prstGeom>
                <a:solidFill>
                  <a:srgbClr val="FC07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76" name="Rectangle 3584"/>
                <p:cNvSpPr>
                  <a:spLocks noChangeArrowheads="1"/>
                </p:cNvSpPr>
                <p:nvPr/>
              </p:nvSpPr>
              <p:spPr bwMode="auto">
                <a:xfrm>
                  <a:off x="1425" y="3702"/>
                  <a:ext cx="82" cy="17"/>
                </a:xfrm>
                <a:prstGeom prst="rect">
                  <a:avLst/>
                </a:prstGeom>
                <a:solidFill>
                  <a:srgbClr val="FD05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77" name="Rectangle 3585"/>
                <p:cNvSpPr>
                  <a:spLocks noChangeArrowheads="1"/>
                </p:cNvSpPr>
                <p:nvPr/>
              </p:nvSpPr>
              <p:spPr bwMode="auto">
                <a:xfrm>
                  <a:off x="1425" y="3719"/>
                  <a:ext cx="82" cy="8"/>
                </a:xfrm>
                <a:prstGeom prst="rect">
                  <a:avLst/>
                </a:prstGeom>
                <a:solidFill>
                  <a:srgbClr val="FE030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44" name="Group 3787"/>
              <p:cNvGrpSpPr>
                <a:grpSpLocks/>
              </p:cNvGrpSpPr>
              <p:nvPr/>
            </p:nvGrpSpPr>
            <p:grpSpPr bwMode="auto">
              <a:xfrm>
                <a:off x="2567101" y="2188418"/>
                <a:ext cx="642014" cy="3479741"/>
                <a:chOff x="1425" y="1745"/>
                <a:chExt cx="433" cy="1999"/>
              </a:xfrm>
            </p:grpSpPr>
            <p:sp>
              <p:nvSpPr>
                <p:cNvPr id="5478" name="Rectangle 3587"/>
                <p:cNvSpPr>
                  <a:spLocks noChangeArrowheads="1"/>
                </p:cNvSpPr>
                <p:nvPr/>
              </p:nvSpPr>
              <p:spPr bwMode="auto">
                <a:xfrm>
                  <a:off x="1425" y="3727"/>
                  <a:ext cx="82" cy="17"/>
                </a:xfrm>
                <a:prstGeom prst="rect">
                  <a:avLst/>
                </a:prstGeom>
                <a:solidFill>
                  <a:srgbClr val="FF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9" name="Rectangle 3588"/>
                <p:cNvSpPr>
                  <a:spLocks noChangeArrowheads="1"/>
                </p:cNvSpPr>
                <p:nvPr/>
              </p:nvSpPr>
              <p:spPr bwMode="auto">
                <a:xfrm>
                  <a:off x="1597" y="1745"/>
                  <a:ext cx="89" cy="25"/>
                </a:xfrm>
                <a:prstGeom prst="rect">
                  <a:avLst/>
                </a:prstGeom>
                <a:solidFill>
                  <a:srgbClr val="CAD9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0" name="Rectangle 3589"/>
                <p:cNvSpPr>
                  <a:spLocks noChangeArrowheads="1"/>
                </p:cNvSpPr>
                <p:nvPr/>
              </p:nvSpPr>
              <p:spPr bwMode="auto">
                <a:xfrm>
                  <a:off x="1597" y="1770"/>
                  <a:ext cx="89" cy="25"/>
                </a:xfrm>
                <a:prstGeom prst="rect">
                  <a:avLst/>
                </a:prstGeom>
                <a:solidFill>
                  <a:srgbClr val="C8D8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1" name="Rectangle 3590"/>
                <p:cNvSpPr>
                  <a:spLocks noChangeArrowheads="1"/>
                </p:cNvSpPr>
                <p:nvPr/>
              </p:nvSpPr>
              <p:spPr bwMode="auto">
                <a:xfrm>
                  <a:off x="1597" y="1795"/>
                  <a:ext cx="89" cy="24"/>
                </a:xfrm>
                <a:prstGeom prst="rect">
                  <a:avLst/>
                </a:prstGeom>
                <a:solidFill>
                  <a:srgbClr val="C6D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2" name="Rectangle 3591"/>
                <p:cNvSpPr>
                  <a:spLocks noChangeArrowheads="1"/>
                </p:cNvSpPr>
                <p:nvPr/>
              </p:nvSpPr>
              <p:spPr bwMode="auto">
                <a:xfrm>
                  <a:off x="1597" y="1819"/>
                  <a:ext cx="89" cy="25"/>
                </a:xfrm>
                <a:prstGeom prst="rect">
                  <a:avLst/>
                </a:prstGeom>
                <a:solidFill>
                  <a:srgbClr val="C4D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3" name="Rectangle 3592"/>
                <p:cNvSpPr>
                  <a:spLocks noChangeArrowheads="1"/>
                </p:cNvSpPr>
                <p:nvPr/>
              </p:nvSpPr>
              <p:spPr bwMode="auto">
                <a:xfrm>
                  <a:off x="1597" y="1844"/>
                  <a:ext cx="89" cy="25"/>
                </a:xfrm>
                <a:prstGeom prst="rect">
                  <a:avLst/>
                </a:prstGeom>
                <a:solidFill>
                  <a:srgbClr val="C2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4" name="Rectangle 3593"/>
                <p:cNvSpPr>
                  <a:spLocks noChangeArrowheads="1"/>
                </p:cNvSpPr>
                <p:nvPr/>
              </p:nvSpPr>
              <p:spPr bwMode="auto">
                <a:xfrm>
                  <a:off x="1597" y="1869"/>
                  <a:ext cx="89" cy="33"/>
                </a:xfrm>
                <a:prstGeom prst="rect">
                  <a:avLst/>
                </a:prstGeom>
                <a:solidFill>
                  <a:srgbClr val="C0D2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5" name="Rectangle 3594"/>
                <p:cNvSpPr>
                  <a:spLocks noChangeArrowheads="1"/>
                </p:cNvSpPr>
                <p:nvPr/>
              </p:nvSpPr>
              <p:spPr bwMode="auto">
                <a:xfrm>
                  <a:off x="1597" y="1902"/>
                  <a:ext cx="89" cy="25"/>
                </a:xfrm>
                <a:prstGeom prst="rect">
                  <a:avLst/>
                </a:prstGeom>
                <a:solidFill>
                  <a:srgbClr val="BED0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6" name="Rectangle 3595"/>
                <p:cNvSpPr>
                  <a:spLocks noChangeArrowheads="1"/>
                </p:cNvSpPr>
                <p:nvPr/>
              </p:nvSpPr>
              <p:spPr bwMode="auto">
                <a:xfrm>
                  <a:off x="1597" y="1927"/>
                  <a:ext cx="89" cy="25"/>
                </a:xfrm>
                <a:prstGeom prst="rect">
                  <a:avLst/>
                </a:prstGeom>
                <a:solidFill>
                  <a:srgbClr val="BCCF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7" name="Rectangle 3596"/>
                <p:cNvSpPr>
                  <a:spLocks noChangeArrowheads="1"/>
                </p:cNvSpPr>
                <p:nvPr/>
              </p:nvSpPr>
              <p:spPr bwMode="auto">
                <a:xfrm>
                  <a:off x="1597" y="1952"/>
                  <a:ext cx="89" cy="16"/>
                </a:xfrm>
                <a:prstGeom prst="rect">
                  <a:avLst/>
                </a:prstGeom>
                <a:solidFill>
                  <a:srgbClr val="BACE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8" name="Rectangle 3597"/>
                <p:cNvSpPr>
                  <a:spLocks noChangeArrowheads="1"/>
                </p:cNvSpPr>
                <p:nvPr/>
              </p:nvSpPr>
              <p:spPr bwMode="auto">
                <a:xfrm>
                  <a:off x="1597" y="1968"/>
                  <a:ext cx="89" cy="17"/>
                </a:xfrm>
                <a:prstGeom prst="rect">
                  <a:avLst/>
                </a:prstGeom>
                <a:solidFill>
                  <a:srgbClr val="B9CC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89" name="Rectangle 3598"/>
                <p:cNvSpPr>
                  <a:spLocks noChangeArrowheads="1"/>
                </p:cNvSpPr>
                <p:nvPr/>
              </p:nvSpPr>
              <p:spPr bwMode="auto">
                <a:xfrm>
                  <a:off x="1597" y="1985"/>
                  <a:ext cx="89" cy="33"/>
                </a:xfrm>
                <a:prstGeom prst="rect">
                  <a:avLst/>
                </a:prstGeom>
                <a:solidFill>
                  <a:srgbClr val="B7CB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0" name="Rectangle 3599"/>
                <p:cNvSpPr>
                  <a:spLocks noChangeArrowheads="1"/>
                </p:cNvSpPr>
                <p:nvPr/>
              </p:nvSpPr>
              <p:spPr bwMode="auto">
                <a:xfrm>
                  <a:off x="1597" y="2018"/>
                  <a:ext cx="89" cy="24"/>
                </a:xfrm>
                <a:prstGeom prst="rect">
                  <a:avLst/>
                </a:prstGeom>
                <a:solidFill>
                  <a:srgbClr val="B5C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1" name="Rectangle 3600"/>
                <p:cNvSpPr>
                  <a:spLocks noChangeArrowheads="1"/>
                </p:cNvSpPr>
                <p:nvPr/>
              </p:nvSpPr>
              <p:spPr bwMode="auto">
                <a:xfrm>
                  <a:off x="1597" y="2042"/>
                  <a:ext cx="89" cy="33"/>
                </a:xfrm>
                <a:prstGeom prst="rect">
                  <a:avLst/>
                </a:prstGeom>
                <a:solidFill>
                  <a:srgbClr val="B3C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2" name="Rectangle 3601"/>
                <p:cNvSpPr>
                  <a:spLocks noChangeArrowheads="1"/>
                </p:cNvSpPr>
                <p:nvPr/>
              </p:nvSpPr>
              <p:spPr bwMode="auto">
                <a:xfrm>
                  <a:off x="1597" y="2075"/>
                  <a:ext cx="89" cy="199"/>
                </a:xfrm>
                <a:prstGeom prst="rect">
                  <a:avLst/>
                </a:prstGeom>
                <a:solidFill>
                  <a:srgbClr val="B1C7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3" name="Rectangle 3602"/>
                <p:cNvSpPr>
                  <a:spLocks noChangeArrowheads="1"/>
                </p:cNvSpPr>
                <p:nvPr/>
              </p:nvSpPr>
              <p:spPr bwMode="auto">
                <a:xfrm>
                  <a:off x="1597" y="2274"/>
                  <a:ext cx="89" cy="8"/>
                </a:xfrm>
                <a:prstGeom prst="rect">
                  <a:avLst/>
                </a:prstGeom>
                <a:solidFill>
                  <a:srgbClr val="B1C5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4" name="Rectangle 3603"/>
                <p:cNvSpPr>
                  <a:spLocks noChangeArrowheads="1"/>
                </p:cNvSpPr>
                <p:nvPr/>
              </p:nvSpPr>
              <p:spPr bwMode="auto">
                <a:xfrm>
                  <a:off x="1597" y="2282"/>
                  <a:ext cx="89" cy="16"/>
                </a:xfrm>
                <a:prstGeom prst="rect">
                  <a:avLst/>
                </a:prstGeom>
                <a:solidFill>
                  <a:srgbClr val="B1C3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5" name="Rectangle 3604"/>
                <p:cNvSpPr>
                  <a:spLocks noChangeArrowheads="1"/>
                </p:cNvSpPr>
                <p:nvPr/>
              </p:nvSpPr>
              <p:spPr bwMode="auto">
                <a:xfrm>
                  <a:off x="1597" y="2298"/>
                  <a:ext cx="89" cy="17"/>
                </a:xfrm>
                <a:prstGeom prst="rect">
                  <a:avLst/>
                </a:prstGeom>
                <a:solidFill>
                  <a:srgbClr val="B2C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6" name="Rectangle 3605"/>
                <p:cNvSpPr>
                  <a:spLocks noChangeArrowheads="1"/>
                </p:cNvSpPr>
                <p:nvPr/>
              </p:nvSpPr>
              <p:spPr bwMode="auto">
                <a:xfrm>
                  <a:off x="1597" y="2315"/>
                  <a:ext cx="89" cy="16"/>
                </a:xfrm>
                <a:prstGeom prst="rect">
                  <a:avLst/>
                </a:prstGeom>
                <a:solidFill>
                  <a:srgbClr val="B3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7" name="Rectangle 3606"/>
                <p:cNvSpPr>
                  <a:spLocks noChangeArrowheads="1"/>
                </p:cNvSpPr>
                <p:nvPr/>
              </p:nvSpPr>
              <p:spPr bwMode="auto">
                <a:xfrm>
                  <a:off x="1597" y="2331"/>
                  <a:ext cx="89" cy="17"/>
                </a:xfrm>
                <a:prstGeom prst="rect">
                  <a:avLst/>
                </a:prstGeom>
                <a:solidFill>
                  <a:srgbClr val="B4BD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8" name="Rectangle 3607"/>
                <p:cNvSpPr>
                  <a:spLocks noChangeArrowheads="1"/>
                </p:cNvSpPr>
                <p:nvPr/>
              </p:nvSpPr>
              <p:spPr bwMode="auto">
                <a:xfrm>
                  <a:off x="1597" y="2348"/>
                  <a:ext cx="89" cy="8"/>
                </a:xfrm>
                <a:prstGeom prst="rect">
                  <a:avLst/>
                </a:prstGeom>
                <a:solidFill>
                  <a:srgbClr val="B4BB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99" name="Rectangle 3608"/>
                <p:cNvSpPr>
                  <a:spLocks noChangeArrowheads="1"/>
                </p:cNvSpPr>
                <p:nvPr/>
              </p:nvSpPr>
              <p:spPr bwMode="auto">
                <a:xfrm>
                  <a:off x="1597" y="2356"/>
                  <a:ext cx="89" cy="17"/>
                </a:xfrm>
                <a:prstGeom prst="rect">
                  <a:avLst/>
                </a:prstGeom>
                <a:solidFill>
                  <a:srgbClr val="B5BA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0" name="Rectangle 3609"/>
                <p:cNvSpPr>
                  <a:spLocks noChangeArrowheads="1"/>
                </p:cNvSpPr>
                <p:nvPr/>
              </p:nvSpPr>
              <p:spPr bwMode="auto">
                <a:xfrm>
                  <a:off x="1597" y="2373"/>
                  <a:ext cx="89" cy="16"/>
                </a:xfrm>
                <a:prstGeom prst="rect">
                  <a:avLst/>
                </a:prstGeom>
                <a:solidFill>
                  <a:srgbClr val="B6B8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1" name="Rectangle 3610"/>
                <p:cNvSpPr>
                  <a:spLocks noChangeArrowheads="1"/>
                </p:cNvSpPr>
                <p:nvPr/>
              </p:nvSpPr>
              <p:spPr bwMode="auto">
                <a:xfrm>
                  <a:off x="1597" y="2389"/>
                  <a:ext cx="89" cy="9"/>
                </a:xfrm>
                <a:prstGeom prst="rect">
                  <a:avLst/>
                </a:prstGeom>
                <a:solidFill>
                  <a:srgbClr val="B7B5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2" name="Rectangle 3611"/>
                <p:cNvSpPr>
                  <a:spLocks noChangeArrowheads="1"/>
                </p:cNvSpPr>
                <p:nvPr/>
              </p:nvSpPr>
              <p:spPr bwMode="auto">
                <a:xfrm>
                  <a:off x="1597" y="2398"/>
                  <a:ext cx="89" cy="16"/>
                </a:xfrm>
                <a:prstGeom prst="rect">
                  <a:avLst/>
                </a:prstGeom>
                <a:solidFill>
                  <a:srgbClr val="B7B4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3" name="Rectangle 3612"/>
                <p:cNvSpPr>
                  <a:spLocks noChangeArrowheads="1"/>
                </p:cNvSpPr>
                <p:nvPr/>
              </p:nvSpPr>
              <p:spPr bwMode="auto">
                <a:xfrm>
                  <a:off x="1597" y="2414"/>
                  <a:ext cx="89" cy="17"/>
                </a:xfrm>
                <a:prstGeom prst="rect">
                  <a:avLst/>
                </a:prstGeom>
                <a:solidFill>
                  <a:srgbClr val="B8B2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4" name="Rectangle 3613"/>
                <p:cNvSpPr>
                  <a:spLocks noChangeArrowheads="1"/>
                </p:cNvSpPr>
                <p:nvPr/>
              </p:nvSpPr>
              <p:spPr bwMode="auto">
                <a:xfrm>
                  <a:off x="1597" y="2431"/>
                  <a:ext cx="89" cy="8"/>
                </a:xfrm>
                <a:prstGeom prst="rect">
                  <a:avLst/>
                </a:prstGeom>
                <a:solidFill>
                  <a:srgbClr val="B9B0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5" name="Rectangle 3614"/>
                <p:cNvSpPr>
                  <a:spLocks noChangeArrowheads="1"/>
                </p:cNvSpPr>
                <p:nvPr/>
              </p:nvSpPr>
              <p:spPr bwMode="auto">
                <a:xfrm>
                  <a:off x="1597" y="2439"/>
                  <a:ext cx="89" cy="16"/>
                </a:xfrm>
                <a:prstGeom prst="rect">
                  <a:avLst/>
                </a:prstGeom>
                <a:solidFill>
                  <a:srgbClr val="B9AF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6" name="Rectangle 3615"/>
                <p:cNvSpPr>
                  <a:spLocks noChangeArrowheads="1"/>
                </p:cNvSpPr>
                <p:nvPr/>
              </p:nvSpPr>
              <p:spPr bwMode="auto">
                <a:xfrm>
                  <a:off x="1597" y="2455"/>
                  <a:ext cx="89" cy="17"/>
                </a:xfrm>
                <a:prstGeom prst="rect">
                  <a:avLst/>
                </a:prstGeom>
                <a:solidFill>
                  <a:srgbClr val="BAAC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7" name="Rectangle 3616"/>
                <p:cNvSpPr>
                  <a:spLocks noChangeArrowheads="1"/>
                </p:cNvSpPr>
                <p:nvPr/>
              </p:nvSpPr>
              <p:spPr bwMode="auto">
                <a:xfrm>
                  <a:off x="1597" y="2472"/>
                  <a:ext cx="89" cy="8"/>
                </a:xfrm>
                <a:prstGeom prst="rect">
                  <a:avLst/>
                </a:prstGeom>
                <a:solidFill>
                  <a:srgbClr val="BBAA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8" name="Rectangle 3617"/>
                <p:cNvSpPr>
                  <a:spLocks noChangeArrowheads="1"/>
                </p:cNvSpPr>
                <p:nvPr/>
              </p:nvSpPr>
              <p:spPr bwMode="auto">
                <a:xfrm>
                  <a:off x="1597" y="2480"/>
                  <a:ext cx="89" cy="17"/>
                </a:xfrm>
                <a:prstGeom prst="rect">
                  <a:avLst/>
                </a:prstGeom>
                <a:solidFill>
                  <a:srgbClr val="BBA9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09" name="Rectangle 3618"/>
                <p:cNvSpPr>
                  <a:spLocks noChangeArrowheads="1"/>
                </p:cNvSpPr>
                <p:nvPr/>
              </p:nvSpPr>
              <p:spPr bwMode="auto">
                <a:xfrm>
                  <a:off x="1597" y="2497"/>
                  <a:ext cx="89" cy="16"/>
                </a:xfrm>
                <a:prstGeom prst="rect">
                  <a:avLst/>
                </a:prstGeom>
                <a:solidFill>
                  <a:srgbClr val="BCA7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0" name="Rectangle 3619"/>
                <p:cNvSpPr>
                  <a:spLocks noChangeArrowheads="1"/>
                </p:cNvSpPr>
                <p:nvPr/>
              </p:nvSpPr>
              <p:spPr bwMode="auto">
                <a:xfrm>
                  <a:off x="1597" y="2513"/>
                  <a:ext cx="89" cy="17"/>
                </a:xfrm>
                <a:prstGeom prst="rect">
                  <a:avLst/>
                </a:prstGeom>
                <a:solidFill>
                  <a:srgbClr val="BDA5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1" name="Rectangle 3620"/>
                <p:cNvSpPr>
                  <a:spLocks noChangeArrowheads="1"/>
                </p:cNvSpPr>
                <p:nvPr/>
              </p:nvSpPr>
              <p:spPr bwMode="auto">
                <a:xfrm>
                  <a:off x="1597" y="2530"/>
                  <a:ext cx="89" cy="8"/>
                </a:xfrm>
                <a:prstGeom prst="rect">
                  <a:avLst/>
                </a:prstGeom>
                <a:solidFill>
                  <a:srgbClr val="BEA3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2" name="Rectangle 3621"/>
                <p:cNvSpPr>
                  <a:spLocks noChangeArrowheads="1"/>
                </p:cNvSpPr>
                <p:nvPr/>
              </p:nvSpPr>
              <p:spPr bwMode="auto">
                <a:xfrm>
                  <a:off x="1597" y="2538"/>
                  <a:ext cx="89" cy="16"/>
                </a:xfrm>
                <a:prstGeom prst="rect">
                  <a:avLst/>
                </a:prstGeom>
                <a:solidFill>
                  <a:srgbClr val="BFA1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3" name="Rectangle 3622"/>
                <p:cNvSpPr>
                  <a:spLocks noChangeArrowheads="1"/>
                </p:cNvSpPr>
                <p:nvPr/>
              </p:nvSpPr>
              <p:spPr bwMode="auto">
                <a:xfrm>
                  <a:off x="1597" y="2554"/>
                  <a:ext cx="89" cy="17"/>
                </a:xfrm>
                <a:prstGeom prst="rect">
                  <a:avLst/>
                </a:prstGeom>
                <a:solidFill>
                  <a:srgbClr val="C09F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4" name="Rectangle 3623"/>
                <p:cNvSpPr>
                  <a:spLocks noChangeArrowheads="1"/>
                </p:cNvSpPr>
                <p:nvPr/>
              </p:nvSpPr>
              <p:spPr bwMode="auto">
                <a:xfrm>
                  <a:off x="1597" y="2571"/>
                  <a:ext cx="89" cy="16"/>
                </a:xfrm>
                <a:prstGeom prst="rect">
                  <a:avLst/>
                </a:prstGeom>
                <a:solidFill>
                  <a:srgbClr val="C09D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5" name="Rectangle 3624"/>
                <p:cNvSpPr>
                  <a:spLocks noChangeArrowheads="1"/>
                </p:cNvSpPr>
                <p:nvPr/>
              </p:nvSpPr>
              <p:spPr bwMode="auto">
                <a:xfrm>
                  <a:off x="1597" y="2587"/>
                  <a:ext cx="89" cy="17"/>
                </a:xfrm>
                <a:prstGeom prst="rect">
                  <a:avLst/>
                </a:prstGeom>
                <a:solidFill>
                  <a:srgbClr val="C19B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6" name="Rectangle 3625"/>
                <p:cNvSpPr>
                  <a:spLocks noChangeArrowheads="1"/>
                </p:cNvSpPr>
                <p:nvPr/>
              </p:nvSpPr>
              <p:spPr bwMode="auto">
                <a:xfrm>
                  <a:off x="1597" y="2604"/>
                  <a:ext cx="89" cy="17"/>
                </a:xfrm>
                <a:prstGeom prst="rect">
                  <a:avLst/>
                </a:prstGeom>
                <a:solidFill>
                  <a:srgbClr val="C299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7" name="Rectangle 3626"/>
                <p:cNvSpPr>
                  <a:spLocks noChangeArrowheads="1"/>
                </p:cNvSpPr>
                <p:nvPr/>
              </p:nvSpPr>
              <p:spPr bwMode="auto">
                <a:xfrm>
                  <a:off x="1597" y="2621"/>
                  <a:ext cx="89" cy="8"/>
                </a:xfrm>
                <a:prstGeom prst="rect">
                  <a:avLst/>
                </a:prstGeom>
                <a:solidFill>
                  <a:srgbClr val="C397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8" name="Rectangle 3627"/>
                <p:cNvSpPr>
                  <a:spLocks noChangeArrowheads="1"/>
                </p:cNvSpPr>
                <p:nvPr/>
              </p:nvSpPr>
              <p:spPr bwMode="auto">
                <a:xfrm>
                  <a:off x="1597" y="2629"/>
                  <a:ext cx="89" cy="16"/>
                </a:xfrm>
                <a:prstGeom prst="rect">
                  <a:avLst/>
                </a:prstGeom>
                <a:solidFill>
                  <a:srgbClr val="C395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19" name="Rectangle 3628"/>
                <p:cNvSpPr>
                  <a:spLocks noChangeArrowheads="1"/>
                </p:cNvSpPr>
                <p:nvPr/>
              </p:nvSpPr>
              <p:spPr bwMode="auto">
                <a:xfrm>
                  <a:off x="1597" y="2645"/>
                  <a:ext cx="89" cy="17"/>
                </a:xfrm>
                <a:prstGeom prst="rect">
                  <a:avLst/>
                </a:prstGeom>
                <a:solidFill>
                  <a:srgbClr val="C493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0" name="Rectangle 3629"/>
                <p:cNvSpPr>
                  <a:spLocks noChangeArrowheads="1"/>
                </p:cNvSpPr>
                <p:nvPr/>
              </p:nvSpPr>
              <p:spPr bwMode="auto">
                <a:xfrm>
                  <a:off x="1597" y="2662"/>
                  <a:ext cx="89" cy="16"/>
                </a:xfrm>
                <a:prstGeom prst="rect">
                  <a:avLst/>
                </a:prstGeom>
                <a:solidFill>
                  <a:srgbClr val="C591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1" name="Rectangle 3630"/>
                <p:cNvSpPr>
                  <a:spLocks noChangeArrowheads="1"/>
                </p:cNvSpPr>
                <p:nvPr/>
              </p:nvSpPr>
              <p:spPr bwMode="auto">
                <a:xfrm>
                  <a:off x="1597" y="2678"/>
                  <a:ext cx="89" cy="17"/>
                </a:xfrm>
                <a:prstGeom prst="rect">
                  <a:avLst/>
                </a:prstGeom>
                <a:solidFill>
                  <a:srgbClr val="C68E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2" name="Rectangle 3631"/>
                <p:cNvSpPr>
                  <a:spLocks noChangeArrowheads="1"/>
                </p:cNvSpPr>
                <p:nvPr/>
              </p:nvSpPr>
              <p:spPr bwMode="auto">
                <a:xfrm>
                  <a:off x="1597" y="2695"/>
                  <a:ext cx="89" cy="16"/>
                </a:xfrm>
                <a:prstGeom prst="rect">
                  <a:avLst/>
                </a:prstGeom>
                <a:solidFill>
                  <a:srgbClr val="C78C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3" name="Rectangle 3632"/>
                <p:cNvSpPr>
                  <a:spLocks noChangeArrowheads="1"/>
                </p:cNvSpPr>
                <p:nvPr/>
              </p:nvSpPr>
              <p:spPr bwMode="auto">
                <a:xfrm>
                  <a:off x="1597" y="2711"/>
                  <a:ext cx="89" cy="17"/>
                </a:xfrm>
                <a:prstGeom prst="rect">
                  <a:avLst/>
                </a:prstGeom>
                <a:solidFill>
                  <a:srgbClr val="C88A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4" name="Rectangle 3633"/>
                <p:cNvSpPr>
                  <a:spLocks noChangeArrowheads="1"/>
                </p:cNvSpPr>
                <p:nvPr/>
              </p:nvSpPr>
              <p:spPr bwMode="auto">
                <a:xfrm>
                  <a:off x="1597" y="2728"/>
                  <a:ext cx="89" cy="16"/>
                </a:xfrm>
                <a:prstGeom prst="rect">
                  <a:avLst/>
                </a:prstGeom>
                <a:solidFill>
                  <a:srgbClr val="C988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5" name="Rectangle 3634"/>
                <p:cNvSpPr>
                  <a:spLocks noChangeArrowheads="1"/>
                </p:cNvSpPr>
                <p:nvPr/>
              </p:nvSpPr>
              <p:spPr bwMode="auto">
                <a:xfrm>
                  <a:off x="1597" y="2744"/>
                  <a:ext cx="89" cy="17"/>
                </a:xfrm>
                <a:prstGeom prst="rect">
                  <a:avLst/>
                </a:prstGeom>
                <a:solidFill>
                  <a:srgbClr val="CA86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6" name="Rectangle 3635"/>
                <p:cNvSpPr>
                  <a:spLocks noChangeArrowheads="1"/>
                </p:cNvSpPr>
                <p:nvPr/>
              </p:nvSpPr>
              <p:spPr bwMode="auto">
                <a:xfrm>
                  <a:off x="1597" y="2761"/>
                  <a:ext cx="89" cy="8"/>
                </a:xfrm>
                <a:prstGeom prst="rect">
                  <a:avLst/>
                </a:prstGeom>
                <a:solidFill>
                  <a:srgbClr val="CA84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7" name="Rectangle 3636"/>
                <p:cNvSpPr>
                  <a:spLocks noChangeArrowheads="1"/>
                </p:cNvSpPr>
                <p:nvPr/>
              </p:nvSpPr>
              <p:spPr bwMode="auto">
                <a:xfrm>
                  <a:off x="1597" y="2769"/>
                  <a:ext cx="89" cy="17"/>
                </a:xfrm>
                <a:prstGeom prst="rect">
                  <a:avLst/>
                </a:prstGeom>
                <a:solidFill>
                  <a:srgbClr val="CB83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8" name="Rectangle 3637"/>
                <p:cNvSpPr>
                  <a:spLocks noChangeArrowheads="1"/>
                </p:cNvSpPr>
                <p:nvPr/>
              </p:nvSpPr>
              <p:spPr bwMode="auto">
                <a:xfrm>
                  <a:off x="1597" y="2786"/>
                  <a:ext cx="89" cy="8"/>
                </a:xfrm>
                <a:prstGeom prst="rect">
                  <a:avLst/>
                </a:prstGeom>
                <a:solidFill>
                  <a:srgbClr val="CC81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29" name="Rectangle 3638"/>
                <p:cNvSpPr>
                  <a:spLocks noChangeArrowheads="1"/>
                </p:cNvSpPr>
                <p:nvPr/>
              </p:nvSpPr>
              <p:spPr bwMode="auto">
                <a:xfrm>
                  <a:off x="1597" y="2794"/>
                  <a:ext cx="89" cy="16"/>
                </a:xfrm>
                <a:prstGeom prst="rect">
                  <a:avLst/>
                </a:prstGeom>
                <a:solidFill>
                  <a:srgbClr val="CC7F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0" name="Rectangle 3639"/>
                <p:cNvSpPr>
                  <a:spLocks noChangeArrowheads="1"/>
                </p:cNvSpPr>
                <p:nvPr/>
              </p:nvSpPr>
              <p:spPr bwMode="auto">
                <a:xfrm>
                  <a:off x="1597" y="2810"/>
                  <a:ext cx="89" cy="9"/>
                </a:xfrm>
                <a:prstGeom prst="rect">
                  <a:avLst/>
                </a:prstGeom>
                <a:solidFill>
                  <a:srgbClr val="CD7D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1" name="Rectangle 3640"/>
                <p:cNvSpPr>
                  <a:spLocks noChangeArrowheads="1"/>
                </p:cNvSpPr>
                <p:nvPr/>
              </p:nvSpPr>
              <p:spPr bwMode="auto">
                <a:xfrm>
                  <a:off x="1597" y="2819"/>
                  <a:ext cx="89" cy="16"/>
                </a:xfrm>
                <a:prstGeom prst="rect">
                  <a:avLst/>
                </a:prstGeom>
                <a:solidFill>
                  <a:srgbClr val="CE7B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2" name="Rectangle 3641"/>
                <p:cNvSpPr>
                  <a:spLocks noChangeArrowheads="1"/>
                </p:cNvSpPr>
                <p:nvPr/>
              </p:nvSpPr>
              <p:spPr bwMode="auto">
                <a:xfrm>
                  <a:off x="1597" y="2835"/>
                  <a:ext cx="89" cy="17"/>
                </a:xfrm>
                <a:prstGeom prst="rect">
                  <a:avLst/>
                </a:prstGeom>
                <a:solidFill>
                  <a:srgbClr val="CF79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3" name="Rectangle 3642"/>
                <p:cNvSpPr>
                  <a:spLocks noChangeArrowheads="1"/>
                </p:cNvSpPr>
                <p:nvPr/>
              </p:nvSpPr>
              <p:spPr bwMode="auto">
                <a:xfrm>
                  <a:off x="1597" y="2852"/>
                  <a:ext cx="89" cy="16"/>
                </a:xfrm>
                <a:prstGeom prst="rect">
                  <a:avLst/>
                </a:prstGeom>
                <a:solidFill>
                  <a:srgbClr val="CF77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4" name="Rectangle 3643"/>
                <p:cNvSpPr>
                  <a:spLocks noChangeArrowheads="1"/>
                </p:cNvSpPr>
                <p:nvPr/>
              </p:nvSpPr>
              <p:spPr bwMode="auto">
                <a:xfrm>
                  <a:off x="1597" y="2868"/>
                  <a:ext cx="89" cy="17"/>
                </a:xfrm>
                <a:prstGeom prst="rect">
                  <a:avLst/>
                </a:prstGeom>
                <a:solidFill>
                  <a:srgbClr val="D075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5" name="Rectangle 3644"/>
                <p:cNvSpPr>
                  <a:spLocks noChangeArrowheads="1"/>
                </p:cNvSpPr>
                <p:nvPr/>
              </p:nvSpPr>
              <p:spPr bwMode="auto">
                <a:xfrm>
                  <a:off x="1597" y="2885"/>
                  <a:ext cx="89" cy="8"/>
                </a:xfrm>
                <a:prstGeom prst="rect">
                  <a:avLst/>
                </a:prstGeom>
                <a:solidFill>
                  <a:srgbClr val="D173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6" name="Rectangle 3645"/>
                <p:cNvSpPr>
                  <a:spLocks noChangeArrowheads="1"/>
                </p:cNvSpPr>
                <p:nvPr/>
              </p:nvSpPr>
              <p:spPr bwMode="auto">
                <a:xfrm>
                  <a:off x="1597" y="2893"/>
                  <a:ext cx="89" cy="17"/>
                </a:xfrm>
                <a:prstGeom prst="rect">
                  <a:avLst/>
                </a:prstGeom>
                <a:solidFill>
                  <a:srgbClr val="D2728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7" name="Rectangle 3646"/>
                <p:cNvSpPr>
                  <a:spLocks noChangeArrowheads="1"/>
                </p:cNvSpPr>
                <p:nvPr/>
              </p:nvSpPr>
              <p:spPr bwMode="auto">
                <a:xfrm>
                  <a:off x="1597" y="2910"/>
                  <a:ext cx="89" cy="16"/>
                </a:xfrm>
                <a:prstGeom prst="rect">
                  <a:avLst/>
                </a:prstGeom>
                <a:solidFill>
                  <a:srgbClr val="D2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8" name="Rectangle 3647"/>
                <p:cNvSpPr>
                  <a:spLocks noChangeArrowheads="1"/>
                </p:cNvSpPr>
                <p:nvPr/>
              </p:nvSpPr>
              <p:spPr bwMode="auto">
                <a:xfrm>
                  <a:off x="1597" y="2926"/>
                  <a:ext cx="89" cy="8"/>
                </a:xfrm>
                <a:prstGeom prst="rect">
                  <a:avLst/>
                </a:prstGeom>
                <a:solidFill>
                  <a:srgbClr val="D36E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39" name="Rectangle 3648"/>
                <p:cNvSpPr>
                  <a:spLocks noChangeArrowheads="1"/>
                </p:cNvSpPr>
                <p:nvPr/>
              </p:nvSpPr>
              <p:spPr bwMode="auto">
                <a:xfrm>
                  <a:off x="1597" y="2934"/>
                  <a:ext cx="89" cy="17"/>
                </a:xfrm>
                <a:prstGeom prst="rect">
                  <a:avLst/>
                </a:prstGeom>
                <a:solidFill>
                  <a:srgbClr val="D46D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0" name="Rectangle 3649"/>
                <p:cNvSpPr>
                  <a:spLocks noChangeArrowheads="1"/>
                </p:cNvSpPr>
                <p:nvPr/>
              </p:nvSpPr>
              <p:spPr bwMode="auto">
                <a:xfrm>
                  <a:off x="1597" y="2951"/>
                  <a:ext cx="89" cy="8"/>
                </a:xfrm>
                <a:prstGeom prst="rect">
                  <a:avLst/>
                </a:prstGeom>
                <a:solidFill>
                  <a:srgbClr val="D46B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1" name="Rectangle 3650"/>
                <p:cNvSpPr>
                  <a:spLocks noChangeArrowheads="1"/>
                </p:cNvSpPr>
                <p:nvPr/>
              </p:nvSpPr>
              <p:spPr bwMode="auto">
                <a:xfrm>
                  <a:off x="1597" y="2959"/>
                  <a:ext cx="89" cy="17"/>
                </a:xfrm>
                <a:prstGeom prst="rect">
                  <a:avLst/>
                </a:prstGeom>
                <a:solidFill>
                  <a:srgbClr val="D569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2" name="Rectangle 3651"/>
                <p:cNvSpPr>
                  <a:spLocks noChangeArrowheads="1"/>
                </p:cNvSpPr>
                <p:nvPr/>
              </p:nvSpPr>
              <p:spPr bwMode="auto">
                <a:xfrm>
                  <a:off x="1597" y="2976"/>
                  <a:ext cx="89" cy="8"/>
                </a:xfrm>
                <a:prstGeom prst="rect">
                  <a:avLst/>
                </a:prstGeom>
                <a:solidFill>
                  <a:srgbClr val="D666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3" name="Rectangle 3652"/>
                <p:cNvSpPr>
                  <a:spLocks noChangeArrowheads="1"/>
                </p:cNvSpPr>
                <p:nvPr/>
              </p:nvSpPr>
              <p:spPr bwMode="auto">
                <a:xfrm>
                  <a:off x="1597" y="2984"/>
                  <a:ext cx="89" cy="16"/>
                </a:xfrm>
                <a:prstGeom prst="rect">
                  <a:avLst/>
                </a:prstGeom>
                <a:solidFill>
                  <a:srgbClr val="D765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4" name="Rectangle 3653"/>
                <p:cNvSpPr>
                  <a:spLocks noChangeArrowheads="1"/>
                </p:cNvSpPr>
                <p:nvPr/>
              </p:nvSpPr>
              <p:spPr bwMode="auto">
                <a:xfrm>
                  <a:off x="1597" y="3000"/>
                  <a:ext cx="89" cy="17"/>
                </a:xfrm>
                <a:prstGeom prst="rect">
                  <a:avLst/>
                </a:prstGeom>
                <a:solidFill>
                  <a:srgbClr val="D763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5" name="Rectangle 3654"/>
                <p:cNvSpPr>
                  <a:spLocks noChangeArrowheads="1"/>
                </p:cNvSpPr>
                <p:nvPr/>
              </p:nvSpPr>
              <p:spPr bwMode="auto">
                <a:xfrm>
                  <a:off x="1597" y="3017"/>
                  <a:ext cx="89" cy="16"/>
                </a:xfrm>
                <a:prstGeom prst="rect">
                  <a:avLst/>
                </a:prstGeom>
                <a:solidFill>
                  <a:srgbClr val="D861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6" name="Rectangle 3655"/>
                <p:cNvSpPr>
                  <a:spLocks noChangeArrowheads="1"/>
                </p:cNvSpPr>
                <p:nvPr/>
              </p:nvSpPr>
              <p:spPr bwMode="auto">
                <a:xfrm>
                  <a:off x="1597" y="3033"/>
                  <a:ext cx="89" cy="17"/>
                </a:xfrm>
                <a:prstGeom prst="rect">
                  <a:avLst/>
                </a:prstGeom>
                <a:solidFill>
                  <a:srgbClr val="D95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7" name="Rectangle 3656"/>
                <p:cNvSpPr>
                  <a:spLocks noChangeArrowheads="1"/>
                </p:cNvSpPr>
                <p:nvPr/>
              </p:nvSpPr>
              <p:spPr bwMode="auto">
                <a:xfrm>
                  <a:off x="1597" y="3050"/>
                  <a:ext cx="89" cy="16"/>
                </a:xfrm>
                <a:prstGeom prst="rect">
                  <a:avLst/>
                </a:prstGeom>
                <a:solidFill>
                  <a:srgbClr val="DA5D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8" name="Rectangle 3657"/>
                <p:cNvSpPr>
                  <a:spLocks noChangeArrowheads="1"/>
                </p:cNvSpPr>
                <p:nvPr/>
              </p:nvSpPr>
              <p:spPr bwMode="auto">
                <a:xfrm>
                  <a:off x="1597" y="3066"/>
                  <a:ext cx="89" cy="17"/>
                </a:xfrm>
                <a:prstGeom prst="rect">
                  <a:avLst/>
                </a:prstGeom>
                <a:solidFill>
                  <a:srgbClr val="DB5B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49" name="Rectangle 3658"/>
                <p:cNvSpPr>
                  <a:spLocks noChangeArrowheads="1"/>
                </p:cNvSpPr>
                <p:nvPr/>
              </p:nvSpPr>
              <p:spPr bwMode="auto">
                <a:xfrm>
                  <a:off x="1597" y="3083"/>
                  <a:ext cx="89" cy="17"/>
                </a:xfrm>
                <a:prstGeom prst="rect">
                  <a:avLst/>
                </a:prstGeom>
                <a:solidFill>
                  <a:srgbClr val="DC59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50" name="Rectangle 3659"/>
                <p:cNvSpPr>
                  <a:spLocks noChangeArrowheads="1"/>
                </p:cNvSpPr>
                <p:nvPr/>
              </p:nvSpPr>
              <p:spPr bwMode="auto">
                <a:xfrm>
                  <a:off x="1597" y="3100"/>
                  <a:ext cx="89" cy="8"/>
                </a:xfrm>
                <a:prstGeom prst="rect">
                  <a:avLst/>
                </a:prstGeom>
                <a:solidFill>
                  <a:srgbClr val="DC57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51" name="Rectangle 3660"/>
                <p:cNvSpPr>
                  <a:spLocks noChangeArrowheads="1"/>
                </p:cNvSpPr>
                <p:nvPr/>
              </p:nvSpPr>
              <p:spPr bwMode="auto">
                <a:xfrm>
                  <a:off x="1597" y="3108"/>
                  <a:ext cx="89" cy="16"/>
                </a:xfrm>
                <a:prstGeom prst="rect">
                  <a:avLst/>
                </a:prstGeom>
                <a:solidFill>
                  <a:srgbClr val="DD5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52" name="Rectangle 3661"/>
                <p:cNvSpPr>
                  <a:spLocks noChangeArrowheads="1"/>
                </p:cNvSpPr>
                <p:nvPr/>
              </p:nvSpPr>
              <p:spPr bwMode="auto">
                <a:xfrm>
                  <a:off x="1597" y="3124"/>
                  <a:ext cx="89" cy="17"/>
                </a:xfrm>
                <a:prstGeom prst="rect">
                  <a:avLst/>
                </a:prstGeom>
                <a:solidFill>
                  <a:srgbClr val="DE53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53" name="Rectangle 3662"/>
                <p:cNvSpPr>
                  <a:spLocks noChangeArrowheads="1"/>
                </p:cNvSpPr>
                <p:nvPr/>
              </p:nvSpPr>
              <p:spPr bwMode="auto">
                <a:xfrm>
                  <a:off x="1597" y="3141"/>
                  <a:ext cx="89" cy="16"/>
                </a:xfrm>
                <a:prstGeom prst="rect">
                  <a:avLst/>
                </a:prstGeom>
                <a:solidFill>
                  <a:srgbClr val="DF50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54" name="Rectangle 3663"/>
                <p:cNvSpPr>
                  <a:spLocks noChangeArrowheads="1"/>
                </p:cNvSpPr>
                <p:nvPr/>
              </p:nvSpPr>
              <p:spPr bwMode="auto">
                <a:xfrm>
                  <a:off x="1597" y="3157"/>
                  <a:ext cx="89" cy="17"/>
                </a:xfrm>
                <a:prstGeom prst="rect">
                  <a:avLst/>
                </a:prstGeom>
                <a:solidFill>
                  <a:srgbClr val="E04E5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55" name="Rectangle 3664"/>
                <p:cNvSpPr>
                  <a:spLocks noChangeArrowheads="1"/>
                </p:cNvSpPr>
                <p:nvPr/>
              </p:nvSpPr>
              <p:spPr bwMode="auto">
                <a:xfrm>
                  <a:off x="1597" y="3174"/>
                  <a:ext cx="89" cy="16"/>
                </a:xfrm>
                <a:prstGeom prst="rect">
                  <a:avLst/>
                </a:prstGeom>
                <a:solidFill>
                  <a:srgbClr val="E14C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56" name="Rectangle 3665"/>
                <p:cNvSpPr>
                  <a:spLocks noChangeArrowheads="1"/>
                </p:cNvSpPr>
                <p:nvPr/>
              </p:nvSpPr>
              <p:spPr bwMode="auto">
                <a:xfrm>
                  <a:off x="1597" y="3190"/>
                  <a:ext cx="89" cy="17"/>
                </a:xfrm>
                <a:prstGeom prst="rect">
                  <a:avLst/>
                </a:prstGeom>
                <a:solidFill>
                  <a:srgbClr val="E14A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57" name="Rectangle 3666"/>
                <p:cNvSpPr>
                  <a:spLocks noChangeArrowheads="1"/>
                </p:cNvSpPr>
                <p:nvPr/>
              </p:nvSpPr>
              <p:spPr bwMode="auto">
                <a:xfrm>
                  <a:off x="1597" y="3207"/>
                  <a:ext cx="89" cy="16"/>
                </a:xfrm>
                <a:prstGeom prst="rect">
                  <a:avLst/>
                </a:prstGeom>
                <a:solidFill>
                  <a:srgbClr val="E248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58" name="Rectangle 3667"/>
                <p:cNvSpPr>
                  <a:spLocks noChangeArrowheads="1"/>
                </p:cNvSpPr>
                <p:nvPr/>
              </p:nvSpPr>
              <p:spPr bwMode="auto">
                <a:xfrm>
                  <a:off x="1597" y="3223"/>
                  <a:ext cx="89" cy="17"/>
                </a:xfrm>
                <a:prstGeom prst="rect">
                  <a:avLst/>
                </a:prstGeom>
                <a:solidFill>
                  <a:srgbClr val="E346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59" name="Rectangle 3668"/>
                <p:cNvSpPr>
                  <a:spLocks noChangeArrowheads="1"/>
                </p:cNvSpPr>
                <p:nvPr/>
              </p:nvSpPr>
              <p:spPr bwMode="auto">
                <a:xfrm>
                  <a:off x="1597" y="3240"/>
                  <a:ext cx="89" cy="8"/>
                </a:xfrm>
                <a:prstGeom prst="rect">
                  <a:avLst/>
                </a:prstGeom>
                <a:solidFill>
                  <a:srgbClr val="E444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60" name="Rectangle 3669"/>
                <p:cNvSpPr>
                  <a:spLocks noChangeArrowheads="1"/>
                </p:cNvSpPr>
                <p:nvPr/>
              </p:nvSpPr>
              <p:spPr bwMode="auto">
                <a:xfrm>
                  <a:off x="1597" y="3248"/>
                  <a:ext cx="89" cy="17"/>
                </a:xfrm>
                <a:prstGeom prst="rect">
                  <a:avLst/>
                </a:prstGeom>
                <a:solidFill>
                  <a:srgbClr val="E542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61" name="Rectangle 3670"/>
                <p:cNvSpPr>
                  <a:spLocks noChangeArrowheads="1"/>
                </p:cNvSpPr>
                <p:nvPr/>
              </p:nvSpPr>
              <p:spPr bwMode="auto">
                <a:xfrm>
                  <a:off x="1597" y="3265"/>
                  <a:ext cx="89" cy="8"/>
                </a:xfrm>
                <a:prstGeom prst="rect">
                  <a:avLst/>
                </a:prstGeom>
                <a:solidFill>
                  <a:srgbClr val="E640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62" name="Rectangle 3671"/>
                <p:cNvSpPr>
                  <a:spLocks noChangeArrowheads="1"/>
                </p:cNvSpPr>
                <p:nvPr/>
              </p:nvSpPr>
              <p:spPr bwMode="auto">
                <a:xfrm>
                  <a:off x="1597" y="3273"/>
                  <a:ext cx="89" cy="16"/>
                </a:xfrm>
                <a:prstGeom prst="rect">
                  <a:avLst/>
                </a:prstGeom>
                <a:solidFill>
                  <a:srgbClr val="E63F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63" name="Rectangle 3672"/>
                <p:cNvSpPr>
                  <a:spLocks noChangeArrowheads="1"/>
                </p:cNvSpPr>
                <p:nvPr/>
              </p:nvSpPr>
              <p:spPr bwMode="auto">
                <a:xfrm>
                  <a:off x="1597" y="3289"/>
                  <a:ext cx="89" cy="17"/>
                </a:xfrm>
                <a:prstGeom prst="rect">
                  <a:avLst/>
                </a:prstGeom>
                <a:solidFill>
                  <a:srgbClr val="E73D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64" name="Rectangle 3673"/>
                <p:cNvSpPr>
                  <a:spLocks noChangeArrowheads="1"/>
                </p:cNvSpPr>
                <p:nvPr/>
              </p:nvSpPr>
              <p:spPr bwMode="auto">
                <a:xfrm>
                  <a:off x="1597" y="3306"/>
                  <a:ext cx="89" cy="8"/>
                </a:xfrm>
                <a:prstGeom prst="rect">
                  <a:avLst/>
                </a:prstGeom>
                <a:solidFill>
                  <a:srgbClr val="E83B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65" name="Rectangle 3674"/>
                <p:cNvSpPr>
                  <a:spLocks noChangeArrowheads="1"/>
                </p:cNvSpPr>
                <p:nvPr/>
              </p:nvSpPr>
              <p:spPr bwMode="auto">
                <a:xfrm>
                  <a:off x="1597" y="3314"/>
                  <a:ext cx="89" cy="17"/>
                </a:xfrm>
                <a:prstGeom prst="rect">
                  <a:avLst/>
                </a:prstGeom>
                <a:solidFill>
                  <a:srgbClr val="E839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66" name="Rectangle 3675"/>
                <p:cNvSpPr>
                  <a:spLocks noChangeArrowheads="1"/>
                </p:cNvSpPr>
                <p:nvPr/>
              </p:nvSpPr>
              <p:spPr bwMode="auto">
                <a:xfrm>
                  <a:off x="1597" y="3331"/>
                  <a:ext cx="89" cy="16"/>
                </a:xfrm>
                <a:prstGeom prst="rect">
                  <a:avLst/>
                </a:prstGeom>
                <a:solidFill>
                  <a:srgbClr val="E937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67" name="Rectangle 3676"/>
                <p:cNvSpPr>
                  <a:spLocks noChangeArrowheads="1"/>
                </p:cNvSpPr>
                <p:nvPr/>
              </p:nvSpPr>
              <p:spPr bwMode="auto">
                <a:xfrm>
                  <a:off x="1597" y="3347"/>
                  <a:ext cx="89" cy="9"/>
                </a:xfrm>
                <a:prstGeom prst="rect">
                  <a:avLst/>
                </a:prstGeom>
                <a:solidFill>
                  <a:srgbClr val="EA35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68" name="Rectangle 3677"/>
                <p:cNvSpPr>
                  <a:spLocks noChangeArrowheads="1"/>
                </p:cNvSpPr>
                <p:nvPr/>
              </p:nvSpPr>
              <p:spPr bwMode="auto">
                <a:xfrm>
                  <a:off x="1597" y="3356"/>
                  <a:ext cx="89" cy="16"/>
                </a:xfrm>
                <a:prstGeom prst="rect">
                  <a:avLst/>
                </a:prstGeom>
                <a:solidFill>
                  <a:srgbClr val="EA34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69" name="Rectangle 3678"/>
                <p:cNvSpPr>
                  <a:spLocks noChangeArrowheads="1"/>
                </p:cNvSpPr>
                <p:nvPr/>
              </p:nvSpPr>
              <p:spPr bwMode="auto">
                <a:xfrm>
                  <a:off x="1597" y="3372"/>
                  <a:ext cx="89" cy="17"/>
                </a:xfrm>
                <a:prstGeom prst="rect">
                  <a:avLst/>
                </a:prstGeom>
                <a:solidFill>
                  <a:srgbClr val="EB32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70" name="Rectangle 3679"/>
                <p:cNvSpPr>
                  <a:spLocks noChangeArrowheads="1"/>
                </p:cNvSpPr>
                <p:nvPr/>
              </p:nvSpPr>
              <p:spPr bwMode="auto">
                <a:xfrm>
                  <a:off x="1597" y="3389"/>
                  <a:ext cx="89" cy="8"/>
                </a:xfrm>
                <a:prstGeom prst="rect">
                  <a:avLst/>
                </a:prstGeom>
                <a:solidFill>
                  <a:srgbClr val="EC2F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71" name="Rectangle 3680"/>
                <p:cNvSpPr>
                  <a:spLocks noChangeArrowheads="1"/>
                </p:cNvSpPr>
                <p:nvPr/>
              </p:nvSpPr>
              <p:spPr bwMode="auto">
                <a:xfrm>
                  <a:off x="1597" y="3397"/>
                  <a:ext cx="89" cy="16"/>
                </a:xfrm>
                <a:prstGeom prst="rect">
                  <a:avLst/>
                </a:prstGeom>
                <a:solidFill>
                  <a:srgbClr val="ED2E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72" name="Rectangle 3681"/>
                <p:cNvSpPr>
                  <a:spLocks noChangeArrowheads="1"/>
                </p:cNvSpPr>
                <p:nvPr/>
              </p:nvSpPr>
              <p:spPr bwMode="auto">
                <a:xfrm>
                  <a:off x="1597" y="3413"/>
                  <a:ext cx="89" cy="17"/>
                </a:xfrm>
                <a:prstGeom prst="rect">
                  <a:avLst/>
                </a:prstGeom>
                <a:solidFill>
                  <a:srgbClr val="ED2C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73" name="Rectangle 3682"/>
                <p:cNvSpPr>
                  <a:spLocks noChangeArrowheads="1"/>
                </p:cNvSpPr>
                <p:nvPr/>
              </p:nvSpPr>
              <p:spPr bwMode="auto">
                <a:xfrm>
                  <a:off x="1597" y="3430"/>
                  <a:ext cx="89" cy="8"/>
                </a:xfrm>
                <a:prstGeom prst="rect">
                  <a:avLst/>
                </a:prstGeom>
                <a:solidFill>
                  <a:srgbClr val="EE2A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74" name="Rectangle 3683"/>
                <p:cNvSpPr>
                  <a:spLocks noChangeArrowheads="1"/>
                </p:cNvSpPr>
                <p:nvPr/>
              </p:nvSpPr>
              <p:spPr bwMode="auto">
                <a:xfrm>
                  <a:off x="1597" y="3438"/>
                  <a:ext cx="89" cy="17"/>
                </a:xfrm>
                <a:prstGeom prst="rect">
                  <a:avLst/>
                </a:prstGeom>
                <a:solidFill>
                  <a:srgbClr val="EF29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75" name="Rectangle 3684"/>
                <p:cNvSpPr>
                  <a:spLocks noChangeArrowheads="1"/>
                </p:cNvSpPr>
                <p:nvPr/>
              </p:nvSpPr>
              <p:spPr bwMode="auto">
                <a:xfrm>
                  <a:off x="1597" y="3455"/>
                  <a:ext cx="89" cy="16"/>
                </a:xfrm>
                <a:prstGeom prst="rect">
                  <a:avLst/>
                </a:prstGeom>
                <a:solidFill>
                  <a:srgbClr val="F027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76" name="Rectangle 3685"/>
                <p:cNvSpPr>
                  <a:spLocks noChangeArrowheads="1"/>
                </p:cNvSpPr>
                <p:nvPr/>
              </p:nvSpPr>
              <p:spPr bwMode="auto">
                <a:xfrm>
                  <a:off x="1597" y="3471"/>
                  <a:ext cx="89" cy="8"/>
                </a:xfrm>
                <a:prstGeom prst="rect">
                  <a:avLst/>
                </a:prstGeom>
                <a:solidFill>
                  <a:srgbClr val="F0252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77" name="Rectangle 3686"/>
                <p:cNvSpPr>
                  <a:spLocks noChangeArrowheads="1"/>
                </p:cNvSpPr>
                <p:nvPr/>
              </p:nvSpPr>
              <p:spPr bwMode="auto">
                <a:xfrm>
                  <a:off x="1597" y="3479"/>
                  <a:ext cx="89" cy="9"/>
                </a:xfrm>
                <a:prstGeom prst="rect">
                  <a:avLst/>
                </a:prstGeom>
                <a:solidFill>
                  <a:srgbClr val="F124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78" name="Rectangle 3687"/>
                <p:cNvSpPr>
                  <a:spLocks noChangeArrowheads="1"/>
                </p:cNvSpPr>
                <p:nvPr/>
              </p:nvSpPr>
              <p:spPr bwMode="auto">
                <a:xfrm>
                  <a:off x="1597" y="3488"/>
                  <a:ext cx="89" cy="16"/>
                </a:xfrm>
                <a:prstGeom prst="rect">
                  <a:avLst/>
                </a:prstGeom>
                <a:solidFill>
                  <a:srgbClr val="F122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79" name="Rectangle 3688"/>
                <p:cNvSpPr>
                  <a:spLocks noChangeArrowheads="1"/>
                </p:cNvSpPr>
                <p:nvPr/>
              </p:nvSpPr>
              <p:spPr bwMode="auto">
                <a:xfrm>
                  <a:off x="1597" y="3504"/>
                  <a:ext cx="89" cy="8"/>
                </a:xfrm>
                <a:prstGeom prst="rect">
                  <a:avLst/>
                </a:prstGeom>
                <a:solidFill>
                  <a:srgbClr val="F220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80" name="Rectangle 3689"/>
                <p:cNvSpPr>
                  <a:spLocks noChangeArrowheads="1"/>
                </p:cNvSpPr>
                <p:nvPr/>
              </p:nvSpPr>
              <p:spPr bwMode="auto">
                <a:xfrm>
                  <a:off x="1597" y="3512"/>
                  <a:ext cx="89" cy="17"/>
                </a:xfrm>
                <a:prstGeom prst="rect">
                  <a:avLst/>
                </a:prstGeom>
                <a:solidFill>
                  <a:srgbClr val="F21F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81" name="Rectangle 3690"/>
                <p:cNvSpPr>
                  <a:spLocks noChangeArrowheads="1"/>
                </p:cNvSpPr>
                <p:nvPr/>
              </p:nvSpPr>
              <p:spPr bwMode="auto">
                <a:xfrm>
                  <a:off x="1597" y="3529"/>
                  <a:ext cx="89" cy="8"/>
                </a:xfrm>
                <a:prstGeom prst="rect">
                  <a:avLst/>
                </a:prstGeom>
                <a:solidFill>
                  <a:srgbClr val="F31D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82" name="Rectangle 3691"/>
                <p:cNvSpPr>
                  <a:spLocks noChangeArrowheads="1"/>
                </p:cNvSpPr>
                <p:nvPr/>
              </p:nvSpPr>
              <p:spPr bwMode="auto">
                <a:xfrm>
                  <a:off x="1597" y="3537"/>
                  <a:ext cx="89" cy="17"/>
                </a:xfrm>
                <a:prstGeom prst="rect">
                  <a:avLst/>
                </a:prstGeom>
                <a:solidFill>
                  <a:srgbClr val="F41B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83" name="Rectangle 3692"/>
                <p:cNvSpPr>
                  <a:spLocks noChangeArrowheads="1"/>
                </p:cNvSpPr>
                <p:nvPr/>
              </p:nvSpPr>
              <p:spPr bwMode="auto">
                <a:xfrm>
                  <a:off x="1597" y="3554"/>
                  <a:ext cx="89" cy="16"/>
                </a:xfrm>
                <a:prstGeom prst="rect">
                  <a:avLst/>
                </a:prstGeom>
                <a:solidFill>
                  <a:srgbClr val="F519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84" name="Rectangle 3693"/>
                <p:cNvSpPr>
                  <a:spLocks noChangeArrowheads="1"/>
                </p:cNvSpPr>
                <p:nvPr/>
              </p:nvSpPr>
              <p:spPr bwMode="auto">
                <a:xfrm>
                  <a:off x="1597" y="3570"/>
                  <a:ext cx="89" cy="17"/>
                </a:xfrm>
                <a:prstGeom prst="rect">
                  <a:avLst/>
                </a:prstGeom>
                <a:solidFill>
                  <a:srgbClr val="F617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85" name="Rectangle 3694"/>
                <p:cNvSpPr>
                  <a:spLocks noChangeArrowheads="1"/>
                </p:cNvSpPr>
                <p:nvPr/>
              </p:nvSpPr>
              <p:spPr bwMode="auto">
                <a:xfrm>
                  <a:off x="1597" y="3587"/>
                  <a:ext cx="89" cy="16"/>
                </a:xfrm>
                <a:prstGeom prst="rect">
                  <a:avLst/>
                </a:prstGeom>
                <a:solidFill>
                  <a:srgbClr val="F715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86" name="Rectangle 3695"/>
                <p:cNvSpPr>
                  <a:spLocks noChangeArrowheads="1"/>
                </p:cNvSpPr>
                <p:nvPr/>
              </p:nvSpPr>
              <p:spPr bwMode="auto">
                <a:xfrm>
                  <a:off x="1597" y="3603"/>
                  <a:ext cx="89" cy="17"/>
                </a:xfrm>
                <a:prstGeom prst="rect">
                  <a:avLst/>
                </a:prstGeom>
                <a:solidFill>
                  <a:srgbClr val="F713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87" name="Rectangle 3696"/>
                <p:cNvSpPr>
                  <a:spLocks noChangeArrowheads="1"/>
                </p:cNvSpPr>
                <p:nvPr/>
              </p:nvSpPr>
              <p:spPr bwMode="auto">
                <a:xfrm>
                  <a:off x="1597" y="3620"/>
                  <a:ext cx="89" cy="16"/>
                </a:xfrm>
                <a:prstGeom prst="rect">
                  <a:avLst/>
                </a:prstGeom>
                <a:solidFill>
                  <a:srgbClr val="F811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88" name="Rectangle 3697"/>
                <p:cNvSpPr>
                  <a:spLocks noChangeArrowheads="1"/>
                </p:cNvSpPr>
                <p:nvPr/>
              </p:nvSpPr>
              <p:spPr bwMode="auto">
                <a:xfrm>
                  <a:off x="1597" y="3636"/>
                  <a:ext cx="89" cy="9"/>
                </a:xfrm>
                <a:prstGeom prst="rect">
                  <a:avLst/>
                </a:prstGeom>
                <a:solidFill>
                  <a:srgbClr val="F90F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89" name="Rectangle 3698"/>
                <p:cNvSpPr>
                  <a:spLocks noChangeArrowheads="1"/>
                </p:cNvSpPr>
                <p:nvPr/>
              </p:nvSpPr>
              <p:spPr bwMode="auto">
                <a:xfrm>
                  <a:off x="1597" y="3645"/>
                  <a:ext cx="89" cy="8"/>
                </a:xfrm>
                <a:prstGeom prst="rect">
                  <a:avLst/>
                </a:prstGeom>
                <a:solidFill>
                  <a:srgbClr val="FA0E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90" name="Rectangle 3699"/>
                <p:cNvSpPr>
                  <a:spLocks noChangeArrowheads="1"/>
                </p:cNvSpPr>
                <p:nvPr/>
              </p:nvSpPr>
              <p:spPr bwMode="auto">
                <a:xfrm>
                  <a:off x="1597" y="3653"/>
                  <a:ext cx="89" cy="16"/>
                </a:xfrm>
                <a:prstGeom prst="rect">
                  <a:avLst/>
                </a:prstGeom>
                <a:solidFill>
                  <a:srgbClr val="FA0C0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91" name="Rectangle 3700"/>
                <p:cNvSpPr>
                  <a:spLocks noChangeArrowheads="1"/>
                </p:cNvSpPr>
                <p:nvPr/>
              </p:nvSpPr>
              <p:spPr bwMode="auto">
                <a:xfrm>
                  <a:off x="1597" y="3669"/>
                  <a:ext cx="89" cy="9"/>
                </a:xfrm>
                <a:prstGeom prst="rect">
                  <a:avLst/>
                </a:prstGeom>
                <a:solidFill>
                  <a:srgbClr val="FB0A0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92" name="Rectangle 3701"/>
                <p:cNvSpPr>
                  <a:spLocks noChangeArrowheads="1"/>
                </p:cNvSpPr>
                <p:nvPr/>
              </p:nvSpPr>
              <p:spPr bwMode="auto">
                <a:xfrm>
                  <a:off x="1597" y="3678"/>
                  <a:ext cx="89" cy="16"/>
                </a:xfrm>
                <a:prstGeom prst="rect">
                  <a:avLst/>
                </a:prstGeom>
                <a:solidFill>
                  <a:srgbClr val="FC080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93" name="Rectangle 3702"/>
                <p:cNvSpPr>
                  <a:spLocks noChangeArrowheads="1"/>
                </p:cNvSpPr>
                <p:nvPr/>
              </p:nvSpPr>
              <p:spPr bwMode="auto">
                <a:xfrm>
                  <a:off x="1597" y="3694"/>
                  <a:ext cx="89" cy="17"/>
                </a:xfrm>
                <a:prstGeom prst="rect">
                  <a:avLst/>
                </a:prstGeom>
                <a:solidFill>
                  <a:srgbClr val="FC060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94" name="Rectangle 3703"/>
                <p:cNvSpPr>
                  <a:spLocks noChangeArrowheads="1"/>
                </p:cNvSpPr>
                <p:nvPr/>
              </p:nvSpPr>
              <p:spPr bwMode="auto">
                <a:xfrm>
                  <a:off x="1597" y="3711"/>
                  <a:ext cx="89" cy="16"/>
                </a:xfrm>
                <a:prstGeom prst="rect">
                  <a:avLst/>
                </a:prstGeom>
                <a:solidFill>
                  <a:srgbClr val="FD04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95" name="Rectangle 3704"/>
                <p:cNvSpPr>
                  <a:spLocks noChangeArrowheads="1"/>
                </p:cNvSpPr>
                <p:nvPr/>
              </p:nvSpPr>
              <p:spPr bwMode="auto">
                <a:xfrm>
                  <a:off x="1597" y="3727"/>
                  <a:ext cx="89" cy="17"/>
                </a:xfrm>
                <a:prstGeom prst="rect">
                  <a:avLst/>
                </a:prstGeom>
                <a:solidFill>
                  <a:srgbClr val="FF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96" name="Rectangle 3705"/>
                <p:cNvSpPr>
                  <a:spLocks noChangeArrowheads="1"/>
                </p:cNvSpPr>
                <p:nvPr/>
              </p:nvSpPr>
              <p:spPr bwMode="auto">
                <a:xfrm>
                  <a:off x="1776" y="1795"/>
                  <a:ext cx="82" cy="24"/>
                </a:xfrm>
                <a:prstGeom prst="rect">
                  <a:avLst/>
                </a:prstGeom>
                <a:solidFill>
                  <a:srgbClr val="CAD9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97" name="Rectangle 3706"/>
                <p:cNvSpPr>
                  <a:spLocks noChangeArrowheads="1"/>
                </p:cNvSpPr>
                <p:nvPr/>
              </p:nvSpPr>
              <p:spPr bwMode="auto">
                <a:xfrm>
                  <a:off x="1776" y="1819"/>
                  <a:ext cx="82" cy="25"/>
                </a:xfrm>
                <a:prstGeom prst="rect">
                  <a:avLst/>
                </a:prstGeom>
                <a:solidFill>
                  <a:srgbClr val="C8D8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98" name="Rectangle 3707"/>
                <p:cNvSpPr>
                  <a:spLocks noChangeArrowheads="1"/>
                </p:cNvSpPr>
                <p:nvPr/>
              </p:nvSpPr>
              <p:spPr bwMode="auto">
                <a:xfrm>
                  <a:off x="1776" y="1844"/>
                  <a:ext cx="82" cy="25"/>
                </a:xfrm>
                <a:prstGeom prst="rect">
                  <a:avLst/>
                </a:prstGeom>
                <a:solidFill>
                  <a:srgbClr val="C6D6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99" name="Rectangle 3708"/>
                <p:cNvSpPr>
                  <a:spLocks noChangeArrowheads="1"/>
                </p:cNvSpPr>
                <p:nvPr/>
              </p:nvSpPr>
              <p:spPr bwMode="auto">
                <a:xfrm>
                  <a:off x="1776" y="1869"/>
                  <a:ext cx="82" cy="25"/>
                </a:xfrm>
                <a:prstGeom prst="rect">
                  <a:avLst/>
                </a:prstGeom>
                <a:solidFill>
                  <a:srgbClr val="C4D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00" name="Rectangle 3709"/>
                <p:cNvSpPr>
                  <a:spLocks noChangeArrowheads="1"/>
                </p:cNvSpPr>
                <p:nvPr/>
              </p:nvSpPr>
              <p:spPr bwMode="auto">
                <a:xfrm>
                  <a:off x="1776" y="1894"/>
                  <a:ext cx="82" cy="25"/>
                </a:xfrm>
                <a:prstGeom prst="rect">
                  <a:avLst/>
                </a:prstGeom>
                <a:solidFill>
                  <a:srgbClr val="C2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01" name="Rectangle 3710"/>
                <p:cNvSpPr>
                  <a:spLocks noChangeArrowheads="1"/>
                </p:cNvSpPr>
                <p:nvPr/>
              </p:nvSpPr>
              <p:spPr bwMode="auto">
                <a:xfrm>
                  <a:off x="1776" y="1919"/>
                  <a:ext cx="82" cy="24"/>
                </a:xfrm>
                <a:prstGeom prst="rect">
                  <a:avLst/>
                </a:prstGeom>
                <a:solidFill>
                  <a:srgbClr val="C0D2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02" name="Rectangle 3711"/>
                <p:cNvSpPr>
                  <a:spLocks noChangeArrowheads="1"/>
                </p:cNvSpPr>
                <p:nvPr/>
              </p:nvSpPr>
              <p:spPr bwMode="auto">
                <a:xfrm>
                  <a:off x="1776" y="1943"/>
                  <a:ext cx="82" cy="25"/>
                </a:xfrm>
                <a:prstGeom prst="rect">
                  <a:avLst/>
                </a:prstGeom>
                <a:solidFill>
                  <a:srgbClr val="BED0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03" name="Rectangle 3712"/>
                <p:cNvSpPr>
                  <a:spLocks noChangeArrowheads="1"/>
                </p:cNvSpPr>
                <p:nvPr/>
              </p:nvSpPr>
              <p:spPr bwMode="auto">
                <a:xfrm>
                  <a:off x="1776" y="1968"/>
                  <a:ext cx="82" cy="25"/>
                </a:xfrm>
                <a:prstGeom prst="rect">
                  <a:avLst/>
                </a:prstGeom>
                <a:solidFill>
                  <a:srgbClr val="BCCF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04" name="Rectangle 3713"/>
                <p:cNvSpPr>
                  <a:spLocks noChangeArrowheads="1"/>
                </p:cNvSpPr>
                <p:nvPr/>
              </p:nvSpPr>
              <p:spPr bwMode="auto">
                <a:xfrm>
                  <a:off x="1776" y="1993"/>
                  <a:ext cx="82" cy="25"/>
                </a:xfrm>
                <a:prstGeom prst="rect">
                  <a:avLst/>
                </a:prstGeom>
                <a:solidFill>
                  <a:srgbClr val="BACE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05" name="Rectangle 3714"/>
                <p:cNvSpPr>
                  <a:spLocks noChangeArrowheads="1"/>
                </p:cNvSpPr>
                <p:nvPr/>
              </p:nvSpPr>
              <p:spPr bwMode="auto">
                <a:xfrm>
                  <a:off x="1776" y="2018"/>
                  <a:ext cx="82" cy="16"/>
                </a:xfrm>
                <a:prstGeom prst="rect">
                  <a:avLst/>
                </a:prstGeom>
                <a:solidFill>
                  <a:srgbClr val="B9CC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06" name="Rectangle 3715"/>
                <p:cNvSpPr>
                  <a:spLocks noChangeArrowheads="1"/>
                </p:cNvSpPr>
                <p:nvPr/>
              </p:nvSpPr>
              <p:spPr bwMode="auto">
                <a:xfrm>
                  <a:off x="1776" y="2034"/>
                  <a:ext cx="82" cy="25"/>
                </a:xfrm>
                <a:prstGeom prst="rect">
                  <a:avLst/>
                </a:prstGeom>
                <a:solidFill>
                  <a:srgbClr val="B7CB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07" name="Rectangle 3716"/>
                <p:cNvSpPr>
                  <a:spLocks noChangeArrowheads="1"/>
                </p:cNvSpPr>
                <p:nvPr/>
              </p:nvSpPr>
              <p:spPr bwMode="auto">
                <a:xfrm>
                  <a:off x="1776" y="2059"/>
                  <a:ext cx="82" cy="25"/>
                </a:xfrm>
                <a:prstGeom prst="rect">
                  <a:avLst/>
                </a:prstGeom>
                <a:solidFill>
                  <a:srgbClr val="B5C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08" name="Rectangle 3717"/>
                <p:cNvSpPr>
                  <a:spLocks noChangeArrowheads="1"/>
                </p:cNvSpPr>
                <p:nvPr/>
              </p:nvSpPr>
              <p:spPr bwMode="auto">
                <a:xfrm>
                  <a:off x="1776" y="2084"/>
                  <a:ext cx="82" cy="33"/>
                </a:xfrm>
                <a:prstGeom prst="rect">
                  <a:avLst/>
                </a:prstGeom>
                <a:solidFill>
                  <a:srgbClr val="B3C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09" name="Rectangle 3718"/>
                <p:cNvSpPr>
                  <a:spLocks noChangeArrowheads="1"/>
                </p:cNvSpPr>
                <p:nvPr/>
              </p:nvSpPr>
              <p:spPr bwMode="auto">
                <a:xfrm>
                  <a:off x="1776" y="2117"/>
                  <a:ext cx="82" cy="190"/>
                </a:xfrm>
                <a:prstGeom prst="rect">
                  <a:avLst/>
                </a:prstGeom>
                <a:solidFill>
                  <a:srgbClr val="B1C7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10" name="Rectangle 3719"/>
                <p:cNvSpPr>
                  <a:spLocks noChangeArrowheads="1"/>
                </p:cNvSpPr>
                <p:nvPr/>
              </p:nvSpPr>
              <p:spPr bwMode="auto">
                <a:xfrm>
                  <a:off x="1776" y="2307"/>
                  <a:ext cx="82" cy="16"/>
                </a:xfrm>
                <a:prstGeom prst="rect">
                  <a:avLst/>
                </a:prstGeom>
                <a:solidFill>
                  <a:srgbClr val="B0C5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11" name="Rectangle 3720"/>
                <p:cNvSpPr>
                  <a:spLocks noChangeArrowheads="1"/>
                </p:cNvSpPr>
                <p:nvPr/>
              </p:nvSpPr>
              <p:spPr bwMode="auto">
                <a:xfrm>
                  <a:off x="1776" y="2323"/>
                  <a:ext cx="82" cy="8"/>
                </a:xfrm>
                <a:prstGeom prst="rect">
                  <a:avLst/>
                </a:prstGeom>
                <a:solidFill>
                  <a:srgbClr val="B1C3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12" name="Rectangle 3721"/>
                <p:cNvSpPr>
                  <a:spLocks noChangeArrowheads="1"/>
                </p:cNvSpPr>
                <p:nvPr/>
              </p:nvSpPr>
              <p:spPr bwMode="auto">
                <a:xfrm>
                  <a:off x="1776" y="2331"/>
                  <a:ext cx="82" cy="17"/>
                </a:xfrm>
                <a:prstGeom prst="rect">
                  <a:avLst/>
                </a:prstGeom>
                <a:solidFill>
                  <a:srgbClr val="B2C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13" name="Rectangle 3722"/>
                <p:cNvSpPr>
                  <a:spLocks noChangeArrowheads="1"/>
                </p:cNvSpPr>
                <p:nvPr/>
              </p:nvSpPr>
              <p:spPr bwMode="auto">
                <a:xfrm>
                  <a:off x="1776" y="2348"/>
                  <a:ext cx="82" cy="8"/>
                </a:xfrm>
                <a:prstGeom prst="rect">
                  <a:avLst/>
                </a:prstGeom>
                <a:solidFill>
                  <a:srgbClr val="B3BF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14" name="Rectangle 3723"/>
                <p:cNvSpPr>
                  <a:spLocks noChangeArrowheads="1"/>
                </p:cNvSpPr>
                <p:nvPr/>
              </p:nvSpPr>
              <p:spPr bwMode="auto">
                <a:xfrm>
                  <a:off x="1776" y="2356"/>
                  <a:ext cx="82" cy="17"/>
                </a:xfrm>
                <a:prstGeom prst="rect">
                  <a:avLst/>
                </a:prstGeom>
                <a:solidFill>
                  <a:srgbClr val="B3BE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15" name="Rectangle 3724"/>
                <p:cNvSpPr>
                  <a:spLocks noChangeArrowheads="1"/>
                </p:cNvSpPr>
                <p:nvPr/>
              </p:nvSpPr>
              <p:spPr bwMode="auto">
                <a:xfrm>
                  <a:off x="1776" y="2373"/>
                  <a:ext cx="82" cy="16"/>
                </a:xfrm>
                <a:prstGeom prst="rect">
                  <a:avLst/>
                </a:prstGeom>
                <a:solidFill>
                  <a:srgbClr val="B4BC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16" name="Rectangle 3725"/>
                <p:cNvSpPr>
                  <a:spLocks noChangeArrowheads="1"/>
                </p:cNvSpPr>
                <p:nvPr/>
              </p:nvSpPr>
              <p:spPr bwMode="auto">
                <a:xfrm>
                  <a:off x="1776" y="2389"/>
                  <a:ext cx="82" cy="17"/>
                </a:xfrm>
                <a:prstGeom prst="rect">
                  <a:avLst/>
                </a:prstGeom>
                <a:solidFill>
                  <a:srgbClr val="B5BA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17" name="Rectangle 3726"/>
                <p:cNvSpPr>
                  <a:spLocks noChangeArrowheads="1"/>
                </p:cNvSpPr>
                <p:nvPr/>
              </p:nvSpPr>
              <p:spPr bwMode="auto">
                <a:xfrm>
                  <a:off x="1776" y="2406"/>
                  <a:ext cx="82" cy="16"/>
                </a:xfrm>
                <a:prstGeom prst="rect">
                  <a:avLst/>
                </a:prstGeom>
                <a:solidFill>
                  <a:srgbClr val="B6B8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18" name="Rectangle 3727"/>
                <p:cNvSpPr>
                  <a:spLocks noChangeArrowheads="1"/>
                </p:cNvSpPr>
                <p:nvPr/>
              </p:nvSpPr>
              <p:spPr bwMode="auto">
                <a:xfrm>
                  <a:off x="1776" y="2422"/>
                  <a:ext cx="82" cy="9"/>
                </a:xfrm>
                <a:prstGeom prst="rect">
                  <a:avLst/>
                </a:prstGeom>
                <a:solidFill>
                  <a:srgbClr val="B6B6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19" name="Rectangle 3728"/>
                <p:cNvSpPr>
                  <a:spLocks noChangeArrowheads="1"/>
                </p:cNvSpPr>
                <p:nvPr/>
              </p:nvSpPr>
              <p:spPr bwMode="auto">
                <a:xfrm>
                  <a:off x="1776" y="2431"/>
                  <a:ext cx="82" cy="16"/>
                </a:xfrm>
                <a:prstGeom prst="rect">
                  <a:avLst/>
                </a:prstGeom>
                <a:solidFill>
                  <a:srgbClr val="B7B4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20" name="Rectangle 3729"/>
                <p:cNvSpPr>
                  <a:spLocks noChangeArrowheads="1"/>
                </p:cNvSpPr>
                <p:nvPr/>
              </p:nvSpPr>
              <p:spPr bwMode="auto">
                <a:xfrm>
                  <a:off x="1776" y="2447"/>
                  <a:ext cx="82" cy="17"/>
                </a:xfrm>
                <a:prstGeom prst="rect">
                  <a:avLst/>
                </a:prstGeom>
                <a:solidFill>
                  <a:srgbClr val="B8B2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21" name="Rectangle 3730"/>
                <p:cNvSpPr>
                  <a:spLocks noChangeArrowheads="1"/>
                </p:cNvSpPr>
                <p:nvPr/>
              </p:nvSpPr>
              <p:spPr bwMode="auto">
                <a:xfrm>
                  <a:off x="1776" y="2464"/>
                  <a:ext cx="82" cy="8"/>
                </a:xfrm>
                <a:prstGeom prst="rect">
                  <a:avLst/>
                </a:prstGeom>
                <a:solidFill>
                  <a:srgbClr val="B9B0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22" name="Rectangle 3731"/>
                <p:cNvSpPr>
                  <a:spLocks noChangeArrowheads="1"/>
                </p:cNvSpPr>
                <p:nvPr/>
              </p:nvSpPr>
              <p:spPr bwMode="auto">
                <a:xfrm>
                  <a:off x="1776" y="2472"/>
                  <a:ext cx="82" cy="16"/>
                </a:xfrm>
                <a:prstGeom prst="rect">
                  <a:avLst/>
                </a:prstGeom>
                <a:solidFill>
                  <a:srgbClr val="B9AF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23" name="Rectangle 3732"/>
                <p:cNvSpPr>
                  <a:spLocks noChangeArrowheads="1"/>
                </p:cNvSpPr>
                <p:nvPr/>
              </p:nvSpPr>
              <p:spPr bwMode="auto">
                <a:xfrm>
                  <a:off x="1776" y="2488"/>
                  <a:ext cx="82" cy="17"/>
                </a:xfrm>
                <a:prstGeom prst="rect">
                  <a:avLst/>
                </a:prstGeom>
                <a:solidFill>
                  <a:srgbClr val="BAAC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24" name="Rectangle 3733"/>
                <p:cNvSpPr>
                  <a:spLocks noChangeArrowheads="1"/>
                </p:cNvSpPr>
                <p:nvPr/>
              </p:nvSpPr>
              <p:spPr bwMode="auto">
                <a:xfrm>
                  <a:off x="1776" y="2505"/>
                  <a:ext cx="82" cy="16"/>
                </a:xfrm>
                <a:prstGeom prst="rect">
                  <a:avLst/>
                </a:prstGeom>
                <a:solidFill>
                  <a:srgbClr val="BBAA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25" name="Rectangle 3734"/>
                <p:cNvSpPr>
                  <a:spLocks noChangeArrowheads="1"/>
                </p:cNvSpPr>
                <p:nvPr/>
              </p:nvSpPr>
              <p:spPr bwMode="auto">
                <a:xfrm>
                  <a:off x="1776" y="2521"/>
                  <a:ext cx="82" cy="9"/>
                </a:xfrm>
                <a:prstGeom prst="rect">
                  <a:avLst/>
                </a:prstGeom>
                <a:solidFill>
                  <a:srgbClr val="BCA8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26" name="Rectangle 3735"/>
                <p:cNvSpPr>
                  <a:spLocks noChangeArrowheads="1"/>
                </p:cNvSpPr>
                <p:nvPr/>
              </p:nvSpPr>
              <p:spPr bwMode="auto">
                <a:xfrm>
                  <a:off x="1776" y="2530"/>
                  <a:ext cx="82" cy="16"/>
                </a:xfrm>
                <a:prstGeom prst="rect">
                  <a:avLst/>
                </a:prstGeom>
                <a:solidFill>
                  <a:srgbClr val="BDA6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27" name="Rectangle 3736"/>
                <p:cNvSpPr>
                  <a:spLocks noChangeArrowheads="1"/>
                </p:cNvSpPr>
                <p:nvPr/>
              </p:nvSpPr>
              <p:spPr bwMode="auto">
                <a:xfrm>
                  <a:off x="1776" y="2546"/>
                  <a:ext cx="82" cy="8"/>
                </a:xfrm>
                <a:prstGeom prst="rect">
                  <a:avLst/>
                </a:prstGeom>
                <a:solidFill>
                  <a:srgbClr val="BEA4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28" name="Rectangle 3737"/>
                <p:cNvSpPr>
                  <a:spLocks noChangeArrowheads="1"/>
                </p:cNvSpPr>
                <p:nvPr/>
              </p:nvSpPr>
              <p:spPr bwMode="auto">
                <a:xfrm>
                  <a:off x="1776" y="2554"/>
                  <a:ext cx="82" cy="17"/>
                </a:xfrm>
                <a:prstGeom prst="rect">
                  <a:avLst/>
                </a:prstGeom>
                <a:solidFill>
                  <a:srgbClr val="BEA3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29" name="Rectangle 3738"/>
                <p:cNvSpPr>
                  <a:spLocks noChangeArrowheads="1"/>
                </p:cNvSpPr>
                <p:nvPr/>
              </p:nvSpPr>
              <p:spPr bwMode="auto">
                <a:xfrm>
                  <a:off x="1776" y="2571"/>
                  <a:ext cx="82" cy="16"/>
                </a:xfrm>
                <a:prstGeom prst="rect">
                  <a:avLst/>
                </a:prstGeom>
                <a:solidFill>
                  <a:srgbClr val="BFA1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30" name="Rectangle 3739"/>
                <p:cNvSpPr>
                  <a:spLocks noChangeArrowheads="1"/>
                </p:cNvSpPr>
                <p:nvPr/>
              </p:nvSpPr>
              <p:spPr bwMode="auto">
                <a:xfrm>
                  <a:off x="1776" y="2587"/>
                  <a:ext cx="82" cy="9"/>
                </a:xfrm>
                <a:prstGeom prst="rect">
                  <a:avLst/>
                </a:prstGeom>
                <a:solidFill>
                  <a:srgbClr val="C09F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31" name="Rectangle 3740"/>
                <p:cNvSpPr>
                  <a:spLocks noChangeArrowheads="1"/>
                </p:cNvSpPr>
                <p:nvPr/>
              </p:nvSpPr>
              <p:spPr bwMode="auto">
                <a:xfrm>
                  <a:off x="1776" y="2596"/>
                  <a:ext cx="82" cy="16"/>
                </a:xfrm>
                <a:prstGeom prst="rect">
                  <a:avLst/>
                </a:prstGeom>
                <a:solidFill>
                  <a:srgbClr val="C09E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32" name="Rectangle 3741"/>
                <p:cNvSpPr>
                  <a:spLocks noChangeArrowheads="1"/>
                </p:cNvSpPr>
                <p:nvPr/>
              </p:nvSpPr>
              <p:spPr bwMode="auto">
                <a:xfrm>
                  <a:off x="1776" y="2612"/>
                  <a:ext cx="82" cy="17"/>
                </a:xfrm>
                <a:prstGeom prst="rect">
                  <a:avLst/>
                </a:prstGeom>
                <a:solidFill>
                  <a:srgbClr val="C19C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33" name="Rectangle 3742"/>
                <p:cNvSpPr>
                  <a:spLocks noChangeArrowheads="1"/>
                </p:cNvSpPr>
                <p:nvPr/>
              </p:nvSpPr>
              <p:spPr bwMode="auto">
                <a:xfrm>
                  <a:off x="1776" y="2629"/>
                  <a:ext cx="82" cy="8"/>
                </a:xfrm>
                <a:prstGeom prst="rect">
                  <a:avLst/>
                </a:prstGeom>
                <a:solidFill>
                  <a:srgbClr val="C299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34" name="Rectangle 3743"/>
                <p:cNvSpPr>
                  <a:spLocks noChangeArrowheads="1"/>
                </p:cNvSpPr>
                <p:nvPr/>
              </p:nvSpPr>
              <p:spPr bwMode="auto">
                <a:xfrm>
                  <a:off x="1776" y="2637"/>
                  <a:ext cx="82" cy="17"/>
                </a:xfrm>
                <a:prstGeom prst="rect">
                  <a:avLst/>
                </a:prstGeom>
                <a:solidFill>
                  <a:srgbClr val="C398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35" name="Rectangle 3744"/>
                <p:cNvSpPr>
                  <a:spLocks noChangeArrowheads="1"/>
                </p:cNvSpPr>
                <p:nvPr/>
              </p:nvSpPr>
              <p:spPr bwMode="auto">
                <a:xfrm>
                  <a:off x="1776" y="2654"/>
                  <a:ext cx="82" cy="16"/>
                </a:xfrm>
                <a:prstGeom prst="rect">
                  <a:avLst/>
                </a:prstGeom>
                <a:solidFill>
                  <a:srgbClr val="C395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36" name="Rectangle 3745"/>
                <p:cNvSpPr>
                  <a:spLocks noChangeArrowheads="1"/>
                </p:cNvSpPr>
                <p:nvPr/>
              </p:nvSpPr>
              <p:spPr bwMode="auto">
                <a:xfrm>
                  <a:off x="1776" y="2670"/>
                  <a:ext cx="82" cy="17"/>
                </a:xfrm>
                <a:prstGeom prst="rect">
                  <a:avLst/>
                </a:prstGeom>
                <a:solidFill>
                  <a:srgbClr val="C493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37" name="Rectangle 3746"/>
                <p:cNvSpPr>
                  <a:spLocks noChangeArrowheads="1"/>
                </p:cNvSpPr>
                <p:nvPr/>
              </p:nvSpPr>
              <p:spPr bwMode="auto">
                <a:xfrm>
                  <a:off x="1776" y="2687"/>
                  <a:ext cx="82" cy="16"/>
                </a:xfrm>
                <a:prstGeom prst="rect">
                  <a:avLst/>
                </a:prstGeom>
                <a:solidFill>
                  <a:srgbClr val="C591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38" name="Rectangle 3747"/>
                <p:cNvSpPr>
                  <a:spLocks noChangeArrowheads="1"/>
                </p:cNvSpPr>
                <p:nvPr/>
              </p:nvSpPr>
              <p:spPr bwMode="auto">
                <a:xfrm>
                  <a:off x="1776" y="2703"/>
                  <a:ext cx="82" cy="8"/>
                </a:xfrm>
                <a:prstGeom prst="rect">
                  <a:avLst/>
                </a:prstGeom>
                <a:solidFill>
                  <a:srgbClr val="C68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39" name="Rectangle 3748"/>
                <p:cNvSpPr>
                  <a:spLocks noChangeArrowheads="1"/>
                </p:cNvSpPr>
                <p:nvPr/>
              </p:nvSpPr>
              <p:spPr bwMode="auto">
                <a:xfrm>
                  <a:off x="1776" y="2711"/>
                  <a:ext cx="82" cy="17"/>
                </a:xfrm>
                <a:prstGeom prst="rect">
                  <a:avLst/>
                </a:prstGeom>
                <a:solidFill>
                  <a:srgbClr val="C68E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40" name="Rectangle 3749"/>
                <p:cNvSpPr>
                  <a:spLocks noChangeArrowheads="1"/>
                </p:cNvSpPr>
                <p:nvPr/>
              </p:nvSpPr>
              <p:spPr bwMode="auto">
                <a:xfrm>
                  <a:off x="1776" y="2728"/>
                  <a:ext cx="82" cy="16"/>
                </a:xfrm>
                <a:prstGeom prst="rect">
                  <a:avLst/>
                </a:prstGeom>
                <a:solidFill>
                  <a:srgbClr val="C88B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41" name="Rectangle 3750"/>
                <p:cNvSpPr>
                  <a:spLocks noChangeArrowheads="1"/>
                </p:cNvSpPr>
                <p:nvPr/>
              </p:nvSpPr>
              <p:spPr bwMode="auto">
                <a:xfrm>
                  <a:off x="1776" y="2744"/>
                  <a:ext cx="82" cy="9"/>
                </a:xfrm>
                <a:prstGeom prst="rect">
                  <a:avLst/>
                </a:prstGeom>
                <a:solidFill>
                  <a:srgbClr val="C889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42" name="Rectangle 3751"/>
                <p:cNvSpPr>
                  <a:spLocks noChangeArrowheads="1"/>
                </p:cNvSpPr>
                <p:nvPr/>
              </p:nvSpPr>
              <p:spPr bwMode="auto">
                <a:xfrm>
                  <a:off x="1776" y="2753"/>
                  <a:ext cx="82" cy="16"/>
                </a:xfrm>
                <a:prstGeom prst="rect">
                  <a:avLst/>
                </a:prstGeom>
                <a:solidFill>
                  <a:srgbClr val="C988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43" name="Rectangle 3752"/>
                <p:cNvSpPr>
                  <a:spLocks noChangeArrowheads="1"/>
                </p:cNvSpPr>
                <p:nvPr/>
              </p:nvSpPr>
              <p:spPr bwMode="auto">
                <a:xfrm>
                  <a:off x="1776" y="2769"/>
                  <a:ext cx="82" cy="17"/>
                </a:xfrm>
                <a:prstGeom prst="rect">
                  <a:avLst/>
                </a:prstGeom>
                <a:solidFill>
                  <a:srgbClr val="CA86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44" name="Rectangle 3753"/>
                <p:cNvSpPr>
                  <a:spLocks noChangeArrowheads="1"/>
                </p:cNvSpPr>
                <p:nvPr/>
              </p:nvSpPr>
              <p:spPr bwMode="auto">
                <a:xfrm>
                  <a:off x="1776" y="2786"/>
                  <a:ext cx="82" cy="8"/>
                </a:xfrm>
                <a:prstGeom prst="rect">
                  <a:avLst/>
                </a:prstGeom>
                <a:solidFill>
                  <a:srgbClr val="CA84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45" name="Rectangle 3754"/>
                <p:cNvSpPr>
                  <a:spLocks noChangeArrowheads="1"/>
                </p:cNvSpPr>
                <p:nvPr/>
              </p:nvSpPr>
              <p:spPr bwMode="auto">
                <a:xfrm>
                  <a:off x="1776" y="2794"/>
                  <a:ext cx="82" cy="16"/>
                </a:xfrm>
                <a:prstGeom prst="rect">
                  <a:avLst/>
                </a:prstGeom>
                <a:solidFill>
                  <a:srgbClr val="CB83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46" name="Rectangle 3755"/>
                <p:cNvSpPr>
                  <a:spLocks noChangeArrowheads="1"/>
                </p:cNvSpPr>
                <p:nvPr/>
              </p:nvSpPr>
              <p:spPr bwMode="auto">
                <a:xfrm>
                  <a:off x="1776" y="2810"/>
                  <a:ext cx="82" cy="9"/>
                </a:xfrm>
                <a:prstGeom prst="rect">
                  <a:avLst/>
                </a:prstGeom>
                <a:solidFill>
                  <a:srgbClr val="CC81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47" name="Rectangle 3756"/>
                <p:cNvSpPr>
                  <a:spLocks noChangeArrowheads="1"/>
                </p:cNvSpPr>
                <p:nvPr/>
              </p:nvSpPr>
              <p:spPr bwMode="auto">
                <a:xfrm>
                  <a:off x="1776" y="2819"/>
                  <a:ext cx="82" cy="8"/>
                </a:xfrm>
                <a:prstGeom prst="rect">
                  <a:avLst/>
                </a:prstGeom>
                <a:solidFill>
                  <a:srgbClr val="CD7F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48" name="Rectangle 3757"/>
                <p:cNvSpPr>
                  <a:spLocks noChangeArrowheads="1"/>
                </p:cNvSpPr>
                <p:nvPr/>
              </p:nvSpPr>
              <p:spPr bwMode="auto">
                <a:xfrm>
                  <a:off x="1776" y="2827"/>
                  <a:ext cx="82" cy="17"/>
                </a:xfrm>
                <a:prstGeom prst="rect">
                  <a:avLst/>
                </a:prstGeom>
                <a:solidFill>
                  <a:srgbClr val="CD7D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49" name="Rectangle 3758"/>
                <p:cNvSpPr>
                  <a:spLocks noChangeArrowheads="1"/>
                </p:cNvSpPr>
                <p:nvPr/>
              </p:nvSpPr>
              <p:spPr bwMode="auto">
                <a:xfrm>
                  <a:off x="1776" y="2844"/>
                  <a:ext cx="82" cy="16"/>
                </a:xfrm>
                <a:prstGeom prst="rect">
                  <a:avLst/>
                </a:prstGeom>
                <a:solidFill>
                  <a:srgbClr val="CE7B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50" name="Rectangle 3759"/>
                <p:cNvSpPr>
                  <a:spLocks noChangeArrowheads="1"/>
                </p:cNvSpPr>
                <p:nvPr/>
              </p:nvSpPr>
              <p:spPr bwMode="auto">
                <a:xfrm>
                  <a:off x="1776" y="2860"/>
                  <a:ext cx="82" cy="17"/>
                </a:xfrm>
                <a:prstGeom prst="rect">
                  <a:avLst/>
                </a:prstGeom>
                <a:solidFill>
                  <a:srgbClr val="CF79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51" name="Rectangle 3760"/>
                <p:cNvSpPr>
                  <a:spLocks noChangeArrowheads="1"/>
                </p:cNvSpPr>
                <p:nvPr/>
              </p:nvSpPr>
              <p:spPr bwMode="auto">
                <a:xfrm>
                  <a:off x="1776" y="2877"/>
                  <a:ext cx="82" cy="16"/>
                </a:xfrm>
                <a:prstGeom prst="rect">
                  <a:avLst/>
                </a:prstGeom>
                <a:solidFill>
                  <a:srgbClr val="CF77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52" name="Rectangle 3761"/>
                <p:cNvSpPr>
                  <a:spLocks noChangeArrowheads="1"/>
                </p:cNvSpPr>
                <p:nvPr/>
              </p:nvSpPr>
              <p:spPr bwMode="auto">
                <a:xfrm>
                  <a:off x="1776" y="2893"/>
                  <a:ext cx="82" cy="17"/>
                </a:xfrm>
                <a:prstGeom prst="rect">
                  <a:avLst/>
                </a:prstGeom>
                <a:solidFill>
                  <a:srgbClr val="D075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53" name="Rectangle 3762"/>
                <p:cNvSpPr>
                  <a:spLocks noChangeArrowheads="1"/>
                </p:cNvSpPr>
                <p:nvPr/>
              </p:nvSpPr>
              <p:spPr bwMode="auto">
                <a:xfrm>
                  <a:off x="1776" y="2910"/>
                  <a:ext cx="82" cy="8"/>
                </a:xfrm>
                <a:prstGeom prst="rect">
                  <a:avLst/>
                </a:prstGeom>
                <a:solidFill>
                  <a:srgbClr val="D173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54" name="Rectangle 3763"/>
                <p:cNvSpPr>
                  <a:spLocks noChangeArrowheads="1"/>
                </p:cNvSpPr>
                <p:nvPr/>
              </p:nvSpPr>
              <p:spPr bwMode="auto">
                <a:xfrm>
                  <a:off x="1776" y="2918"/>
                  <a:ext cx="82" cy="16"/>
                </a:xfrm>
                <a:prstGeom prst="rect">
                  <a:avLst/>
                </a:prstGeom>
                <a:solidFill>
                  <a:srgbClr val="D271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55" name="Rectangle 3764"/>
                <p:cNvSpPr>
                  <a:spLocks noChangeArrowheads="1"/>
                </p:cNvSpPr>
                <p:nvPr/>
              </p:nvSpPr>
              <p:spPr bwMode="auto">
                <a:xfrm>
                  <a:off x="1776" y="2934"/>
                  <a:ext cx="82" cy="17"/>
                </a:xfrm>
                <a:prstGeom prst="rect">
                  <a:avLst/>
                </a:prstGeom>
                <a:solidFill>
                  <a:srgbClr val="D36F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56" name="Rectangle 3765"/>
                <p:cNvSpPr>
                  <a:spLocks noChangeArrowheads="1"/>
                </p:cNvSpPr>
                <p:nvPr/>
              </p:nvSpPr>
              <p:spPr bwMode="auto">
                <a:xfrm>
                  <a:off x="1776" y="2951"/>
                  <a:ext cx="82" cy="8"/>
                </a:xfrm>
                <a:prstGeom prst="rect">
                  <a:avLst/>
                </a:prstGeom>
                <a:solidFill>
                  <a:srgbClr val="D46D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57" name="Rectangle 3766"/>
                <p:cNvSpPr>
                  <a:spLocks noChangeArrowheads="1"/>
                </p:cNvSpPr>
                <p:nvPr/>
              </p:nvSpPr>
              <p:spPr bwMode="auto">
                <a:xfrm>
                  <a:off x="1776" y="2959"/>
                  <a:ext cx="82" cy="17"/>
                </a:xfrm>
                <a:prstGeom prst="rect">
                  <a:avLst/>
                </a:prstGeom>
                <a:solidFill>
                  <a:srgbClr val="D46C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58" name="Rectangle 3767"/>
                <p:cNvSpPr>
                  <a:spLocks noChangeArrowheads="1"/>
                </p:cNvSpPr>
                <p:nvPr/>
              </p:nvSpPr>
              <p:spPr bwMode="auto">
                <a:xfrm>
                  <a:off x="1776" y="2976"/>
                  <a:ext cx="82" cy="16"/>
                </a:xfrm>
                <a:prstGeom prst="rect">
                  <a:avLst/>
                </a:prstGeom>
                <a:solidFill>
                  <a:srgbClr val="D56A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59" name="Rectangle 3768"/>
                <p:cNvSpPr>
                  <a:spLocks noChangeArrowheads="1"/>
                </p:cNvSpPr>
                <p:nvPr/>
              </p:nvSpPr>
              <p:spPr bwMode="auto">
                <a:xfrm>
                  <a:off x="1776" y="2992"/>
                  <a:ext cx="82" cy="17"/>
                </a:xfrm>
                <a:prstGeom prst="rect">
                  <a:avLst/>
                </a:prstGeom>
                <a:solidFill>
                  <a:srgbClr val="D66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60" name="Rectangle 3769"/>
                <p:cNvSpPr>
                  <a:spLocks noChangeArrowheads="1"/>
                </p:cNvSpPr>
                <p:nvPr/>
              </p:nvSpPr>
              <p:spPr bwMode="auto">
                <a:xfrm>
                  <a:off x="1776" y="3009"/>
                  <a:ext cx="82" cy="8"/>
                </a:xfrm>
                <a:prstGeom prst="rect">
                  <a:avLst/>
                </a:prstGeom>
                <a:solidFill>
                  <a:srgbClr val="D765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61" name="Rectangle 3770"/>
                <p:cNvSpPr>
                  <a:spLocks noChangeArrowheads="1"/>
                </p:cNvSpPr>
                <p:nvPr/>
              </p:nvSpPr>
              <p:spPr bwMode="auto">
                <a:xfrm>
                  <a:off x="1776" y="3017"/>
                  <a:ext cx="82" cy="16"/>
                </a:xfrm>
                <a:prstGeom prst="rect">
                  <a:avLst/>
                </a:prstGeom>
                <a:solidFill>
                  <a:srgbClr val="D763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62" name="Rectangle 3771"/>
                <p:cNvSpPr>
                  <a:spLocks noChangeArrowheads="1"/>
                </p:cNvSpPr>
                <p:nvPr/>
              </p:nvSpPr>
              <p:spPr bwMode="auto">
                <a:xfrm>
                  <a:off x="1776" y="3033"/>
                  <a:ext cx="82" cy="9"/>
                </a:xfrm>
                <a:prstGeom prst="rect">
                  <a:avLst/>
                </a:prstGeom>
                <a:solidFill>
                  <a:srgbClr val="D861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63" name="Rectangle 3772"/>
                <p:cNvSpPr>
                  <a:spLocks noChangeArrowheads="1"/>
                </p:cNvSpPr>
                <p:nvPr/>
              </p:nvSpPr>
              <p:spPr bwMode="auto">
                <a:xfrm>
                  <a:off x="1776" y="3042"/>
                  <a:ext cx="82" cy="16"/>
                </a:xfrm>
                <a:prstGeom prst="rect">
                  <a:avLst/>
                </a:prstGeom>
                <a:solidFill>
                  <a:srgbClr val="D9606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64" name="Rectangle 3773"/>
                <p:cNvSpPr>
                  <a:spLocks noChangeArrowheads="1"/>
                </p:cNvSpPr>
                <p:nvPr/>
              </p:nvSpPr>
              <p:spPr bwMode="auto">
                <a:xfrm>
                  <a:off x="1776" y="3058"/>
                  <a:ext cx="82" cy="17"/>
                </a:xfrm>
                <a:prstGeom prst="rect">
                  <a:avLst/>
                </a:prstGeom>
                <a:solidFill>
                  <a:srgbClr val="D95E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65" name="Rectangle 3774"/>
                <p:cNvSpPr>
                  <a:spLocks noChangeArrowheads="1"/>
                </p:cNvSpPr>
                <p:nvPr/>
              </p:nvSpPr>
              <p:spPr bwMode="auto">
                <a:xfrm>
                  <a:off x="1776" y="3075"/>
                  <a:ext cx="82" cy="8"/>
                </a:xfrm>
                <a:prstGeom prst="rect">
                  <a:avLst/>
                </a:prstGeom>
                <a:solidFill>
                  <a:srgbClr val="DA5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66" name="Rectangle 3775"/>
                <p:cNvSpPr>
                  <a:spLocks noChangeArrowheads="1"/>
                </p:cNvSpPr>
                <p:nvPr/>
              </p:nvSpPr>
              <p:spPr bwMode="auto">
                <a:xfrm>
                  <a:off x="1776" y="3083"/>
                  <a:ext cx="82" cy="17"/>
                </a:xfrm>
                <a:prstGeom prst="rect">
                  <a:avLst/>
                </a:prstGeom>
                <a:solidFill>
                  <a:srgbClr val="DB5B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67" name="Rectangle 3776"/>
                <p:cNvSpPr>
                  <a:spLocks noChangeArrowheads="1"/>
                </p:cNvSpPr>
                <p:nvPr/>
              </p:nvSpPr>
              <p:spPr bwMode="auto">
                <a:xfrm>
                  <a:off x="1776" y="3100"/>
                  <a:ext cx="82" cy="16"/>
                </a:xfrm>
                <a:prstGeom prst="rect">
                  <a:avLst/>
                </a:prstGeom>
                <a:solidFill>
                  <a:srgbClr val="DC59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68" name="Rectangle 3777"/>
                <p:cNvSpPr>
                  <a:spLocks noChangeArrowheads="1"/>
                </p:cNvSpPr>
                <p:nvPr/>
              </p:nvSpPr>
              <p:spPr bwMode="auto">
                <a:xfrm>
                  <a:off x="1776" y="3116"/>
                  <a:ext cx="82" cy="8"/>
                </a:xfrm>
                <a:prstGeom prst="rect">
                  <a:avLst/>
                </a:prstGeom>
                <a:solidFill>
                  <a:srgbClr val="DD56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69" name="Rectangle 3778"/>
                <p:cNvSpPr>
                  <a:spLocks noChangeArrowheads="1"/>
                </p:cNvSpPr>
                <p:nvPr/>
              </p:nvSpPr>
              <p:spPr bwMode="auto">
                <a:xfrm>
                  <a:off x="1776" y="3124"/>
                  <a:ext cx="82" cy="17"/>
                </a:xfrm>
                <a:prstGeom prst="rect">
                  <a:avLst/>
                </a:prstGeom>
                <a:solidFill>
                  <a:srgbClr val="DD5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70" name="Rectangle 3779"/>
                <p:cNvSpPr>
                  <a:spLocks noChangeArrowheads="1"/>
                </p:cNvSpPr>
                <p:nvPr/>
              </p:nvSpPr>
              <p:spPr bwMode="auto">
                <a:xfrm>
                  <a:off x="1776" y="3141"/>
                  <a:ext cx="82" cy="16"/>
                </a:xfrm>
                <a:prstGeom prst="rect">
                  <a:avLst/>
                </a:prstGeom>
                <a:solidFill>
                  <a:srgbClr val="DE53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71" name="Rectangle 3780"/>
                <p:cNvSpPr>
                  <a:spLocks noChangeArrowheads="1"/>
                </p:cNvSpPr>
                <p:nvPr/>
              </p:nvSpPr>
              <p:spPr bwMode="auto">
                <a:xfrm>
                  <a:off x="1776" y="3157"/>
                  <a:ext cx="82" cy="17"/>
                </a:xfrm>
                <a:prstGeom prst="rect">
                  <a:avLst/>
                </a:prstGeom>
                <a:solidFill>
                  <a:srgbClr val="DF50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72" name="Rectangle 3781"/>
                <p:cNvSpPr>
                  <a:spLocks noChangeArrowheads="1"/>
                </p:cNvSpPr>
                <p:nvPr/>
              </p:nvSpPr>
              <p:spPr bwMode="auto">
                <a:xfrm>
                  <a:off x="1776" y="3174"/>
                  <a:ext cx="82" cy="16"/>
                </a:xfrm>
                <a:prstGeom prst="rect">
                  <a:avLst/>
                </a:prstGeom>
                <a:solidFill>
                  <a:srgbClr val="E04E5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73" name="Rectangle 3782"/>
                <p:cNvSpPr>
                  <a:spLocks noChangeArrowheads="1"/>
                </p:cNvSpPr>
                <p:nvPr/>
              </p:nvSpPr>
              <p:spPr bwMode="auto">
                <a:xfrm>
                  <a:off x="1776" y="3190"/>
                  <a:ext cx="82" cy="9"/>
                </a:xfrm>
                <a:prstGeom prst="rect">
                  <a:avLst/>
                </a:prstGeom>
                <a:solidFill>
                  <a:srgbClr val="E14C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74" name="Rectangle 3783"/>
                <p:cNvSpPr>
                  <a:spLocks noChangeArrowheads="1"/>
                </p:cNvSpPr>
                <p:nvPr/>
              </p:nvSpPr>
              <p:spPr bwMode="auto">
                <a:xfrm>
                  <a:off x="1776" y="3199"/>
                  <a:ext cx="82" cy="16"/>
                </a:xfrm>
                <a:prstGeom prst="rect">
                  <a:avLst/>
                </a:prstGeom>
                <a:solidFill>
                  <a:srgbClr val="E14B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75" name="Rectangle 3784"/>
                <p:cNvSpPr>
                  <a:spLocks noChangeArrowheads="1"/>
                </p:cNvSpPr>
                <p:nvPr/>
              </p:nvSpPr>
              <p:spPr bwMode="auto">
                <a:xfrm>
                  <a:off x="1776" y="3215"/>
                  <a:ext cx="82" cy="17"/>
                </a:xfrm>
                <a:prstGeom prst="rect">
                  <a:avLst/>
                </a:prstGeom>
                <a:solidFill>
                  <a:srgbClr val="E248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76" name="Rectangle 3785"/>
                <p:cNvSpPr>
                  <a:spLocks noChangeArrowheads="1"/>
                </p:cNvSpPr>
                <p:nvPr/>
              </p:nvSpPr>
              <p:spPr bwMode="auto">
                <a:xfrm>
                  <a:off x="1776" y="3232"/>
                  <a:ext cx="82" cy="8"/>
                </a:xfrm>
                <a:prstGeom prst="rect">
                  <a:avLst/>
                </a:prstGeom>
                <a:solidFill>
                  <a:srgbClr val="E346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77" name="Rectangle 3786"/>
                <p:cNvSpPr>
                  <a:spLocks noChangeArrowheads="1"/>
                </p:cNvSpPr>
                <p:nvPr/>
              </p:nvSpPr>
              <p:spPr bwMode="auto">
                <a:xfrm>
                  <a:off x="1776" y="3240"/>
                  <a:ext cx="82" cy="16"/>
                </a:xfrm>
                <a:prstGeom prst="rect">
                  <a:avLst/>
                </a:prstGeom>
                <a:solidFill>
                  <a:srgbClr val="E345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45" name="Group 3988"/>
              <p:cNvGrpSpPr>
                <a:grpSpLocks/>
              </p:cNvGrpSpPr>
              <p:nvPr/>
            </p:nvGrpSpPr>
            <p:grpSpPr bwMode="auto">
              <a:xfrm>
                <a:off x="3087533" y="2360752"/>
                <a:ext cx="653876" cy="3307407"/>
                <a:chOff x="1776" y="1844"/>
                <a:chExt cx="441" cy="1900"/>
              </a:xfrm>
            </p:grpSpPr>
            <p:sp>
              <p:nvSpPr>
                <p:cNvPr id="5278" name="Rectangle 3788"/>
                <p:cNvSpPr>
                  <a:spLocks noChangeArrowheads="1"/>
                </p:cNvSpPr>
                <p:nvPr/>
              </p:nvSpPr>
              <p:spPr bwMode="auto">
                <a:xfrm>
                  <a:off x="1776" y="3256"/>
                  <a:ext cx="82" cy="17"/>
                </a:xfrm>
                <a:prstGeom prst="rect">
                  <a:avLst/>
                </a:prstGeom>
                <a:solidFill>
                  <a:srgbClr val="E443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79" name="Rectangle 3789"/>
                <p:cNvSpPr>
                  <a:spLocks noChangeArrowheads="1"/>
                </p:cNvSpPr>
                <p:nvPr/>
              </p:nvSpPr>
              <p:spPr bwMode="auto">
                <a:xfrm>
                  <a:off x="1776" y="3273"/>
                  <a:ext cx="82" cy="8"/>
                </a:xfrm>
                <a:prstGeom prst="rect">
                  <a:avLst/>
                </a:prstGeom>
                <a:solidFill>
                  <a:srgbClr val="E541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80" name="Rectangle 3790"/>
                <p:cNvSpPr>
                  <a:spLocks noChangeArrowheads="1"/>
                </p:cNvSpPr>
                <p:nvPr/>
              </p:nvSpPr>
              <p:spPr bwMode="auto">
                <a:xfrm>
                  <a:off x="1776" y="3281"/>
                  <a:ext cx="82" cy="17"/>
                </a:xfrm>
                <a:prstGeom prst="rect">
                  <a:avLst/>
                </a:prstGeom>
                <a:solidFill>
                  <a:srgbClr val="E640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81" name="Rectangle 3791"/>
                <p:cNvSpPr>
                  <a:spLocks noChangeArrowheads="1"/>
                </p:cNvSpPr>
                <p:nvPr/>
              </p:nvSpPr>
              <p:spPr bwMode="auto">
                <a:xfrm>
                  <a:off x="1776" y="3298"/>
                  <a:ext cx="82" cy="8"/>
                </a:xfrm>
                <a:prstGeom prst="rect">
                  <a:avLst/>
                </a:prstGeom>
                <a:solidFill>
                  <a:srgbClr val="E63E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82" name="Rectangle 3792"/>
                <p:cNvSpPr>
                  <a:spLocks noChangeArrowheads="1"/>
                </p:cNvSpPr>
                <p:nvPr/>
              </p:nvSpPr>
              <p:spPr bwMode="auto">
                <a:xfrm>
                  <a:off x="1776" y="3306"/>
                  <a:ext cx="82" cy="16"/>
                </a:xfrm>
                <a:prstGeom prst="rect">
                  <a:avLst/>
                </a:prstGeom>
                <a:solidFill>
                  <a:srgbClr val="E73C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83" name="Rectangle 3793"/>
                <p:cNvSpPr>
                  <a:spLocks noChangeArrowheads="1"/>
                </p:cNvSpPr>
                <p:nvPr/>
              </p:nvSpPr>
              <p:spPr bwMode="auto">
                <a:xfrm>
                  <a:off x="1776" y="3322"/>
                  <a:ext cx="82" cy="9"/>
                </a:xfrm>
                <a:prstGeom prst="rect">
                  <a:avLst/>
                </a:prstGeom>
                <a:solidFill>
                  <a:srgbClr val="E83A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84" name="Rectangle 3794"/>
                <p:cNvSpPr>
                  <a:spLocks noChangeArrowheads="1"/>
                </p:cNvSpPr>
                <p:nvPr/>
              </p:nvSpPr>
              <p:spPr bwMode="auto">
                <a:xfrm>
                  <a:off x="1776" y="3331"/>
                  <a:ext cx="82" cy="16"/>
                </a:xfrm>
                <a:prstGeom prst="rect">
                  <a:avLst/>
                </a:prstGeom>
                <a:solidFill>
                  <a:srgbClr val="E838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85" name="Rectangle 3795"/>
                <p:cNvSpPr>
                  <a:spLocks noChangeArrowheads="1"/>
                </p:cNvSpPr>
                <p:nvPr/>
              </p:nvSpPr>
              <p:spPr bwMode="auto">
                <a:xfrm>
                  <a:off x="1776" y="3347"/>
                  <a:ext cx="82" cy="17"/>
                </a:xfrm>
                <a:prstGeom prst="rect">
                  <a:avLst/>
                </a:prstGeom>
                <a:solidFill>
                  <a:srgbClr val="E936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86" name="Rectangle 3796"/>
                <p:cNvSpPr>
                  <a:spLocks noChangeArrowheads="1"/>
                </p:cNvSpPr>
                <p:nvPr/>
              </p:nvSpPr>
              <p:spPr bwMode="auto">
                <a:xfrm>
                  <a:off x="1776" y="3364"/>
                  <a:ext cx="82" cy="16"/>
                </a:xfrm>
                <a:prstGeom prst="rect">
                  <a:avLst/>
                </a:prstGeom>
                <a:solidFill>
                  <a:srgbClr val="EA34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87" name="Rectangle 3797"/>
                <p:cNvSpPr>
                  <a:spLocks noChangeArrowheads="1"/>
                </p:cNvSpPr>
                <p:nvPr/>
              </p:nvSpPr>
              <p:spPr bwMode="auto">
                <a:xfrm>
                  <a:off x="1776" y="3380"/>
                  <a:ext cx="82" cy="17"/>
                </a:xfrm>
                <a:prstGeom prst="rect">
                  <a:avLst/>
                </a:prstGeom>
                <a:solidFill>
                  <a:srgbClr val="EB32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88" name="Rectangle 3798"/>
                <p:cNvSpPr>
                  <a:spLocks noChangeArrowheads="1"/>
                </p:cNvSpPr>
                <p:nvPr/>
              </p:nvSpPr>
              <p:spPr bwMode="auto">
                <a:xfrm>
                  <a:off x="1776" y="3397"/>
                  <a:ext cx="82" cy="8"/>
                </a:xfrm>
                <a:prstGeom prst="rect">
                  <a:avLst/>
                </a:prstGeom>
                <a:solidFill>
                  <a:srgbClr val="EC30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89" name="Rectangle 3799"/>
                <p:cNvSpPr>
                  <a:spLocks noChangeArrowheads="1"/>
                </p:cNvSpPr>
                <p:nvPr/>
              </p:nvSpPr>
              <p:spPr bwMode="auto">
                <a:xfrm>
                  <a:off x="1776" y="3405"/>
                  <a:ext cx="82" cy="17"/>
                </a:xfrm>
                <a:prstGeom prst="rect">
                  <a:avLst/>
                </a:prstGeom>
                <a:solidFill>
                  <a:srgbClr val="ED2E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90" name="Rectangle 3800"/>
                <p:cNvSpPr>
                  <a:spLocks noChangeArrowheads="1"/>
                </p:cNvSpPr>
                <p:nvPr/>
              </p:nvSpPr>
              <p:spPr bwMode="auto">
                <a:xfrm>
                  <a:off x="1776" y="3422"/>
                  <a:ext cx="82" cy="16"/>
                </a:xfrm>
                <a:prstGeom prst="rect">
                  <a:avLst/>
                </a:prstGeom>
                <a:solidFill>
                  <a:srgbClr val="ED2C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91" name="Rectangle 3801"/>
                <p:cNvSpPr>
                  <a:spLocks noChangeArrowheads="1"/>
                </p:cNvSpPr>
                <p:nvPr/>
              </p:nvSpPr>
              <p:spPr bwMode="auto">
                <a:xfrm>
                  <a:off x="1776" y="3438"/>
                  <a:ext cx="82" cy="8"/>
                </a:xfrm>
                <a:prstGeom prst="rect">
                  <a:avLst/>
                </a:prstGeom>
                <a:solidFill>
                  <a:srgbClr val="EE2A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92" name="Rectangle 3802"/>
                <p:cNvSpPr>
                  <a:spLocks noChangeArrowheads="1"/>
                </p:cNvSpPr>
                <p:nvPr/>
              </p:nvSpPr>
              <p:spPr bwMode="auto">
                <a:xfrm>
                  <a:off x="1776" y="3446"/>
                  <a:ext cx="82" cy="17"/>
                </a:xfrm>
                <a:prstGeom prst="rect">
                  <a:avLst/>
                </a:prstGeom>
                <a:solidFill>
                  <a:srgbClr val="EF29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93" name="Rectangle 3803"/>
                <p:cNvSpPr>
                  <a:spLocks noChangeArrowheads="1"/>
                </p:cNvSpPr>
                <p:nvPr/>
              </p:nvSpPr>
              <p:spPr bwMode="auto">
                <a:xfrm>
                  <a:off x="1776" y="3463"/>
                  <a:ext cx="82" cy="16"/>
                </a:xfrm>
                <a:prstGeom prst="rect">
                  <a:avLst/>
                </a:prstGeom>
                <a:solidFill>
                  <a:srgbClr val="F027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94" name="Rectangle 3804"/>
                <p:cNvSpPr>
                  <a:spLocks noChangeArrowheads="1"/>
                </p:cNvSpPr>
                <p:nvPr/>
              </p:nvSpPr>
              <p:spPr bwMode="auto">
                <a:xfrm>
                  <a:off x="1776" y="3479"/>
                  <a:ext cx="82" cy="9"/>
                </a:xfrm>
                <a:prstGeom prst="rect">
                  <a:avLst/>
                </a:prstGeom>
                <a:solidFill>
                  <a:srgbClr val="F025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95" name="Rectangle 3805"/>
                <p:cNvSpPr>
                  <a:spLocks noChangeArrowheads="1"/>
                </p:cNvSpPr>
                <p:nvPr/>
              </p:nvSpPr>
              <p:spPr bwMode="auto">
                <a:xfrm>
                  <a:off x="1776" y="3488"/>
                  <a:ext cx="82" cy="16"/>
                </a:xfrm>
                <a:prstGeom prst="rect">
                  <a:avLst/>
                </a:prstGeom>
                <a:solidFill>
                  <a:srgbClr val="F123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96" name="Rectangle 3806"/>
                <p:cNvSpPr>
                  <a:spLocks noChangeArrowheads="1"/>
                </p:cNvSpPr>
                <p:nvPr/>
              </p:nvSpPr>
              <p:spPr bwMode="auto">
                <a:xfrm>
                  <a:off x="1776" y="3504"/>
                  <a:ext cx="82" cy="17"/>
                </a:xfrm>
                <a:prstGeom prst="rect">
                  <a:avLst/>
                </a:prstGeom>
                <a:solidFill>
                  <a:srgbClr val="F220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97" name="Rectangle 3807"/>
                <p:cNvSpPr>
                  <a:spLocks noChangeArrowheads="1"/>
                </p:cNvSpPr>
                <p:nvPr/>
              </p:nvSpPr>
              <p:spPr bwMode="auto">
                <a:xfrm>
                  <a:off x="1776" y="3521"/>
                  <a:ext cx="82" cy="8"/>
                </a:xfrm>
                <a:prstGeom prst="rect">
                  <a:avLst/>
                </a:prstGeom>
                <a:solidFill>
                  <a:srgbClr val="F31E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98" name="Rectangle 3808"/>
                <p:cNvSpPr>
                  <a:spLocks noChangeArrowheads="1"/>
                </p:cNvSpPr>
                <p:nvPr/>
              </p:nvSpPr>
              <p:spPr bwMode="auto">
                <a:xfrm>
                  <a:off x="1776" y="3529"/>
                  <a:ext cx="82" cy="16"/>
                </a:xfrm>
                <a:prstGeom prst="rect">
                  <a:avLst/>
                </a:prstGeom>
                <a:solidFill>
                  <a:srgbClr val="F31D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99" name="Rectangle 3809"/>
                <p:cNvSpPr>
                  <a:spLocks noChangeArrowheads="1"/>
                </p:cNvSpPr>
                <p:nvPr/>
              </p:nvSpPr>
              <p:spPr bwMode="auto">
                <a:xfrm>
                  <a:off x="1776" y="3545"/>
                  <a:ext cx="82" cy="17"/>
                </a:xfrm>
                <a:prstGeom prst="rect">
                  <a:avLst/>
                </a:prstGeom>
                <a:solidFill>
                  <a:srgbClr val="F41B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0" name="Rectangle 3810"/>
                <p:cNvSpPr>
                  <a:spLocks noChangeArrowheads="1"/>
                </p:cNvSpPr>
                <p:nvPr/>
              </p:nvSpPr>
              <p:spPr bwMode="auto">
                <a:xfrm>
                  <a:off x="1776" y="3562"/>
                  <a:ext cx="82" cy="8"/>
                </a:xfrm>
                <a:prstGeom prst="rect">
                  <a:avLst/>
                </a:prstGeom>
                <a:solidFill>
                  <a:srgbClr val="F519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1" name="Rectangle 3811"/>
                <p:cNvSpPr>
                  <a:spLocks noChangeArrowheads="1"/>
                </p:cNvSpPr>
                <p:nvPr/>
              </p:nvSpPr>
              <p:spPr bwMode="auto">
                <a:xfrm>
                  <a:off x="1776" y="3570"/>
                  <a:ext cx="82" cy="17"/>
                </a:xfrm>
                <a:prstGeom prst="rect">
                  <a:avLst/>
                </a:prstGeom>
                <a:solidFill>
                  <a:srgbClr val="F518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2" name="Rectangle 3812"/>
                <p:cNvSpPr>
                  <a:spLocks noChangeArrowheads="1"/>
                </p:cNvSpPr>
                <p:nvPr/>
              </p:nvSpPr>
              <p:spPr bwMode="auto">
                <a:xfrm>
                  <a:off x="1776" y="3587"/>
                  <a:ext cx="82" cy="16"/>
                </a:xfrm>
                <a:prstGeom prst="rect">
                  <a:avLst/>
                </a:prstGeom>
                <a:solidFill>
                  <a:srgbClr val="F616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3" name="Rectangle 3813"/>
                <p:cNvSpPr>
                  <a:spLocks noChangeArrowheads="1"/>
                </p:cNvSpPr>
                <p:nvPr/>
              </p:nvSpPr>
              <p:spPr bwMode="auto">
                <a:xfrm>
                  <a:off x="1776" y="3603"/>
                  <a:ext cx="82" cy="9"/>
                </a:xfrm>
                <a:prstGeom prst="rect">
                  <a:avLst/>
                </a:prstGeom>
                <a:solidFill>
                  <a:srgbClr val="F713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4" name="Rectangle 3814"/>
                <p:cNvSpPr>
                  <a:spLocks noChangeArrowheads="1"/>
                </p:cNvSpPr>
                <p:nvPr/>
              </p:nvSpPr>
              <p:spPr bwMode="auto">
                <a:xfrm>
                  <a:off x="1776" y="3612"/>
                  <a:ext cx="82" cy="16"/>
                </a:xfrm>
                <a:prstGeom prst="rect">
                  <a:avLst/>
                </a:prstGeom>
                <a:solidFill>
                  <a:srgbClr val="F812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5" name="Rectangle 3815"/>
                <p:cNvSpPr>
                  <a:spLocks noChangeArrowheads="1"/>
                </p:cNvSpPr>
                <p:nvPr/>
              </p:nvSpPr>
              <p:spPr bwMode="auto">
                <a:xfrm>
                  <a:off x="1776" y="3628"/>
                  <a:ext cx="82" cy="17"/>
                </a:xfrm>
                <a:prstGeom prst="rect">
                  <a:avLst/>
                </a:prstGeom>
                <a:solidFill>
                  <a:srgbClr val="F910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6" name="Rectangle 3816"/>
                <p:cNvSpPr>
                  <a:spLocks noChangeArrowheads="1"/>
                </p:cNvSpPr>
                <p:nvPr/>
              </p:nvSpPr>
              <p:spPr bwMode="auto">
                <a:xfrm>
                  <a:off x="1776" y="3645"/>
                  <a:ext cx="82" cy="16"/>
                </a:xfrm>
                <a:prstGeom prst="rect">
                  <a:avLst/>
                </a:prstGeom>
                <a:solidFill>
                  <a:srgbClr val="FA0E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7" name="Rectangle 3817"/>
                <p:cNvSpPr>
                  <a:spLocks noChangeArrowheads="1"/>
                </p:cNvSpPr>
                <p:nvPr/>
              </p:nvSpPr>
              <p:spPr bwMode="auto">
                <a:xfrm>
                  <a:off x="1776" y="3661"/>
                  <a:ext cx="82" cy="17"/>
                </a:xfrm>
                <a:prstGeom prst="rect">
                  <a:avLst/>
                </a:prstGeom>
                <a:solidFill>
                  <a:srgbClr val="FA0B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8" name="Rectangle 3818"/>
                <p:cNvSpPr>
                  <a:spLocks noChangeArrowheads="1"/>
                </p:cNvSpPr>
                <p:nvPr/>
              </p:nvSpPr>
              <p:spPr bwMode="auto">
                <a:xfrm>
                  <a:off x="1776" y="3678"/>
                  <a:ext cx="82" cy="8"/>
                </a:xfrm>
                <a:prstGeom prst="rect">
                  <a:avLst/>
                </a:prstGeom>
                <a:solidFill>
                  <a:srgbClr val="FB09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9" name="Rectangle 3819"/>
                <p:cNvSpPr>
                  <a:spLocks noChangeArrowheads="1"/>
                </p:cNvSpPr>
                <p:nvPr/>
              </p:nvSpPr>
              <p:spPr bwMode="auto">
                <a:xfrm>
                  <a:off x="1776" y="3686"/>
                  <a:ext cx="82" cy="16"/>
                </a:xfrm>
                <a:prstGeom prst="rect">
                  <a:avLst/>
                </a:prstGeom>
                <a:solidFill>
                  <a:srgbClr val="FC080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0" name="Rectangle 3820"/>
                <p:cNvSpPr>
                  <a:spLocks noChangeArrowheads="1"/>
                </p:cNvSpPr>
                <p:nvPr/>
              </p:nvSpPr>
              <p:spPr bwMode="auto">
                <a:xfrm>
                  <a:off x="1776" y="3702"/>
                  <a:ext cx="82" cy="17"/>
                </a:xfrm>
                <a:prstGeom prst="rect">
                  <a:avLst/>
                </a:prstGeom>
                <a:solidFill>
                  <a:srgbClr val="FD05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1" name="Rectangle 3821"/>
                <p:cNvSpPr>
                  <a:spLocks noChangeArrowheads="1"/>
                </p:cNvSpPr>
                <p:nvPr/>
              </p:nvSpPr>
              <p:spPr bwMode="auto">
                <a:xfrm>
                  <a:off x="1776" y="3719"/>
                  <a:ext cx="82" cy="8"/>
                </a:xfrm>
                <a:prstGeom prst="rect">
                  <a:avLst/>
                </a:prstGeom>
                <a:solidFill>
                  <a:srgbClr val="FE030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2" name="Rectangle 3822"/>
                <p:cNvSpPr>
                  <a:spLocks noChangeArrowheads="1"/>
                </p:cNvSpPr>
                <p:nvPr/>
              </p:nvSpPr>
              <p:spPr bwMode="auto">
                <a:xfrm>
                  <a:off x="1776" y="3727"/>
                  <a:ext cx="82" cy="17"/>
                </a:xfrm>
                <a:prstGeom prst="rect">
                  <a:avLst/>
                </a:prstGeom>
                <a:solidFill>
                  <a:srgbClr val="FF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3" name="Rectangle 3823"/>
                <p:cNvSpPr>
                  <a:spLocks noChangeArrowheads="1"/>
                </p:cNvSpPr>
                <p:nvPr/>
              </p:nvSpPr>
              <p:spPr bwMode="auto">
                <a:xfrm>
                  <a:off x="1948" y="1844"/>
                  <a:ext cx="89" cy="25"/>
                </a:xfrm>
                <a:prstGeom prst="rect">
                  <a:avLst/>
                </a:prstGeom>
                <a:solidFill>
                  <a:srgbClr val="CAD9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4" name="Rectangle 3824"/>
                <p:cNvSpPr>
                  <a:spLocks noChangeArrowheads="1"/>
                </p:cNvSpPr>
                <p:nvPr/>
              </p:nvSpPr>
              <p:spPr bwMode="auto">
                <a:xfrm>
                  <a:off x="1948" y="1869"/>
                  <a:ext cx="89" cy="17"/>
                </a:xfrm>
                <a:prstGeom prst="rect">
                  <a:avLst/>
                </a:prstGeom>
                <a:solidFill>
                  <a:srgbClr val="C8D8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5" name="Rectangle 3825"/>
                <p:cNvSpPr>
                  <a:spLocks noChangeArrowheads="1"/>
                </p:cNvSpPr>
                <p:nvPr/>
              </p:nvSpPr>
              <p:spPr bwMode="auto">
                <a:xfrm>
                  <a:off x="1948" y="1886"/>
                  <a:ext cx="89" cy="33"/>
                </a:xfrm>
                <a:prstGeom prst="rect">
                  <a:avLst/>
                </a:prstGeom>
                <a:solidFill>
                  <a:srgbClr val="C6D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6" name="Rectangle 3826"/>
                <p:cNvSpPr>
                  <a:spLocks noChangeArrowheads="1"/>
                </p:cNvSpPr>
                <p:nvPr/>
              </p:nvSpPr>
              <p:spPr bwMode="auto">
                <a:xfrm>
                  <a:off x="1948" y="1919"/>
                  <a:ext cx="89" cy="24"/>
                </a:xfrm>
                <a:prstGeom prst="rect">
                  <a:avLst/>
                </a:prstGeom>
                <a:solidFill>
                  <a:srgbClr val="C4D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7" name="Rectangle 3827"/>
                <p:cNvSpPr>
                  <a:spLocks noChangeArrowheads="1"/>
                </p:cNvSpPr>
                <p:nvPr/>
              </p:nvSpPr>
              <p:spPr bwMode="auto">
                <a:xfrm>
                  <a:off x="1948" y="1943"/>
                  <a:ext cx="89" cy="17"/>
                </a:xfrm>
                <a:prstGeom prst="rect">
                  <a:avLst/>
                </a:prstGeom>
                <a:solidFill>
                  <a:srgbClr val="C2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8" name="Rectangle 3828"/>
                <p:cNvSpPr>
                  <a:spLocks noChangeArrowheads="1"/>
                </p:cNvSpPr>
                <p:nvPr/>
              </p:nvSpPr>
              <p:spPr bwMode="auto">
                <a:xfrm>
                  <a:off x="1948" y="1960"/>
                  <a:ext cx="89" cy="33"/>
                </a:xfrm>
                <a:prstGeom prst="rect">
                  <a:avLst/>
                </a:prstGeom>
                <a:solidFill>
                  <a:srgbClr val="C0D2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9" name="Rectangle 3829"/>
                <p:cNvSpPr>
                  <a:spLocks noChangeArrowheads="1"/>
                </p:cNvSpPr>
                <p:nvPr/>
              </p:nvSpPr>
              <p:spPr bwMode="auto">
                <a:xfrm>
                  <a:off x="1948" y="1993"/>
                  <a:ext cx="89" cy="25"/>
                </a:xfrm>
                <a:prstGeom prst="rect">
                  <a:avLst/>
                </a:prstGeom>
                <a:solidFill>
                  <a:srgbClr val="BED0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0" name="Rectangle 3830"/>
                <p:cNvSpPr>
                  <a:spLocks noChangeArrowheads="1"/>
                </p:cNvSpPr>
                <p:nvPr/>
              </p:nvSpPr>
              <p:spPr bwMode="auto">
                <a:xfrm>
                  <a:off x="1948" y="2018"/>
                  <a:ext cx="89" cy="16"/>
                </a:xfrm>
                <a:prstGeom prst="rect">
                  <a:avLst/>
                </a:prstGeom>
                <a:solidFill>
                  <a:srgbClr val="BCCF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1" name="Rectangle 3831"/>
                <p:cNvSpPr>
                  <a:spLocks noChangeArrowheads="1"/>
                </p:cNvSpPr>
                <p:nvPr/>
              </p:nvSpPr>
              <p:spPr bwMode="auto">
                <a:xfrm>
                  <a:off x="1948" y="2034"/>
                  <a:ext cx="89" cy="25"/>
                </a:xfrm>
                <a:prstGeom prst="rect">
                  <a:avLst/>
                </a:prstGeom>
                <a:solidFill>
                  <a:srgbClr val="BACE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2" name="Rectangle 3832"/>
                <p:cNvSpPr>
                  <a:spLocks noChangeArrowheads="1"/>
                </p:cNvSpPr>
                <p:nvPr/>
              </p:nvSpPr>
              <p:spPr bwMode="auto">
                <a:xfrm>
                  <a:off x="1948" y="2059"/>
                  <a:ext cx="89" cy="16"/>
                </a:xfrm>
                <a:prstGeom prst="rect">
                  <a:avLst/>
                </a:prstGeom>
                <a:solidFill>
                  <a:srgbClr val="B9CC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3" name="Rectangle 3833"/>
                <p:cNvSpPr>
                  <a:spLocks noChangeArrowheads="1"/>
                </p:cNvSpPr>
                <p:nvPr/>
              </p:nvSpPr>
              <p:spPr bwMode="auto">
                <a:xfrm>
                  <a:off x="1948" y="2075"/>
                  <a:ext cx="89" cy="25"/>
                </a:xfrm>
                <a:prstGeom prst="rect">
                  <a:avLst/>
                </a:prstGeom>
                <a:solidFill>
                  <a:srgbClr val="B7CB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4" name="Rectangle 3834"/>
                <p:cNvSpPr>
                  <a:spLocks noChangeArrowheads="1"/>
                </p:cNvSpPr>
                <p:nvPr/>
              </p:nvSpPr>
              <p:spPr bwMode="auto">
                <a:xfrm>
                  <a:off x="1948" y="2100"/>
                  <a:ext cx="89" cy="25"/>
                </a:xfrm>
                <a:prstGeom prst="rect">
                  <a:avLst/>
                </a:prstGeom>
                <a:solidFill>
                  <a:srgbClr val="B5C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5" name="Rectangle 3835"/>
                <p:cNvSpPr>
                  <a:spLocks noChangeArrowheads="1"/>
                </p:cNvSpPr>
                <p:nvPr/>
              </p:nvSpPr>
              <p:spPr bwMode="auto">
                <a:xfrm>
                  <a:off x="1948" y="2125"/>
                  <a:ext cx="89" cy="33"/>
                </a:xfrm>
                <a:prstGeom prst="rect">
                  <a:avLst/>
                </a:prstGeom>
                <a:solidFill>
                  <a:srgbClr val="B3C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6" name="Rectangle 3836"/>
                <p:cNvSpPr>
                  <a:spLocks noChangeArrowheads="1"/>
                </p:cNvSpPr>
                <p:nvPr/>
              </p:nvSpPr>
              <p:spPr bwMode="auto">
                <a:xfrm>
                  <a:off x="1948" y="2158"/>
                  <a:ext cx="89" cy="190"/>
                </a:xfrm>
                <a:prstGeom prst="rect">
                  <a:avLst/>
                </a:prstGeom>
                <a:solidFill>
                  <a:srgbClr val="B1C7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7" name="Rectangle 3837"/>
                <p:cNvSpPr>
                  <a:spLocks noChangeArrowheads="1"/>
                </p:cNvSpPr>
                <p:nvPr/>
              </p:nvSpPr>
              <p:spPr bwMode="auto">
                <a:xfrm>
                  <a:off x="1948" y="2348"/>
                  <a:ext cx="89" cy="17"/>
                </a:xfrm>
                <a:prstGeom prst="rect">
                  <a:avLst/>
                </a:prstGeom>
                <a:solidFill>
                  <a:srgbClr val="B1C4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8" name="Rectangle 3838"/>
                <p:cNvSpPr>
                  <a:spLocks noChangeArrowheads="1"/>
                </p:cNvSpPr>
                <p:nvPr/>
              </p:nvSpPr>
              <p:spPr bwMode="auto">
                <a:xfrm>
                  <a:off x="1948" y="2365"/>
                  <a:ext cx="89" cy="16"/>
                </a:xfrm>
                <a:prstGeom prst="rect">
                  <a:avLst/>
                </a:prstGeom>
                <a:solidFill>
                  <a:srgbClr val="B1C2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9" name="Rectangle 3839"/>
                <p:cNvSpPr>
                  <a:spLocks noChangeArrowheads="1"/>
                </p:cNvSpPr>
                <p:nvPr/>
              </p:nvSpPr>
              <p:spPr bwMode="auto">
                <a:xfrm>
                  <a:off x="1948" y="2381"/>
                  <a:ext cx="89" cy="17"/>
                </a:xfrm>
                <a:prstGeom prst="rect">
                  <a:avLst/>
                </a:prstGeom>
                <a:solidFill>
                  <a:srgbClr val="B2C0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0" name="Rectangle 3840"/>
                <p:cNvSpPr>
                  <a:spLocks noChangeArrowheads="1"/>
                </p:cNvSpPr>
                <p:nvPr/>
              </p:nvSpPr>
              <p:spPr bwMode="auto">
                <a:xfrm>
                  <a:off x="1948" y="2398"/>
                  <a:ext cx="89" cy="16"/>
                </a:xfrm>
                <a:prstGeom prst="rect">
                  <a:avLst/>
                </a:prstGeom>
                <a:solidFill>
                  <a:srgbClr val="B4BD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1" name="Rectangle 3841"/>
                <p:cNvSpPr>
                  <a:spLocks noChangeArrowheads="1"/>
                </p:cNvSpPr>
                <p:nvPr/>
              </p:nvSpPr>
              <p:spPr bwMode="auto">
                <a:xfrm>
                  <a:off x="1948" y="2414"/>
                  <a:ext cx="89" cy="8"/>
                </a:xfrm>
                <a:prstGeom prst="rect">
                  <a:avLst/>
                </a:prstGeom>
                <a:solidFill>
                  <a:srgbClr val="B4BB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2" name="Rectangle 3842"/>
                <p:cNvSpPr>
                  <a:spLocks noChangeArrowheads="1"/>
                </p:cNvSpPr>
                <p:nvPr/>
              </p:nvSpPr>
              <p:spPr bwMode="auto">
                <a:xfrm>
                  <a:off x="1948" y="2422"/>
                  <a:ext cx="89" cy="17"/>
                </a:xfrm>
                <a:prstGeom prst="rect">
                  <a:avLst/>
                </a:prstGeom>
                <a:solidFill>
                  <a:srgbClr val="B5BA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3" name="Rectangle 3843"/>
                <p:cNvSpPr>
                  <a:spLocks noChangeArrowheads="1"/>
                </p:cNvSpPr>
                <p:nvPr/>
              </p:nvSpPr>
              <p:spPr bwMode="auto">
                <a:xfrm>
                  <a:off x="1948" y="2439"/>
                  <a:ext cx="89" cy="16"/>
                </a:xfrm>
                <a:prstGeom prst="rect">
                  <a:avLst/>
                </a:prstGeom>
                <a:solidFill>
                  <a:srgbClr val="B6B8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4" name="Rectangle 3844"/>
                <p:cNvSpPr>
                  <a:spLocks noChangeArrowheads="1"/>
                </p:cNvSpPr>
                <p:nvPr/>
              </p:nvSpPr>
              <p:spPr bwMode="auto">
                <a:xfrm>
                  <a:off x="1948" y="2455"/>
                  <a:ext cx="89" cy="17"/>
                </a:xfrm>
                <a:prstGeom prst="rect">
                  <a:avLst/>
                </a:prstGeom>
                <a:solidFill>
                  <a:srgbClr val="B6B6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5" name="Rectangle 3845"/>
                <p:cNvSpPr>
                  <a:spLocks noChangeArrowheads="1"/>
                </p:cNvSpPr>
                <p:nvPr/>
              </p:nvSpPr>
              <p:spPr bwMode="auto">
                <a:xfrm>
                  <a:off x="1948" y="2472"/>
                  <a:ext cx="89" cy="16"/>
                </a:xfrm>
                <a:prstGeom prst="rect">
                  <a:avLst/>
                </a:prstGeom>
                <a:solidFill>
                  <a:srgbClr val="B8B3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6" name="Rectangle 3846"/>
                <p:cNvSpPr>
                  <a:spLocks noChangeArrowheads="1"/>
                </p:cNvSpPr>
                <p:nvPr/>
              </p:nvSpPr>
              <p:spPr bwMode="auto">
                <a:xfrm>
                  <a:off x="1948" y="2488"/>
                  <a:ext cx="89" cy="17"/>
                </a:xfrm>
                <a:prstGeom prst="rect">
                  <a:avLst/>
                </a:prstGeom>
                <a:solidFill>
                  <a:srgbClr val="B9B1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7" name="Rectangle 3847"/>
                <p:cNvSpPr>
                  <a:spLocks noChangeArrowheads="1"/>
                </p:cNvSpPr>
                <p:nvPr/>
              </p:nvSpPr>
              <p:spPr bwMode="auto">
                <a:xfrm>
                  <a:off x="1948" y="2505"/>
                  <a:ext cx="89" cy="16"/>
                </a:xfrm>
                <a:prstGeom prst="rect">
                  <a:avLst/>
                </a:prstGeom>
                <a:solidFill>
                  <a:srgbClr val="B9AF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8" name="Rectangle 3848"/>
                <p:cNvSpPr>
                  <a:spLocks noChangeArrowheads="1"/>
                </p:cNvSpPr>
                <p:nvPr/>
              </p:nvSpPr>
              <p:spPr bwMode="auto">
                <a:xfrm>
                  <a:off x="1948" y="2521"/>
                  <a:ext cx="89" cy="17"/>
                </a:xfrm>
                <a:prstGeom prst="rect">
                  <a:avLst/>
                </a:prstGeom>
                <a:solidFill>
                  <a:srgbClr val="BAAC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9" name="Rectangle 3849"/>
                <p:cNvSpPr>
                  <a:spLocks noChangeArrowheads="1"/>
                </p:cNvSpPr>
                <p:nvPr/>
              </p:nvSpPr>
              <p:spPr bwMode="auto">
                <a:xfrm>
                  <a:off x="1948" y="2538"/>
                  <a:ext cx="89" cy="8"/>
                </a:xfrm>
                <a:prstGeom prst="rect">
                  <a:avLst/>
                </a:prstGeom>
                <a:solidFill>
                  <a:srgbClr val="BBAA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0" name="Rectangle 3850"/>
                <p:cNvSpPr>
                  <a:spLocks noChangeArrowheads="1"/>
                </p:cNvSpPr>
                <p:nvPr/>
              </p:nvSpPr>
              <p:spPr bwMode="auto">
                <a:xfrm>
                  <a:off x="1948" y="2546"/>
                  <a:ext cx="89" cy="17"/>
                </a:xfrm>
                <a:prstGeom prst="rect">
                  <a:avLst/>
                </a:prstGeom>
                <a:solidFill>
                  <a:srgbClr val="BCA8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1" name="Rectangle 3851"/>
                <p:cNvSpPr>
                  <a:spLocks noChangeArrowheads="1"/>
                </p:cNvSpPr>
                <p:nvPr/>
              </p:nvSpPr>
              <p:spPr bwMode="auto">
                <a:xfrm>
                  <a:off x="1948" y="2563"/>
                  <a:ext cx="89" cy="16"/>
                </a:xfrm>
                <a:prstGeom prst="rect">
                  <a:avLst/>
                </a:prstGeom>
                <a:solidFill>
                  <a:srgbClr val="BDA6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2" name="Rectangle 3852"/>
                <p:cNvSpPr>
                  <a:spLocks noChangeArrowheads="1"/>
                </p:cNvSpPr>
                <p:nvPr/>
              </p:nvSpPr>
              <p:spPr bwMode="auto">
                <a:xfrm>
                  <a:off x="1948" y="2579"/>
                  <a:ext cx="89" cy="17"/>
                </a:xfrm>
                <a:prstGeom prst="rect">
                  <a:avLst/>
                </a:prstGeom>
                <a:solidFill>
                  <a:srgbClr val="BEA4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3" name="Rectangle 3853"/>
                <p:cNvSpPr>
                  <a:spLocks noChangeArrowheads="1"/>
                </p:cNvSpPr>
                <p:nvPr/>
              </p:nvSpPr>
              <p:spPr bwMode="auto">
                <a:xfrm>
                  <a:off x="1948" y="2596"/>
                  <a:ext cx="89" cy="16"/>
                </a:xfrm>
                <a:prstGeom prst="rect">
                  <a:avLst/>
                </a:prstGeom>
                <a:solidFill>
                  <a:srgbClr val="BEA2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4" name="Rectangle 3854"/>
                <p:cNvSpPr>
                  <a:spLocks noChangeArrowheads="1"/>
                </p:cNvSpPr>
                <p:nvPr/>
              </p:nvSpPr>
              <p:spPr bwMode="auto">
                <a:xfrm>
                  <a:off x="1948" y="2612"/>
                  <a:ext cx="89" cy="17"/>
                </a:xfrm>
                <a:prstGeom prst="rect">
                  <a:avLst/>
                </a:prstGeom>
                <a:solidFill>
                  <a:srgbClr val="C09F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5" name="Rectangle 3855"/>
                <p:cNvSpPr>
                  <a:spLocks noChangeArrowheads="1"/>
                </p:cNvSpPr>
                <p:nvPr/>
              </p:nvSpPr>
              <p:spPr bwMode="auto">
                <a:xfrm>
                  <a:off x="1948" y="2629"/>
                  <a:ext cx="89" cy="16"/>
                </a:xfrm>
                <a:prstGeom prst="rect">
                  <a:avLst/>
                </a:prstGeom>
                <a:solidFill>
                  <a:srgbClr val="C09D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6" name="Rectangle 3856"/>
                <p:cNvSpPr>
                  <a:spLocks noChangeArrowheads="1"/>
                </p:cNvSpPr>
                <p:nvPr/>
              </p:nvSpPr>
              <p:spPr bwMode="auto">
                <a:xfrm>
                  <a:off x="1948" y="2645"/>
                  <a:ext cx="89" cy="17"/>
                </a:xfrm>
                <a:prstGeom prst="rect">
                  <a:avLst/>
                </a:prstGeom>
                <a:solidFill>
                  <a:srgbClr val="C19B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7" name="Rectangle 3857"/>
                <p:cNvSpPr>
                  <a:spLocks noChangeArrowheads="1"/>
                </p:cNvSpPr>
                <p:nvPr/>
              </p:nvSpPr>
              <p:spPr bwMode="auto">
                <a:xfrm>
                  <a:off x="1948" y="2662"/>
                  <a:ext cx="89" cy="16"/>
                </a:xfrm>
                <a:prstGeom prst="rect">
                  <a:avLst/>
                </a:prstGeom>
                <a:solidFill>
                  <a:srgbClr val="C299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8" name="Rectangle 3858"/>
                <p:cNvSpPr>
                  <a:spLocks noChangeArrowheads="1"/>
                </p:cNvSpPr>
                <p:nvPr/>
              </p:nvSpPr>
              <p:spPr bwMode="auto">
                <a:xfrm>
                  <a:off x="1948" y="2678"/>
                  <a:ext cx="89" cy="9"/>
                </a:xfrm>
                <a:prstGeom prst="rect">
                  <a:avLst/>
                </a:prstGeom>
                <a:solidFill>
                  <a:srgbClr val="C396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9" name="Rectangle 3859"/>
                <p:cNvSpPr>
                  <a:spLocks noChangeArrowheads="1"/>
                </p:cNvSpPr>
                <p:nvPr/>
              </p:nvSpPr>
              <p:spPr bwMode="auto">
                <a:xfrm>
                  <a:off x="1948" y="2687"/>
                  <a:ext cx="89" cy="16"/>
                </a:xfrm>
                <a:prstGeom prst="rect">
                  <a:avLst/>
                </a:prstGeom>
                <a:solidFill>
                  <a:srgbClr val="C494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0" name="Rectangle 3860"/>
                <p:cNvSpPr>
                  <a:spLocks noChangeArrowheads="1"/>
                </p:cNvSpPr>
                <p:nvPr/>
              </p:nvSpPr>
              <p:spPr bwMode="auto">
                <a:xfrm>
                  <a:off x="1948" y="2703"/>
                  <a:ext cx="89" cy="17"/>
                </a:xfrm>
                <a:prstGeom prst="rect">
                  <a:avLst/>
                </a:prstGeom>
                <a:solidFill>
                  <a:srgbClr val="C592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1" name="Rectangle 3861"/>
                <p:cNvSpPr>
                  <a:spLocks noChangeArrowheads="1"/>
                </p:cNvSpPr>
                <p:nvPr/>
              </p:nvSpPr>
              <p:spPr bwMode="auto">
                <a:xfrm>
                  <a:off x="1948" y="2720"/>
                  <a:ext cx="89" cy="16"/>
                </a:xfrm>
                <a:prstGeom prst="rect">
                  <a:avLst/>
                </a:prstGeom>
                <a:solidFill>
                  <a:srgbClr val="C590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2" name="Rectangle 3862"/>
                <p:cNvSpPr>
                  <a:spLocks noChangeArrowheads="1"/>
                </p:cNvSpPr>
                <p:nvPr/>
              </p:nvSpPr>
              <p:spPr bwMode="auto">
                <a:xfrm>
                  <a:off x="1948" y="2736"/>
                  <a:ext cx="89" cy="8"/>
                </a:xfrm>
                <a:prstGeom prst="rect">
                  <a:avLst/>
                </a:prstGeom>
                <a:solidFill>
                  <a:srgbClr val="C68E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3" name="Rectangle 3863"/>
                <p:cNvSpPr>
                  <a:spLocks noChangeArrowheads="1"/>
                </p:cNvSpPr>
                <p:nvPr/>
              </p:nvSpPr>
              <p:spPr bwMode="auto">
                <a:xfrm>
                  <a:off x="1948" y="2744"/>
                  <a:ext cx="89" cy="17"/>
                </a:xfrm>
                <a:prstGeom prst="rect">
                  <a:avLst/>
                </a:prstGeom>
                <a:solidFill>
                  <a:srgbClr val="C78D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4" name="Rectangle 3864"/>
                <p:cNvSpPr>
                  <a:spLocks noChangeArrowheads="1"/>
                </p:cNvSpPr>
                <p:nvPr/>
              </p:nvSpPr>
              <p:spPr bwMode="auto">
                <a:xfrm>
                  <a:off x="1948" y="2761"/>
                  <a:ext cx="89" cy="16"/>
                </a:xfrm>
                <a:prstGeom prst="rect">
                  <a:avLst/>
                </a:prstGeom>
                <a:solidFill>
                  <a:srgbClr val="C88A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5" name="Rectangle 3865"/>
                <p:cNvSpPr>
                  <a:spLocks noChangeArrowheads="1"/>
                </p:cNvSpPr>
                <p:nvPr/>
              </p:nvSpPr>
              <p:spPr bwMode="auto">
                <a:xfrm>
                  <a:off x="1948" y="2777"/>
                  <a:ext cx="89" cy="17"/>
                </a:xfrm>
                <a:prstGeom prst="rect">
                  <a:avLst/>
                </a:prstGeom>
                <a:solidFill>
                  <a:srgbClr val="C988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6" name="Rectangle 3866"/>
                <p:cNvSpPr>
                  <a:spLocks noChangeArrowheads="1"/>
                </p:cNvSpPr>
                <p:nvPr/>
              </p:nvSpPr>
              <p:spPr bwMode="auto">
                <a:xfrm>
                  <a:off x="1948" y="2794"/>
                  <a:ext cx="89" cy="16"/>
                </a:xfrm>
                <a:prstGeom prst="rect">
                  <a:avLst/>
                </a:prstGeom>
                <a:solidFill>
                  <a:srgbClr val="CA86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7" name="Rectangle 3867"/>
                <p:cNvSpPr>
                  <a:spLocks noChangeArrowheads="1"/>
                </p:cNvSpPr>
                <p:nvPr/>
              </p:nvSpPr>
              <p:spPr bwMode="auto">
                <a:xfrm>
                  <a:off x="1948" y="2810"/>
                  <a:ext cx="89" cy="9"/>
                </a:xfrm>
                <a:prstGeom prst="rect">
                  <a:avLst/>
                </a:prstGeom>
                <a:solidFill>
                  <a:srgbClr val="CA84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8" name="Rectangle 3868"/>
                <p:cNvSpPr>
                  <a:spLocks noChangeArrowheads="1"/>
                </p:cNvSpPr>
                <p:nvPr/>
              </p:nvSpPr>
              <p:spPr bwMode="auto">
                <a:xfrm>
                  <a:off x="1948" y="2819"/>
                  <a:ext cx="89" cy="16"/>
                </a:xfrm>
                <a:prstGeom prst="rect">
                  <a:avLst/>
                </a:prstGeom>
                <a:solidFill>
                  <a:srgbClr val="CB83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9" name="Rectangle 3869"/>
                <p:cNvSpPr>
                  <a:spLocks noChangeArrowheads="1"/>
                </p:cNvSpPr>
                <p:nvPr/>
              </p:nvSpPr>
              <p:spPr bwMode="auto">
                <a:xfrm>
                  <a:off x="1948" y="2835"/>
                  <a:ext cx="89" cy="17"/>
                </a:xfrm>
                <a:prstGeom prst="rect">
                  <a:avLst/>
                </a:prstGeom>
                <a:solidFill>
                  <a:srgbClr val="CC80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0" name="Rectangle 3870"/>
                <p:cNvSpPr>
                  <a:spLocks noChangeArrowheads="1"/>
                </p:cNvSpPr>
                <p:nvPr/>
              </p:nvSpPr>
              <p:spPr bwMode="auto">
                <a:xfrm>
                  <a:off x="1948" y="2852"/>
                  <a:ext cx="89" cy="8"/>
                </a:xfrm>
                <a:prstGeom prst="rect">
                  <a:avLst/>
                </a:prstGeom>
                <a:solidFill>
                  <a:srgbClr val="CD7D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1" name="Rectangle 3871"/>
                <p:cNvSpPr>
                  <a:spLocks noChangeArrowheads="1"/>
                </p:cNvSpPr>
                <p:nvPr/>
              </p:nvSpPr>
              <p:spPr bwMode="auto">
                <a:xfrm>
                  <a:off x="1948" y="2860"/>
                  <a:ext cx="89" cy="17"/>
                </a:xfrm>
                <a:prstGeom prst="rect">
                  <a:avLst/>
                </a:prstGeom>
                <a:solidFill>
                  <a:srgbClr val="CD7C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2" name="Rectangle 3872"/>
                <p:cNvSpPr>
                  <a:spLocks noChangeArrowheads="1"/>
                </p:cNvSpPr>
                <p:nvPr/>
              </p:nvSpPr>
              <p:spPr bwMode="auto">
                <a:xfrm>
                  <a:off x="1948" y="2877"/>
                  <a:ext cx="89" cy="16"/>
                </a:xfrm>
                <a:prstGeom prst="rect">
                  <a:avLst/>
                </a:prstGeom>
                <a:solidFill>
                  <a:srgbClr val="CE7A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3" name="Rectangle 3873"/>
                <p:cNvSpPr>
                  <a:spLocks noChangeArrowheads="1"/>
                </p:cNvSpPr>
                <p:nvPr/>
              </p:nvSpPr>
              <p:spPr bwMode="auto">
                <a:xfrm>
                  <a:off x="1948" y="2893"/>
                  <a:ext cx="89" cy="17"/>
                </a:xfrm>
                <a:prstGeom prst="rect">
                  <a:avLst/>
                </a:prstGeom>
                <a:solidFill>
                  <a:srgbClr val="CF78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4" name="Rectangle 3874"/>
                <p:cNvSpPr>
                  <a:spLocks noChangeArrowheads="1"/>
                </p:cNvSpPr>
                <p:nvPr/>
              </p:nvSpPr>
              <p:spPr bwMode="auto">
                <a:xfrm>
                  <a:off x="1948" y="2910"/>
                  <a:ext cx="89" cy="16"/>
                </a:xfrm>
                <a:prstGeom prst="rect">
                  <a:avLst/>
                </a:prstGeom>
                <a:solidFill>
                  <a:srgbClr val="D075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5" name="Rectangle 3875"/>
                <p:cNvSpPr>
                  <a:spLocks noChangeArrowheads="1"/>
                </p:cNvSpPr>
                <p:nvPr/>
              </p:nvSpPr>
              <p:spPr bwMode="auto">
                <a:xfrm>
                  <a:off x="1948" y="2926"/>
                  <a:ext cx="89" cy="8"/>
                </a:xfrm>
                <a:prstGeom prst="rect">
                  <a:avLst/>
                </a:prstGeom>
                <a:solidFill>
                  <a:srgbClr val="D173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6" name="Rectangle 3876"/>
                <p:cNvSpPr>
                  <a:spLocks noChangeArrowheads="1"/>
                </p:cNvSpPr>
                <p:nvPr/>
              </p:nvSpPr>
              <p:spPr bwMode="auto">
                <a:xfrm>
                  <a:off x="1948" y="2934"/>
                  <a:ext cx="89" cy="17"/>
                </a:xfrm>
                <a:prstGeom prst="rect">
                  <a:avLst/>
                </a:prstGeom>
                <a:solidFill>
                  <a:srgbClr val="D2728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7" name="Rectangle 3877"/>
                <p:cNvSpPr>
                  <a:spLocks noChangeArrowheads="1"/>
                </p:cNvSpPr>
                <p:nvPr/>
              </p:nvSpPr>
              <p:spPr bwMode="auto">
                <a:xfrm>
                  <a:off x="1948" y="2951"/>
                  <a:ext cx="89" cy="16"/>
                </a:xfrm>
                <a:prstGeom prst="rect">
                  <a:avLst/>
                </a:prstGeom>
                <a:solidFill>
                  <a:srgbClr val="D2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8" name="Rectangle 3878"/>
                <p:cNvSpPr>
                  <a:spLocks noChangeArrowheads="1"/>
                </p:cNvSpPr>
                <p:nvPr/>
              </p:nvSpPr>
              <p:spPr bwMode="auto">
                <a:xfrm>
                  <a:off x="1948" y="2967"/>
                  <a:ext cx="89" cy="9"/>
                </a:xfrm>
                <a:prstGeom prst="rect">
                  <a:avLst/>
                </a:prstGeom>
                <a:solidFill>
                  <a:srgbClr val="D36E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9" name="Rectangle 3879"/>
                <p:cNvSpPr>
                  <a:spLocks noChangeArrowheads="1"/>
                </p:cNvSpPr>
                <p:nvPr/>
              </p:nvSpPr>
              <p:spPr bwMode="auto">
                <a:xfrm>
                  <a:off x="1948" y="2976"/>
                  <a:ext cx="89" cy="8"/>
                </a:xfrm>
                <a:prstGeom prst="rect">
                  <a:avLst/>
                </a:prstGeom>
                <a:solidFill>
                  <a:srgbClr val="D46D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0" name="Rectangle 3880"/>
                <p:cNvSpPr>
                  <a:spLocks noChangeArrowheads="1"/>
                </p:cNvSpPr>
                <p:nvPr/>
              </p:nvSpPr>
              <p:spPr bwMode="auto">
                <a:xfrm>
                  <a:off x="1948" y="2984"/>
                  <a:ext cx="89" cy="16"/>
                </a:xfrm>
                <a:prstGeom prst="rect">
                  <a:avLst/>
                </a:prstGeom>
                <a:solidFill>
                  <a:srgbClr val="D46B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1" name="Rectangle 3881"/>
                <p:cNvSpPr>
                  <a:spLocks noChangeArrowheads="1"/>
                </p:cNvSpPr>
                <p:nvPr/>
              </p:nvSpPr>
              <p:spPr bwMode="auto">
                <a:xfrm>
                  <a:off x="1948" y="3000"/>
                  <a:ext cx="89" cy="9"/>
                </a:xfrm>
                <a:prstGeom prst="rect">
                  <a:avLst/>
                </a:prstGeom>
                <a:solidFill>
                  <a:srgbClr val="D569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2" name="Rectangle 3882"/>
                <p:cNvSpPr>
                  <a:spLocks noChangeArrowheads="1"/>
                </p:cNvSpPr>
                <p:nvPr/>
              </p:nvSpPr>
              <p:spPr bwMode="auto">
                <a:xfrm>
                  <a:off x="1948" y="3009"/>
                  <a:ext cx="89" cy="8"/>
                </a:xfrm>
                <a:prstGeom prst="rect">
                  <a:avLst/>
                </a:prstGeom>
                <a:solidFill>
                  <a:srgbClr val="D6677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3" name="Rectangle 3883"/>
                <p:cNvSpPr>
                  <a:spLocks noChangeArrowheads="1"/>
                </p:cNvSpPr>
                <p:nvPr/>
              </p:nvSpPr>
              <p:spPr bwMode="auto">
                <a:xfrm>
                  <a:off x="1948" y="3017"/>
                  <a:ext cx="89" cy="16"/>
                </a:xfrm>
                <a:prstGeom prst="rect">
                  <a:avLst/>
                </a:prstGeom>
                <a:solidFill>
                  <a:srgbClr val="D666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4" name="Rectangle 3884"/>
                <p:cNvSpPr>
                  <a:spLocks noChangeArrowheads="1"/>
                </p:cNvSpPr>
                <p:nvPr/>
              </p:nvSpPr>
              <p:spPr bwMode="auto">
                <a:xfrm>
                  <a:off x="1948" y="3033"/>
                  <a:ext cx="89" cy="17"/>
                </a:xfrm>
                <a:prstGeom prst="rect">
                  <a:avLst/>
                </a:prstGeom>
                <a:solidFill>
                  <a:srgbClr val="D764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5" name="Rectangle 3885"/>
                <p:cNvSpPr>
                  <a:spLocks noChangeArrowheads="1"/>
                </p:cNvSpPr>
                <p:nvPr/>
              </p:nvSpPr>
              <p:spPr bwMode="auto">
                <a:xfrm>
                  <a:off x="1948" y="3050"/>
                  <a:ext cx="89" cy="8"/>
                </a:xfrm>
                <a:prstGeom prst="rect">
                  <a:avLst/>
                </a:prstGeom>
                <a:solidFill>
                  <a:srgbClr val="D861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6" name="Rectangle 3886"/>
                <p:cNvSpPr>
                  <a:spLocks noChangeArrowheads="1"/>
                </p:cNvSpPr>
                <p:nvPr/>
              </p:nvSpPr>
              <p:spPr bwMode="auto">
                <a:xfrm>
                  <a:off x="1948" y="3058"/>
                  <a:ext cx="89" cy="17"/>
                </a:xfrm>
                <a:prstGeom prst="rect">
                  <a:avLst/>
                </a:prstGeom>
                <a:solidFill>
                  <a:srgbClr val="D9606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7" name="Rectangle 3887"/>
                <p:cNvSpPr>
                  <a:spLocks noChangeArrowheads="1"/>
                </p:cNvSpPr>
                <p:nvPr/>
              </p:nvSpPr>
              <p:spPr bwMode="auto">
                <a:xfrm>
                  <a:off x="1948" y="3075"/>
                  <a:ext cx="89" cy="16"/>
                </a:xfrm>
                <a:prstGeom prst="rect">
                  <a:avLst/>
                </a:prstGeom>
                <a:solidFill>
                  <a:srgbClr val="D95E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8" name="Rectangle 3888"/>
                <p:cNvSpPr>
                  <a:spLocks noChangeArrowheads="1"/>
                </p:cNvSpPr>
                <p:nvPr/>
              </p:nvSpPr>
              <p:spPr bwMode="auto">
                <a:xfrm>
                  <a:off x="1948" y="3091"/>
                  <a:ext cx="89" cy="9"/>
                </a:xfrm>
                <a:prstGeom prst="rect">
                  <a:avLst/>
                </a:prstGeom>
                <a:solidFill>
                  <a:srgbClr val="DA5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9" name="Rectangle 3889"/>
                <p:cNvSpPr>
                  <a:spLocks noChangeArrowheads="1"/>
                </p:cNvSpPr>
                <p:nvPr/>
              </p:nvSpPr>
              <p:spPr bwMode="auto">
                <a:xfrm>
                  <a:off x="1948" y="3100"/>
                  <a:ext cx="89" cy="16"/>
                </a:xfrm>
                <a:prstGeom prst="rect">
                  <a:avLst/>
                </a:prstGeom>
                <a:solidFill>
                  <a:srgbClr val="DB5B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0" name="Rectangle 3890"/>
                <p:cNvSpPr>
                  <a:spLocks noChangeArrowheads="1"/>
                </p:cNvSpPr>
                <p:nvPr/>
              </p:nvSpPr>
              <p:spPr bwMode="auto">
                <a:xfrm>
                  <a:off x="1948" y="3116"/>
                  <a:ext cx="89" cy="8"/>
                </a:xfrm>
                <a:prstGeom prst="rect">
                  <a:avLst/>
                </a:prstGeom>
                <a:solidFill>
                  <a:srgbClr val="DC59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1" name="Rectangle 3891"/>
                <p:cNvSpPr>
                  <a:spLocks noChangeArrowheads="1"/>
                </p:cNvSpPr>
                <p:nvPr/>
              </p:nvSpPr>
              <p:spPr bwMode="auto">
                <a:xfrm>
                  <a:off x="1948" y="3124"/>
                  <a:ext cx="89" cy="17"/>
                </a:xfrm>
                <a:prstGeom prst="rect">
                  <a:avLst/>
                </a:prstGeom>
                <a:solidFill>
                  <a:srgbClr val="DC57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2" name="Rectangle 3892"/>
                <p:cNvSpPr>
                  <a:spLocks noChangeArrowheads="1"/>
                </p:cNvSpPr>
                <p:nvPr/>
              </p:nvSpPr>
              <p:spPr bwMode="auto">
                <a:xfrm>
                  <a:off x="1948" y="3141"/>
                  <a:ext cx="89" cy="16"/>
                </a:xfrm>
                <a:prstGeom prst="rect">
                  <a:avLst/>
                </a:prstGeom>
                <a:solidFill>
                  <a:srgbClr val="DD5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3" name="Rectangle 3893"/>
                <p:cNvSpPr>
                  <a:spLocks noChangeArrowheads="1"/>
                </p:cNvSpPr>
                <p:nvPr/>
              </p:nvSpPr>
              <p:spPr bwMode="auto">
                <a:xfrm>
                  <a:off x="1948" y="3157"/>
                  <a:ext cx="89" cy="17"/>
                </a:xfrm>
                <a:prstGeom prst="rect">
                  <a:avLst/>
                </a:prstGeom>
                <a:solidFill>
                  <a:srgbClr val="DE53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4" name="Rectangle 3894"/>
                <p:cNvSpPr>
                  <a:spLocks noChangeArrowheads="1"/>
                </p:cNvSpPr>
                <p:nvPr/>
              </p:nvSpPr>
              <p:spPr bwMode="auto">
                <a:xfrm>
                  <a:off x="1948" y="3174"/>
                  <a:ext cx="89" cy="16"/>
                </a:xfrm>
                <a:prstGeom prst="rect">
                  <a:avLst/>
                </a:prstGeom>
                <a:solidFill>
                  <a:srgbClr val="DF50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5" name="Rectangle 3895"/>
                <p:cNvSpPr>
                  <a:spLocks noChangeArrowheads="1"/>
                </p:cNvSpPr>
                <p:nvPr/>
              </p:nvSpPr>
              <p:spPr bwMode="auto">
                <a:xfrm>
                  <a:off x="1948" y="3190"/>
                  <a:ext cx="89" cy="9"/>
                </a:xfrm>
                <a:prstGeom prst="rect">
                  <a:avLst/>
                </a:prstGeom>
                <a:solidFill>
                  <a:srgbClr val="E04E5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6" name="Rectangle 3896"/>
                <p:cNvSpPr>
                  <a:spLocks noChangeArrowheads="1"/>
                </p:cNvSpPr>
                <p:nvPr/>
              </p:nvSpPr>
              <p:spPr bwMode="auto">
                <a:xfrm>
                  <a:off x="1948" y="3199"/>
                  <a:ext cx="89" cy="16"/>
                </a:xfrm>
                <a:prstGeom prst="rect">
                  <a:avLst/>
                </a:prstGeom>
                <a:solidFill>
                  <a:srgbClr val="E14C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7" name="Rectangle 3897"/>
                <p:cNvSpPr>
                  <a:spLocks noChangeArrowheads="1"/>
                </p:cNvSpPr>
                <p:nvPr/>
              </p:nvSpPr>
              <p:spPr bwMode="auto">
                <a:xfrm>
                  <a:off x="1948" y="3215"/>
                  <a:ext cx="89" cy="17"/>
                </a:xfrm>
                <a:prstGeom prst="rect">
                  <a:avLst/>
                </a:prstGeom>
                <a:solidFill>
                  <a:srgbClr val="E14A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8" name="Rectangle 3898"/>
                <p:cNvSpPr>
                  <a:spLocks noChangeArrowheads="1"/>
                </p:cNvSpPr>
                <p:nvPr/>
              </p:nvSpPr>
              <p:spPr bwMode="auto">
                <a:xfrm>
                  <a:off x="1948" y="3232"/>
                  <a:ext cx="89" cy="16"/>
                </a:xfrm>
                <a:prstGeom prst="rect">
                  <a:avLst/>
                </a:prstGeom>
                <a:solidFill>
                  <a:srgbClr val="E248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9" name="Rectangle 3899"/>
                <p:cNvSpPr>
                  <a:spLocks noChangeArrowheads="1"/>
                </p:cNvSpPr>
                <p:nvPr/>
              </p:nvSpPr>
              <p:spPr bwMode="auto">
                <a:xfrm>
                  <a:off x="1948" y="3248"/>
                  <a:ext cx="89" cy="8"/>
                </a:xfrm>
                <a:prstGeom prst="rect">
                  <a:avLst/>
                </a:prstGeom>
                <a:solidFill>
                  <a:srgbClr val="E346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0" name="Rectangle 3900"/>
                <p:cNvSpPr>
                  <a:spLocks noChangeArrowheads="1"/>
                </p:cNvSpPr>
                <p:nvPr/>
              </p:nvSpPr>
              <p:spPr bwMode="auto">
                <a:xfrm>
                  <a:off x="1948" y="3256"/>
                  <a:ext cx="89" cy="17"/>
                </a:xfrm>
                <a:prstGeom prst="rect">
                  <a:avLst/>
                </a:prstGeom>
                <a:solidFill>
                  <a:srgbClr val="E345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1" name="Rectangle 3901"/>
                <p:cNvSpPr>
                  <a:spLocks noChangeArrowheads="1"/>
                </p:cNvSpPr>
                <p:nvPr/>
              </p:nvSpPr>
              <p:spPr bwMode="auto">
                <a:xfrm>
                  <a:off x="1948" y="3273"/>
                  <a:ext cx="89" cy="16"/>
                </a:xfrm>
                <a:prstGeom prst="rect">
                  <a:avLst/>
                </a:prstGeom>
                <a:solidFill>
                  <a:srgbClr val="E542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2" name="Rectangle 3902"/>
                <p:cNvSpPr>
                  <a:spLocks noChangeArrowheads="1"/>
                </p:cNvSpPr>
                <p:nvPr/>
              </p:nvSpPr>
              <p:spPr bwMode="auto">
                <a:xfrm>
                  <a:off x="1948" y="3289"/>
                  <a:ext cx="89" cy="17"/>
                </a:xfrm>
                <a:prstGeom prst="rect">
                  <a:avLst/>
                </a:prstGeom>
                <a:solidFill>
                  <a:srgbClr val="E640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3" name="Rectangle 3903"/>
                <p:cNvSpPr>
                  <a:spLocks noChangeArrowheads="1"/>
                </p:cNvSpPr>
                <p:nvPr/>
              </p:nvSpPr>
              <p:spPr bwMode="auto">
                <a:xfrm>
                  <a:off x="1948" y="3306"/>
                  <a:ext cx="89" cy="16"/>
                </a:xfrm>
                <a:prstGeom prst="rect">
                  <a:avLst/>
                </a:prstGeom>
                <a:solidFill>
                  <a:srgbClr val="E63E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4" name="Rectangle 3904"/>
                <p:cNvSpPr>
                  <a:spLocks noChangeArrowheads="1"/>
                </p:cNvSpPr>
                <p:nvPr/>
              </p:nvSpPr>
              <p:spPr bwMode="auto">
                <a:xfrm>
                  <a:off x="1948" y="3322"/>
                  <a:ext cx="89" cy="9"/>
                </a:xfrm>
                <a:prstGeom prst="rect">
                  <a:avLst/>
                </a:prstGeom>
                <a:solidFill>
                  <a:srgbClr val="E73C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5" name="Rectangle 3905"/>
                <p:cNvSpPr>
                  <a:spLocks noChangeArrowheads="1"/>
                </p:cNvSpPr>
                <p:nvPr/>
              </p:nvSpPr>
              <p:spPr bwMode="auto">
                <a:xfrm>
                  <a:off x="1948" y="3331"/>
                  <a:ext cx="89" cy="16"/>
                </a:xfrm>
                <a:prstGeom prst="rect">
                  <a:avLst/>
                </a:prstGeom>
                <a:solidFill>
                  <a:srgbClr val="E83A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6" name="Rectangle 3906"/>
                <p:cNvSpPr>
                  <a:spLocks noChangeArrowheads="1"/>
                </p:cNvSpPr>
                <p:nvPr/>
              </p:nvSpPr>
              <p:spPr bwMode="auto">
                <a:xfrm>
                  <a:off x="1948" y="3347"/>
                  <a:ext cx="89" cy="17"/>
                </a:xfrm>
                <a:prstGeom prst="rect">
                  <a:avLst/>
                </a:prstGeom>
                <a:solidFill>
                  <a:srgbClr val="E937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7" name="Rectangle 3907"/>
                <p:cNvSpPr>
                  <a:spLocks noChangeArrowheads="1"/>
                </p:cNvSpPr>
                <p:nvPr/>
              </p:nvSpPr>
              <p:spPr bwMode="auto">
                <a:xfrm>
                  <a:off x="1948" y="3364"/>
                  <a:ext cx="89" cy="8"/>
                </a:xfrm>
                <a:prstGeom prst="rect">
                  <a:avLst/>
                </a:prstGeom>
                <a:solidFill>
                  <a:srgbClr val="EA35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8" name="Rectangle 3908"/>
                <p:cNvSpPr>
                  <a:spLocks noChangeArrowheads="1"/>
                </p:cNvSpPr>
                <p:nvPr/>
              </p:nvSpPr>
              <p:spPr bwMode="auto">
                <a:xfrm>
                  <a:off x="1948" y="3372"/>
                  <a:ext cx="89" cy="17"/>
                </a:xfrm>
                <a:prstGeom prst="rect">
                  <a:avLst/>
                </a:prstGeom>
                <a:solidFill>
                  <a:srgbClr val="EA34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9" name="Rectangle 3909"/>
                <p:cNvSpPr>
                  <a:spLocks noChangeArrowheads="1"/>
                </p:cNvSpPr>
                <p:nvPr/>
              </p:nvSpPr>
              <p:spPr bwMode="auto">
                <a:xfrm>
                  <a:off x="1948" y="3389"/>
                  <a:ext cx="89" cy="16"/>
                </a:xfrm>
                <a:prstGeom prst="rect">
                  <a:avLst/>
                </a:prstGeom>
                <a:solidFill>
                  <a:srgbClr val="EB32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0" name="Rectangle 3910"/>
                <p:cNvSpPr>
                  <a:spLocks noChangeArrowheads="1"/>
                </p:cNvSpPr>
                <p:nvPr/>
              </p:nvSpPr>
              <p:spPr bwMode="auto">
                <a:xfrm>
                  <a:off x="1948" y="3405"/>
                  <a:ext cx="89" cy="17"/>
                </a:xfrm>
                <a:prstGeom prst="rect">
                  <a:avLst/>
                </a:prstGeom>
                <a:solidFill>
                  <a:srgbClr val="EC30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1" name="Rectangle 3911"/>
                <p:cNvSpPr>
                  <a:spLocks noChangeArrowheads="1"/>
                </p:cNvSpPr>
                <p:nvPr/>
              </p:nvSpPr>
              <p:spPr bwMode="auto">
                <a:xfrm>
                  <a:off x="1948" y="3422"/>
                  <a:ext cx="89" cy="16"/>
                </a:xfrm>
                <a:prstGeom prst="rect">
                  <a:avLst/>
                </a:prstGeom>
                <a:solidFill>
                  <a:srgbClr val="ED2D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2" name="Rectangle 3912"/>
                <p:cNvSpPr>
                  <a:spLocks noChangeArrowheads="1"/>
                </p:cNvSpPr>
                <p:nvPr/>
              </p:nvSpPr>
              <p:spPr bwMode="auto">
                <a:xfrm>
                  <a:off x="1948" y="3438"/>
                  <a:ext cx="89" cy="17"/>
                </a:xfrm>
                <a:prstGeom prst="rect">
                  <a:avLst/>
                </a:prstGeom>
                <a:solidFill>
                  <a:srgbClr val="EE2B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3" name="Rectangle 3913"/>
                <p:cNvSpPr>
                  <a:spLocks noChangeArrowheads="1"/>
                </p:cNvSpPr>
                <p:nvPr/>
              </p:nvSpPr>
              <p:spPr bwMode="auto">
                <a:xfrm>
                  <a:off x="1948" y="3455"/>
                  <a:ext cx="89" cy="16"/>
                </a:xfrm>
                <a:prstGeom prst="rect">
                  <a:avLst/>
                </a:prstGeom>
                <a:solidFill>
                  <a:srgbClr val="EF29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4" name="Rectangle 3914"/>
                <p:cNvSpPr>
                  <a:spLocks noChangeArrowheads="1"/>
                </p:cNvSpPr>
                <p:nvPr/>
              </p:nvSpPr>
              <p:spPr bwMode="auto">
                <a:xfrm>
                  <a:off x="1948" y="3471"/>
                  <a:ext cx="89" cy="17"/>
                </a:xfrm>
                <a:prstGeom prst="rect">
                  <a:avLst/>
                </a:prstGeom>
                <a:solidFill>
                  <a:srgbClr val="F027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5" name="Rectangle 3915"/>
                <p:cNvSpPr>
                  <a:spLocks noChangeArrowheads="1"/>
                </p:cNvSpPr>
                <p:nvPr/>
              </p:nvSpPr>
              <p:spPr bwMode="auto">
                <a:xfrm>
                  <a:off x="1948" y="3488"/>
                  <a:ext cx="89" cy="8"/>
                </a:xfrm>
                <a:prstGeom prst="rect">
                  <a:avLst/>
                </a:prstGeom>
                <a:solidFill>
                  <a:srgbClr val="F025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6" name="Rectangle 3916"/>
                <p:cNvSpPr>
                  <a:spLocks noChangeArrowheads="1"/>
                </p:cNvSpPr>
                <p:nvPr/>
              </p:nvSpPr>
              <p:spPr bwMode="auto">
                <a:xfrm>
                  <a:off x="1948" y="3496"/>
                  <a:ext cx="89" cy="8"/>
                </a:xfrm>
                <a:prstGeom prst="rect">
                  <a:avLst/>
                </a:prstGeom>
                <a:solidFill>
                  <a:srgbClr val="F123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7" name="Rectangle 3917"/>
                <p:cNvSpPr>
                  <a:spLocks noChangeArrowheads="1"/>
                </p:cNvSpPr>
                <p:nvPr/>
              </p:nvSpPr>
              <p:spPr bwMode="auto">
                <a:xfrm>
                  <a:off x="1948" y="3504"/>
                  <a:ext cx="89" cy="17"/>
                </a:xfrm>
                <a:prstGeom prst="rect">
                  <a:avLst/>
                </a:prstGeom>
                <a:solidFill>
                  <a:srgbClr val="F22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8" name="Rectangle 3918"/>
                <p:cNvSpPr>
                  <a:spLocks noChangeArrowheads="1"/>
                </p:cNvSpPr>
                <p:nvPr/>
              </p:nvSpPr>
              <p:spPr bwMode="auto">
                <a:xfrm>
                  <a:off x="1948" y="3521"/>
                  <a:ext cx="89" cy="8"/>
                </a:xfrm>
                <a:prstGeom prst="rect">
                  <a:avLst/>
                </a:prstGeom>
                <a:solidFill>
                  <a:srgbClr val="F21F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9" name="Rectangle 3919"/>
                <p:cNvSpPr>
                  <a:spLocks noChangeArrowheads="1"/>
                </p:cNvSpPr>
                <p:nvPr/>
              </p:nvSpPr>
              <p:spPr bwMode="auto">
                <a:xfrm>
                  <a:off x="1948" y="3529"/>
                  <a:ext cx="89" cy="16"/>
                </a:xfrm>
                <a:prstGeom prst="rect">
                  <a:avLst/>
                </a:prstGeom>
                <a:solidFill>
                  <a:srgbClr val="F31E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0" name="Rectangle 3920"/>
                <p:cNvSpPr>
                  <a:spLocks noChangeArrowheads="1"/>
                </p:cNvSpPr>
                <p:nvPr/>
              </p:nvSpPr>
              <p:spPr bwMode="auto">
                <a:xfrm>
                  <a:off x="1948" y="3545"/>
                  <a:ext cx="89" cy="17"/>
                </a:xfrm>
                <a:prstGeom prst="rect">
                  <a:avLst/>
                </a:prstGeom>
                <a:solidFill>
                  <a:srgbClr val="F41C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1" name="Rectangle 3921"/>
                <p:cNvSpPr>
                  <a:spLocks noChangeArrowheads="1"/>
                </p:cNvSpPr>
                <p:nvPr/>
              </p:nvSpPr>
              <p:spPr bwMode="auto">
                <a:xfrm>
                  <a:off x="1948" y="3562"/>
                  <a:ext cx="89" cy="16"/>
                </a:xfrm>
                <a:prstGeom prst="rect">
                  <a:avLst/>
                </a:prstGeom>
                <a:solidFill>
                  <a:srgbClr val="F519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2" name="Rectangle 3922"/>
                <p:cNvSpPr>
                  <a:spLocks noChangeArrowheads="1"/>
                </p:cNvSpPr>
                <p:nvPr/>
              </p:nvSpPr>
              <p:spPr bwMode="auto">
                <a:xfrm>
                  <a:off x="1948" y="3578"/>
                  <a:ext cx="89" cy="17"/>
                </a:xfrm>
                <a:prstGeom prst="rect">
                  <a:avLst/>
                </a:prstGeom>
                <a:solidFill>
                  <a:srgbClr val="F617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3" name="Rectangle 3923"/>
                <p:cNvSpPr>
                  <a:spLocks noChangeArrowheads="1"/>
                </p:cNvSpPr>
                <p:nvPr/>
              </p:nvSpPr>
              <p:spPr bwMode="auto">
                <a:xfrm>
                  <a:off x="1948" y="3595"/>
                  <a:ext cx="89" cy="17"/>
                </a:xfrm>
                <a:prstGeom prst="rect">
                  <a:avLst/>
                </a:prstGeom>
                <a:solidFill>
                  <a:srgbClr val="F715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4" name="Rectangle 3924"/>
                <p:cNvSpPr>
                  <a:spLocks noChangeArrowheads="1"/>
                </p:cNvSpPr>
                <p:nvPr/>
              </p:nvSpPr>
              <p:spPr bwMode="auto">
                <a:xfrm>
                  <a:off x="1948" y="3612"/>
                  <a:ext cx="89" cy="16"/>
                </a:xfrm>
                <a:prstGeom prst="rect">
                  <a:avLst/>
                </a:prstGeom>
                <a:solidFill>
                  <a:srgbClr val="F713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5" name="Rectangle 3925"/>
                <p:cNvSpPr>
                  <a:spLocks noChangeArrowheads="1"/>
                </p:cNvSpPr>
                <p:nvPr/>
              </p:nvSpPr>
              <p:spPr bwMode="auto">
                <a:xfrm>
                  <a:off x="1948" y="3628"/>
                  <a:ext cx="89" cy="8"/>
                </a:xfrm>
                <a:prstGeom prst="rect">
                  <a:avLst/>
                </a:prstGeom>
                <a:solidFill>
                  <a:srgbClr val="F811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6" name="Rectangle 3926"/>
                <p:cNvSpPr>
                  <a:spLocks noChangeArrowheads="1"/>
                </p:cNvSpPr>
                <p:nvPr/>
              </p:nvSpPr>
              <p:spPr bwMode="auto">
                <a:xfrm>
                  <a:off x="1948" y="3636"/>
                  <a:ext cx="89" cy="17"/>
                </a:xfrm>
                <a:prstGeom prst="rect">
                  <a:avLst/>
                </a:prstGeom>
                <a:solidFill>
                  <a:srgbClr val="F90F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7" name="Rectangle 3927"/>
                <p:cNvSpPr>
                  <a:spLocks noChangeArrowheads="1"/>
                </p:cNvSpPr>
                <p:nvPr/>
              </p:nvSpPr>
              <p:spPr bwMode="auto">
                <a:xfrm>
                  <a:off x="1948" y="3653"/>
                  <a:ext cx="89" cy="8"/>
                </a:xfrm>
                <a:prstGeom prst="rect">
                  <a:avLst/>
                </a:prstGeom>
                <a:solidFill>
                  <a:srgbClr val="FA0D0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8" name="Rectangle 3928"/>
                <p:cNvSpPr>
                  <a:spLocks noChangeArrowheads="1"/>
                </p:cNvSpPr>
                <p:nvPr/>
              </p:nvSpPr>
              <p:spPr bwMode="auto">
                <a:xfrm>
                  <a:off x="1948" y="3661"/>
                  <a:ext cx="89" cy="17"/>
                </a:xfrm>
                <a:prstGeom prst="rect">
                  <a:avLst/>
                </a:prstGeom>
                <a:solidFill>
                  <a:srgbClr val="FA0B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19" name="Rectangle 3929"/>
                <p:cNvSpPr>
                  <a:spLocks noChangeArrowheads="1"/>
                </p:cNvSpPr>
                <p:nvPr/>
              </p:nvSpPr>
              <p:spPr bwMode="auto">
                <a:xfrm>
                  <a:off x="1948" y="3678"/>
                  <a:ext cx="89" cy="16"/>
                </a:xfrm>
                <a:prstGeom prst="rect">
                  <a:avLst/>
                </a:prstGeom>
                <a:solidFill>
                  <a:srgbClr val="FB09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0" name="Rectangle 3930"/>
                <p:cNvSpPr>
                  <a:spLocks noChangeArrowheads="1"/>
                </p:cNvSpPr>
                <p:nvPr/>
              </p:nvSpPr>
              <p:spPr bwMode="auto">
                <a:xfrm>
                  <a:off x="1948" y="3694"/>
                  <a:ext cx="89" cy="17"/>
                </a:xfrm>
                <a:prstGeom prst="rect">
                  <a:avLst/>
                </a:prstGeom>
                <a:solidFill>
                  <a:srgbClr val="FC07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1" name="Rectangle 3931"/>
                <p:cNvSpPr>
                  <a:spLocks noChangeArrowheads="1"/>
                </p:cNvSpPr>
                <p:nvPr/>
              </p:nvSpPr>
              <p:spPr bwMode="auto">
                <a:xfrm>
                  <a:off x="1948" y="3711"/>
                  <a:ext cx="89" cy="16"/>
                </a:xfrm>
                <a:prstGeom prst="rect">
                  <a:avLst/>
                </a:prstGeom>
                <a:solidFill>
                  <a:srgbClr val="FD04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2" name="Rectangle 3932"/>
                <p:cNvSpPr>
                  <a:spLocks noChangeArrowheads="1"/>
                </p:cNvSpPr>
                <p:nvPr/>
              </p:nvSpPr>
              <p:spPr bwMode="auto">
                <a:xfrm>
                  <a:off x="1948" y="3727"/>
                  <a:ext cx="89" cy="17"/>
                </a:xfrm>
                <a:prstGeom prst="rect">
                  <a:avLst/>
                </a:prstGeom>
                <a:solidFill>
                  <a:srgbClr val="FF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3" name="Rectangle 3933"/>
                <p:cNvSpPr>
                  <a:spLocks noChangeArrowheads="1"/>
                </p:cNvSpPr>
                <p:nvPr/>
              </p:nvSpPr>
              <p:spPr bwMode="auto">
                <a:xfrm>
                  <a:off x="2127" y="1894"/>
                  <a:ext cx="90" cy="25"/>
                </a:xfrm>
                <a:prstGeom prst="rect">
                  <a:avLst/>
                </a:prstGeom>
                <a:solidFill>
                  <a:srgbClr val="CAD9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4" name="Rectangle 3934"/>
                <p:cNvSpPr>
                  <a:spLocks noChangeArrowheads="1"/>
                </p:cNvSpPr>
                <p:nvPr/>
              </p:nvSpPr>
              <p:spPr bwMode="auto">
                <a:xfrm>
                  <a:off x="2127" y="1919"/>
                  <a:ext cx="90" cy="16"/>
                </a:xfrm>
                <a:prstGeom prst="rect">
                  <a:avLst/>
                </a:prstGeom>
                <a:solidFill>
                  <a:srgbClr val="C8D8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5" name="Rectangle 3935"/>
                <p:cNvSpPr>
                  <a:spLocks noChangeArrowheads="1"/>
                </p:cNvSpPr>
                <p:nvPr/>
              </p:nvSpPr>
              <p:spPr bwMode="auto">
                <a:xfrm>
                  <a:off x="2127" y="1935"/>
                  <a:ext cx="90" cy="33"/>
                </a:xfrm>
                <a:prstGeom prst="rect">
                  <a:avLst/>
                </a:prstGeom>
                <a:solidFill>
                  <a:srgbClr val="C6D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6" name="Rectangle 3936"/>
                <p:cNvSpPr>
                  <a:spLocks noChangeArrowheads="1"/>
                </p:cNvSpPr>
                <p:nvPr/>
              </p:nvSpPr>
              <p:spPr bwMode="auto">
                <a:xfrm>
                  <a:off x="2127" y="1968"/>
                  <a:ext cx="90" cy="17"/>
                </a:xfrm>
                <a:prstGeom prst="rect">
                  <a:avLst/>
                </a:prstGeom>
                <a:solidFill>
                  <a:srgbClr val="C4D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7" name="Rectangle 3937"/>
                <p:cNvSpPr>
                  <a:spLocks noChangeArrowheads="1"/>
                </p:cNvSpPr>
                <p:nvPr/>
              </p:nvSpPr>
              <p:spPr bwMode="auto">
                <a:xfrm>
                  <a:off x="2127" y="1985"/>
                  <a:ext cx="90" cy="24"/>
                </a:xfrm>
                <a:prstGeom prst="rect">
                  <a:avLst/>
                </a:prstGeom>
                <a:solidFill>
                  <a:srgbClr val="C2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8" name="Rectangle 3938"/>
                <p:cNvSpPr>
                  <a:spLocks noChangeArrowheads="1"/>
                </p:cNvSpPr>
                <p:nvPr/>
              </p:nvSpPr>
              <p:spPr bwMode="auto">
                <a:xfrm>
                  <a:off x="2127" y="2009"/>
                  <a:ext cx="90" cy="33"/>
                </a:xfrm>
                <a:prstGeom prst="rect">
                  <a:avLst/>
                </a:prstGeom>
                <a:solidFill>
                  <a:srgbClr val="C0D2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29" name="Rectangle 3939"/>
                <p:cNvSpPr>
                  <a:spLocks noChangeArrowheads="1"/>
                </p:cNvSpPr>
                <p:nvPr/>
              </p:nvSpPr>
              <p:spPr bwMode="auto">
                <a:xfrm>
                  <a:off x="2127" y="2042"/>
                  <a:ext cx="90" cy="33"/>
                </a:xfrm>
                <a:prstGeom prst="rect">
                  <a:avLst/>
                </a:prstGeom>
                <a:solidFill>
                  <a:srgbClr val="BDD0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0" name="Rectangle 3940"/>
                <p:cNvSpPr>
                  <a:spLocks noChangeArrowheads="1"/>
                </p:cNvSpPr>
                <p:nvPr/>
              </p:nvSpPr>
              <p:spPr bwMode="auto">
                <a:xfrm>
                  <a:off x="2127" y="2075"/>
                  <a:ext cx="90" cy="25"/>
                </a:xfrm>
                <a:prstGeom prst="rect">
                  <a:avLst/>
                </a:prstGeom>
                <a:solidFill>
                  <a:srgbClr val="BBCE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1" name="Rectangle 3941"/>
                <p:cNvSpPr>
                  <a:spLocks noChangeArrowheads="1"/>
                </p:cNvSpPr>
                <p:nvPr/>
              </p:nvSpPr>
              <p:spPr bwMode="auto">
                <a:xfrm>
                  <a:off x="2127" y="2100"/>
                  <a:ext cx="90" cy="17"/>
                </a:xfrm>
                <a:prstGeom prst="rect">
                  <a:avLst/>
                </a:prstGeom>
                <a:solidFill>
                  <a:srgbClr val="B9CC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2" name="Rectangle 3942"/>
                <p:cNvSpPr>
                  <a:spLocks noChangeArrowheads="1"/>
                </p:cNvSpPr>
                <p:nvPr/>
              </p:nvSpPr>
              <p:spPr bwMode="auto">
                <a:xfrm>
                  <a:off x="2127" y="2117"/>
                  <a:ext cx="90" cy="33"/>
                </a:xfrm>
                <a:prstGeom prst="rect">
                  <a:avLst/>
                </a:prstGeom>
                <a:solidFill>
                  <a:srgbClr val="B7CB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3" name="Rectangle 3943"/>
                <p:cNvSpPr>
                  <a:spLocks noChangeArrowheads="1"/>
                </p:cNvSpPr>
                <p:nvPr/>
              </p:nvSpPr>
              <p:spPr bwMode="auto">
                <a:xfrm>
                  <a:off x="2127" y="2150"/>
                  <a:ext cx="90" cy="16"/>
                </a:xfrm>
                <a:prstGeom prst="rect">
                  <a:avLst/>
                </a:prstGeom>
                <a:solidFill>
                  <a:srgbClr val="B5C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4" name="Rectangle 3944"/>
                <p:cNvSpPr>
                  <a:spLocks noChangeArrowheads="1"/>
                </p:cNvSpPr>
                <p:nvPr/>
              </p:nvSpPr>
              <p:spPr bwMode="auto">
                <a:xfrm>
                  <a:off x="2127" y="2166"/>
                  <a:ext cx="90" cy="33"/>
                </a:xfrm>
                <a:prstGeom prst="rect">
                  <a:avLst/>
                </a:prstGeom>
                <a:solidFill>
                  <a:srgbClr val="B3C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5" name="Rectangle 3945"/>
                <p:cNvSpPr>
                  <a:spLocks noChangeArrowheads="1"/>
                </p:cNvSpPr>
                <p:nvPr/>
              </p:nvSpPr>
              <p:spPr bwMode="auto">
                <a:xfrm>
                  <a:off x="2127" y="2199"/>
                  <a:ext cx="90" cy="182"/>
                </a:xfrm>
                <a:prstGeom prst="rect">
                  <a:avLst/>
                </a:prstGeom>
                <a:solidFill>
                  <a:srgbClr val="B1C7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6" name="Rectangle 3946"/>
                <p:cNvSpPr>
                  <a:spLocks noChangeArrowheads="1"/>
                </p:cNvSpPr>
                <p:nvPr/>
              </p:nvSpPr>
              <p:spPr bwMode="auto">
                <a:xfrm>
                  <a:off x="2127" y="2381"/>
                  <a:ext cx="90" cy="8"/>
                </a:xfrm>
                <a:prstGeom prst="rect">
                  <a:avLst/>
                </a:prstGeom>
                <a:solidFill>
                  <a:srgbClr val="B0C5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7" name="Rectangle 3947"/>
                <p:cNvSpPr>
                  <a:spLocks noChangeArrowheads="1"/>
                </p:cNvSpPr>
                <p:nvPr/>
              </p:nvSpPr>
              <p:spPr bwMode="auto">
                <a:xfrm>
                  <a:off x="2127" y="2389"/>
                  <a:ext cx="90" cy="17"/>
                </a:xfrm>
                <a:prstGeom prst="rect">
                  <a:avLst/>
                </a:prstGeom>
                <a:solidFill>
                  <a:srgbClr val="B1C3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8" name="Rectangle 3948"/>
                <p:cNvSpPr>
                  <a:spLocks noChangeArrowheads="1"/>
                </p:cNvSpPr>
                <p:nvPr/>
              </p:nvSpPr>
              <p:spPr bwMode="auto">
                <a:xfrm>
                  <a:off x="2127" y="2406"/>
                  <a:ext cx="90" cy="16"/>
                </a:xfrm>
                <a:prstGeom prst="rect">
                  <a:avLst/>
                </a:prstGeom>
                <a:solidFill>
                  <a:srgbClr val="B2C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39" name="Rectangle 3949"/>
                <p:cNvSpPr>
                  <a:spLocks noChangeArrowheads="1"/>
                </p:cNvSpPr>
                <p:nvPr/>
              </p:nvSpPr>
              <p:spPr bwMode="auto">
                <a:xfrm>
                  <a:off x="2127" y="2422"/>
                  <a:ext cx="90" cy="17"/>
                </a:xfrm>
                <a:prstGeom prst="rect">
                  <a:avLst/>
                </a:prstGeom>
                <a:solidFill>
                  <a:srgbClr val="B3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0" name="Rectangle 3950"/>
                <p:cNvSpPr>
                  <a:spLocks noChangeArrowheads="1"/>
                </p:cNvSpPr>
                <p:nvPr/>
              </p:nvSpPr>
              <p:spPr bwMode="auto">
                <a:xfrm>
                  <a:off x="2127" y="2439"/>
                  <a:ext cx="90" cy="8"/>
                </a:xfrm>
                <a:prstGeom prst="rect">
                  <a:avLst/>
                </a:prstGeom>
                <a:solidFill>
                  <a:srgbClr val="B4BD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1" name="Rectangle 3951"/>
                <p:cNvSpPr>
                  <a:spLocks noChangeArrowheads="1"/>
                </p:cNvSpPr>
                <p:nvPr/>
              </p:nvSpPr>
              <p:spPr bwMode="auto">
                <a:xfrm>
                  <a:off x="2127" y="2447"/>
                  <a:ext cx="90" cy="17"/>
                </a:xfrm>
                <a:prstGeom prst="rect">
                  <a:avLst/>
                </a:prstGeom>
                <a:solidFill>
                  <a:srgbClr val="B4BB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2" name="Rectangle 3952"/>
                <p:cNvSpPr>
                  <a:spLocks noChangeArrowheads="1"/>
                </p:cNvSpPr>
                <p:nvPr/>
              </p:nvSpPr>
              <p:spPr bwMode="auto">
                <a:xfrm>
                  <a:off x="2127" y="2464"/>
                  <a:ext cx="90" cy="16"/>
                </a:xfrm>
                <a:prstGeom prst="rect">
                  <a:avLst/>
                </a:prstGeom>
                <a:solidFill>
                  <a:srgbClr val="B5B9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3" name="Rectangle 3953"/>
                <p:cNvSpPr>
                  <a:spLocks noChangeArrowheads="1"/>
                </p:cNvSpPr>
                <p:nvPr/>
              </p:nvSpPr>
              <p:spPr bwMode="auto">
                <a:xfrm>
                  <a:off x="2127" y="2480"/>
                  <a:ext cx="90" cy="8"/>
                </a:xfrm>
                <a:prstGeom prst="rect">
                  <a:avLst/>
                </a:prstGeom>
                <a:solidFill>
                  <a:srgbClr val="B6B7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4" name="Rectangle 3954"/>
                <p:cNvSpPr>
                  <a:spLocks noChangeArrowheads="1"/>
                </p:cNvSpPr>
                <p:nvPr/>
              </p:nvSpPr>
              <p:spPr bwMode="auto">
                <a:xfrm>
                  <a:off x="2127" y="2488"/>
                  <a:ext cx="90" cy="17"/>
                </a:xfrm>
                <a:prstGeom prst="rect">
                  <a:avLst/>
                </a:prstGeom>
                <a:solidFill>
                  <a:srgbClr val="B6B6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5" name="Rectangle 3955"/>
                <p:cNvSpPr>
                  <a:spLocks noChangeArrowheads="1"/>
                </p:cNvSpPr>
                <p:nvPr/>
              </p:nvSpPr>
              <p:spPr bwMode="auto">
                <a:xfrm>
                  <a:off x="2127" y="2505"/>
                  <a:ext cx="90" cy="16"/>
                </a:xfrm>
                <a:prstGeom prst="rect">
                  <a:avLst/>
                </a:prstGeom>
                <a:solidFill>
                  <a:srgbClr val="B8B3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6" name="Rectangle 3956"/>
                <p:cNvSpPr>
                  <a:spLocks noChangeArrowheads="1"/>
                </p:cNvSpPr>
                <p:nvPr/>
              </p:nvSpPr>
              <p:spPr bwMode="auto">
                <a:xfrm>
                  <a:off x="2127" y="2521"/>
                  <a:ext cx="90" cy="17"/>
                </a:xfrm>
                <a:prstGeom prst="rect">
                  <a:avLst/>
                </a:prstGeom>
                <a:solidFill>
                  <a:srgbClr val="B9B1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7" name="Rectangle 3957"/>
                <p:cNvSpPr>
                  <a:spLocks noChangeArrowheads="1"/>
                </p:cNvSpPr>
                <p:nvPr/>
              </p:nvSpPr>
              <p:spPr bwMode="auto">
                <a:xfrm>
                  <a:off x="2127" y="2538"/>
                  <a:ext cx="90" cy="8"/>
                </a:xfrm>
                <a:prstGeom prst="rect">
                  <a:avLst/>
                </a:prstGeom>
                <a:solidFill>
                  <a:srgbClr val="B9AF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8" name="Rectangle 3958"/>
                <p:cNvSpPr>
                  <a:spLocks noChangeArrowheads="1"/>
                </p:cNvSpPr>
                <p:nvPr/>
              </p:nvSpPr>
              <p:spPr bwMode="auto">
                <a:xfrm>
                  <a:off x="2127" y="2546"/>
                  <a:ext cx="90" cy="17"/>
                </a:xfrm>
                <a:prstGeom prst="rect">
                  <a:avLst/>
                </a:prstGeom>
                <a:solidFill>
                  <a:srgbClr val="BAAD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49" name="Rectangle 3959"/>
                <p:cNvSpPr>
                  <a:spLocks noChangeArrowheads="1"/>
                </p:cNvSpPr>
                <p:nvPr/>
              </p:nvSpPr>
              <p:spPr bwMode="auto">
                <a:xfrm>
                  <a:off x="2127" y="2563"/>
                  <a:ext cx="90" cy="16"/>
                </a:xfrm>
                <a:prstGeom prst="rect">
                  <a:avLst/>
                </a:prstGeom>
                <a:solidFill>
                  <a:srgbClr val="BBAA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0" name="Rectangle 3960"/>
                <p:cNvSpPr>
                  <a:spLocks noChangeArrowheads="1"/>
                </p:cNvSpPr>
                <p:nvPr/>
              </p:nvSpPr>
              <p:spPr bwMode="auto">
                <a:xfrm>
                  <a:off x="2127" y="2579"/>
                  <a:ext cx="90" cy="17"/>
                </a:xfrm>
                <a:prstGeom prst="rect">
                  <a:avLst/>
                </a:prstGeom>
                <a:solidFill>
                  <a:srgbClr val="BCA8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1" name="Rectangle 3961"/>
                <p:cNvSpPr>
                  <a:spLocks noChangeArrowheads="1"/>
                </p:cNvSpPr>
                <p:nvPr/>
              </p:nvSpPr>
              <p:spPr bwMode="auto">
                <a:xfrm>
                  <a:off x="2127" y="2596"/>
                  <a:ext cx="90" cy="8"/>
                </a:xfrm>
                <a:prstGeom prst="rect">
                  <a:avLst/>
                </a:prstGeom>
                <a:solidFill>
                  <a:srgbClr val="BDA6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2" name="Rectangle 3962"/>
                <p:cNvSpPr>
                  <a:spLocks noChangeArrowheads="1"/>
                </p:cNvSpPr>
                <p:nvPr/>
              </p:nvSpPr>
              <p:spPr bwMode="auto">
                <a:xfrm>
                  <a:off x="2127" y="2604"/>
                  <a:ext cx="90" cy="17"/>
                </a:xfrm>
                <a:prstGeom prst="rect">
                  <a:avLst/>
                </a:prstGeom>
                <a:solidFill>
                  <a:srgbClr val="BDA5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3" name="Rectangle 3963"/>
                <p:cNvSpPr>
                  <a:spLocks noChangeArrowheads="1"/>
                </p:cNvSpPr>
                <p:nvPr/>
              </p:nvSpPr>
              <p:spPr bwMode="auto">
                <a:xfrm>
                  <a:off x="2127" y="2621"/>
                  <a:ext cx="90" cy="16"/>
                </a:xfrm>
                <a:prstGeom prst="rect">
                  <a:avLst/>
                </a:prstGeom>
                <a:solidFill>
                  <a:srgbClr val="BEA2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4" name="Rectangle 3964"/>
                <p:cNvSpPr>
                  <a:spLocks noChangeArrowheads="1"/>
                </p:cNvSpPr>
                <p:nvPr/>
              </p:nvSpPr>
              <p:spPr bwMode="auto">
                <a:xfrm>
                  <a:off x="2127" y="2637"/>
                  <a:ext cx="90" cy="17"/>
                </a:xfrm>
                <a:prstGeom prst="rect">
                  <a:avLst/>
                </a:prstGeom>
                <a:solidFill>
                  <a:srgbClr val="BFA0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5" name="Rectangle 3965"/>
                <p:cNvSpPr>
                  <a:spLocks noChangeArrowheads="1"/>
                </p:cNvSpPr>
                <p:nvPr/>
              </p:nvSpPr>
              <p:spPr bwMode="auto">
                <a:xfrm>
                  <a:off x="2127" y="2654"/>
                  <a:ext cx="90" cy="16"/>
                </a:xfrm>
                <a:prstGeom prst="rect">
                  <a:avLst/>
                </a:prstGeom>
                <a:solidFill>
                  <a:srgbClr val="C09E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6" name="Rectangle 3966"/>
                <p:cNvSpPr>
                  <a:spLocks noChangeArrowheads="1"/>
                </p:cNvSpPr>
                <p:nvPr/>
              </p:nvSpPr>
              <p:spPr bwMode="auto">
                <a:xfrm>
                  <a:off x="2127" y="2670"/>
                  <a:ext cx="90" cy="8"/>
                </a:xfrm>
                <a:prstGeom prst="rect">
                  <a:avLst/>
                </a:prstGeom>
                <a:solidFill>
                  <a:srgbClr val="C19C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7" name="Rectangle 3967"/>
                <p:cNvSpPr>
                  <a:spLocks noChangeArrowheads="1"/>
                </p:cNvSpPr>
                <p:nvPr/>
              </p:nvSpPr>
              <p:spPr bwMode="auto">
                <a:xfrm>
                  <a:off x="2127" y="2678"/>
                  <a:ext cx="90" cy="17"/>
                </a:xfrm>
                <a:prstGeom prst="rect">
                  <a:avLst/>
                </a:prstGeom>
                <a:solidFill>
                  <a:srgbClr val="C29A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8" name="Rectangle 3968"/>
                <p:cNvSpPr>
                  <a:spLocks noChangeArrowheads="1"/>
                </p:cNvSpPr>
                <p:nvPr/>
              </p:nvSpPr>
              <p:spPr bwMode="auto">
                <a:xfrm>
                  <a:off x="2127" y="2695"/>
                  <a:ext cx="90" cy="16"/>
                </a:xfrm>
                <a:prstGeom prst="rect">
                  <a:avLst/>
                </a:prstGeom>
                <a:solidFill>
                  <a:srgbClr val="C398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59" name="Rectangle 3969"/>
                <p:cNvSpPr>
                  <a:spLocks noChangeArrowheads="1"/>
                </p:cNvSpPr>
                <p:nvPr/>
              </p:nvSpPr>
              <p:spPr bwMode="auto">
                <a:xfrm>
                  <a:off x="2127" y="2711"/>
                  <a:ext cx="90" cy="9"/>
                </a:xfrm>
                <a:prstGeom prst="rect">
                  <a:avLst/>
                </a:prstGeom>
                <a:solidFill>
                  <a:srgbClr val="C395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0" name="Rectangle 3970"/>
                <p:cNvSpPr>
                  <a:spLocks noChangeArrowheads="1"/>
                </p:cNvSpPr>
                <p:nvPr/>
              </p:nvSpPr>
              <p:spPr bwMode="auto">
                <a:xfrm>
                  <a:off x="2127" y="2720"/>
                  <a:ext cx="90" cy="16"/>
                </a:xfrm>
                <a:prstGeom prst="rect">
                  <a:avLst/>
                </a:prstGeom>
                <a:solidFill>
                  <a:srgbClr val="C494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1" name="Rectangle 3971"/>
                <p:cNvSpPr>
                  <a:spLocks noChangeArrowheads="1"/>
                </p:cNvSpPr>
                <p:nvPr/>
              </p:nvSpPr>
              <p:spPr bwMode="auto">
                <a:xfrm>
                  <a:off x="2127" y="2736"/>
                  <a:ext cx="90" cy="17"/>
                </a:xfrm>
                <a:prstGeom prst="rect">
                  <a:avLst/>
                </a:prstGeom>
                <a:solidFill>
                  <a:srgbClr val="C591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2" name="Rectangle 3972"/>
                <p:cNvSpPr>
                  <a:spLocks noChangeArrowheads="1"/>
                </p:cNvSpPr>
                <p:nvPr/>
              </p:nvSpPr>
              <p:spPr bwMode="auto">
                <a:xfrm>
                  <a:off x="2127" y="2753"/>
                  <a:ext cx="90" cy="16"/>
                </a:xfrm>
                <a:prstGeom prst="rect">
                  <a:avLst/>
                </a:prstGeom>
                <a:solidFill>
                  <a:srgbClr val="C68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3" name="Rectangle 3973"/>
                <p:cNvSpPr>
                  <a:spLocks noChangeArrowheads="1"/>
                </p:cNvSpPr>
                <p:nvPr/>
              </p:nvSpPr>
              <p:spPr bwMode="auto">
                <a:xfrm>
                  <a:off x="2127" y="2769"/>
                  <a:ext cx="90" cy="17"/>
                </a:xfrm>
                <a:prstGeom prst="rect">
                  <a:avLst/>
                </a:prstGeom>
                <a:solidFill>
                  <a:srgbClr val="C78D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4" name="Rectangle 3974"/>
                <p:cNvSpPr>
                  <a:spLocks noChangeArrowheads="1"/>
                </p:cNvSpPr>
                <p:nvPr/>
              </p:nvSpPr>
              <p:spPr bwMode="auto">
                <a:xfrm>
                  <a:off x="2127" y="2786"/>
                  <a:ext cx="90" cy="8"/>
                </a:xfrm>
                <a:prstGeom prst="rect">
                  <a:avLst/>
                </a:prstGeom>
                <a:solidFill>
                  <a:srgbClr val="C88B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5" name="Rectangle 3975"/>
                <p:cNvSpPr>
                  <a:spLocks noChangeArrowheads="1"/>
                </p:cNvSpPr>
                <p:nvPr/>
              </p:nvSpPr>
              <p:spPr bwMode="auto">
                <a:xfrm>
                  <a:off x="2127" y="2794"/>
                  <a:ext cx="90" cy="16"/>
                </a:xfrm>
                <a:prstGeom prst="rect">
                  <a:avLst/>
                </a:prstGeom>
                <a:solidFill>
                  <a:srgbClr val="C889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6" name="Rectangle 3976"/>
                <p:cNvSpPr>
                  <a:spLocks noChangeArrowheads="1"/>
                </p:cNvSpPr>
                <p:nvPr/>
              </p:nvSpPr>
              <p:spPr bwMode="auto">
                <a:xfrm>
                  <a:off x="2127" y="2810"/>
                  <a:ext cx="90" cy="17"/>
                </a:xfrm>
                <a:prstGeom prst="rect">
                  <a:avLst/>
                </a:prstGeom>
                <a:solidFill>
                  <a:srgbClr val="C987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7" name="Rectangle 3977"/>
                <p:cNvSpPr>
                  <a:spLocks noChangeArrowheads="1"/>
                </p:cNvSpPr>
                <p:nvPr/>
              </p:nvSpPr>
              <p:spPr bwMode="auto">
                <a:xfrm>
                  <a:off x="2127" y="2827"/>
                  <a:ext cx="90" cy="8"/>
                </a:xfrm>
                <a:prstGeom prst="rect">
                  <a:avLst/>
                </a:prstGeom>
                <a:solidFill>
                  <a:srgbClr val="CA85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8" name="Rectangle 3978"/>
                <p:cNvSpPr>
                  <a:spLocks noChangeArrowheads="1"/>
                </p:cNvSpPr>
                <p:nvPr/>
              </p:nvSpPr>
              <p:spPr bwMode="auto">
                <a:xfrm>
                  <a:off x="2127" y="2835"/>
                  <a:ext cx="90" cy="17"/>
                </a:xfrm>
                <a:prstGeom prst="rect">
                  <a:avLst/>
                </a:prstGeom>
                <a:solidFill>
                  <a:srgbClr val="CA84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69" name="Rectangle 3979"/>
                <p:cNvSpPr>
                  <a:spLocks noChangeArrowheads="1"/>
                </p:cNvSpPr>
                <p:nvPr/>
              </p:nvSpPr>
              <p:spPr bwMode="auto">
                <a:xfrm>
                  <a:off x="2127" y="2852"/>
                  <a:ext cx="90" cy="16"/>
                </a:xfrm>
                <a:prstGeom prst="rect">
                  <a:avLst/>
                </a:prstGeom>
                <a:solidFill>
                  <a:srgbClr val="CC81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0" name="Rectangle 3980"/>
                <p:cNvSpPr>
                  <a:spLocks noChangeArrowheads="1"/>
                </p:cNvSpPr>
                <p:nvPr/>
              </p:nvSpPr>
              <p:spPr bwMode="auto">
                <a:xfrm>
                  <a:off x="2127" y="2868"/>
                  <a:ext cx="90" cy="17"/>
                </a:xfrm>
                <a:prstGeom prst="rect">
                  <a:avLst/>
                </a:prstGeom>
                <a:solidFill>
                  <a:srgbClr val="CD7E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1" name="Rectangle 3981"/>
                <p:cNvSpPr>
                  <a:spLocks noChangeArrowheads="1"/>
                </p:cNvSpPr>
                <p:nvPr/>
              </p:nvSpPr>
              <p:spPr bwMode="auto">
                <a:xfrm>
                  <a:off x="2127" y="2885"/>
                  <a:ext cx="90" cy="16"/>
                </a:xfrm>
                <a:prstGeom prst="rect">
                  <a:avLst/>
                </a:prstGeom>
                <a:solidFill>
                  <a:srgbClr val="CD7C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2" name="Rectangle 3982"/>
                <p:cNvSpPr>
                  <a:spLocks noChangeArrowheads="1"/>
                </p:cNvSpPr>
                <p:nvPr/>
              </p:nvSpPr>
              <p:spPr bwMode="auto">
                <a:xfrm>
                  <a:off x="2127" y="2901"/>
                  <a:ext cx="90" cy="9"/>
                </a:xfrm>
                <a:prstGeom prst="rect">
                  <a:avLst/>
                </a:prstGeom>
                <a:solidFill>
                  <a:srgbClr val="CE7A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3" name="Rectangle 3983"/>
                <p:cNvSpPr>
                  <a:spLocks noChangeArrowheads="1"/>
                </p:cNvSpPr>
                <p:nvPr/>
              </p:nvSpPr>
              <p:spPr bwMode="auto">
                <a:xfrm>
                  <a:off x="2127" y="2910"/>
                  <a:ext cx="90" cy="16"/>
                </a:xfrm>
                <a:prstGeom prst="rect">
                  <a:avLst/>
                </a:prstGeom>
                <a:solidFill>
                  <a:srgbClr val="CF78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4" name="Rectangle 3984"/>
                <p:cNvSpPr>
                  <a:spLocks noChangeArrowheads="1"/>
                </p:cNvSpPr>
                <p:nvPr/>
              </p:nvSpPr>
              <p:spPr bwMode="auto">
                <a:xfrm>
                  <a:off x="2127" y="2926"/>
                  <a:ext cx="90" cy="17"/>
                </a:xfrm>
                <a:prstGeom prst="rect">
                  <a:avLst/>
                </a:prstGeom>
                <a:solidFill>
                  <a:srgbClr val="D076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5" name="Rectangle 3985"/>
                <p:cNvSpPr>
                  <a:spLocks noChangeArrowheads="1"/>
                </p:cNvSpPr>
                <p:nvPr/>
              </p:nvSpPr>
              <p:spPr bwMode="auto">
                <a:xfrm>
                  <a:off x="2127" y="2943"/>
                  <a:ext cx="90" cy="8"/>
                </a:xfrm>
                <a:prstGeom prst="rect">
                  <a:avLst/>
                </a:prstGeom>
                <a:solidFill>
                  <a:srgbClr val="D1748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6" name="Rectangle 3986"/>
                <p:cNvSpPr>
                  <a:spLocks noChangeArrowheads="1"/>
                </p:cNvSpPr>
                <p:nvPr/>
              </p:nvSpPr>
              <p:spPr bwMode="auto">
                <a:xfrm>
                  <a:off x="2127" y="2951"/>
                  <a:ext cx="90" cy="16"/>
                </a:xfrm>
                <a:prstGeom prst="rect">
                  <a:avLst/>
                </a:prstGeom>
                <a:solidFill>
                  <a:srgbClr val="D173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77" name="Rectangle 3987"/>
                <p:cNvSpPr>
                  <a:spLocks noChangeArrowheads="1"/>
                </p:cNvSpPr>
                <p:nvPr/>
              </p:nvSpPr>
              <p:spPr bwMode="auto">
                <a:xfrm>
                  <a:off x="2127" y="2967"/>
                  <a:ext cx="90" cy="17"/>
                </a:xfrm>
                <a:prstGeom prst="rect">
                  <a:avLst/>
                </a:prstGeom>
                <a:solidFill>
                  <a:srgbClr val="D2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46" name="Group 4189"/>
              <p:cNvGrpSpPr>
                <a:grpSpLocks/>
              </p:cNvGrpSpPr>
              <p:nvPr/>
            </p:nvGrpSpPr>
            <p:grpSpPr bwMode="auto">
              <a:xfrm>
                <a:off x="3607966" y="2533085"/>
                <a:ext cx="653876" cy="3135075"/>
                <a:chOff x="2127" y="1943"/>
                <a:chExt cx="441" cy="1801"/>
              </a:xfrm>
            </p:grpSpPr>
            <p:sp>
              <p:nvSpPr>
                <p:cNvPr id="5078" name="Rectangle 3989"/>
                <p:cNvSpPr>
                  <a:spLocks noChangeArrowheads="1"/>
                </p:cNvSpPr>
                <p:nvPr/>
              </p:nvSpPr>
              <p:spPr bwMode="auto">
                <a:xfrm>
                  <a:off x="2127" y="2984"/>
                  <a:ext cx="90" cy="16"/>
                </a:xfrm>
                <a:prstGeom prst="rect">
                  <a:avLst/>
                </a:prstGeom>
                <a:solidFill>
                  <a:srgbClr val="D36E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9" name="Rectangle 3990"/>
                <p:cNvSpPr>
                  <a:spLocks noChangeArrowheads="1"/>
                </p:cNvSpPr>
                <p:nvPr/>
              </p:nvSpPr>
              <p:spPr bwMode="auto">
                <a:xfrm>
                  <a:off x="2127" y="3000"/>
                  <a:ext cx="90" cy="17"/>
                </a:xfrm>
                <a:prstGeom prst="rect">
                  <a:avLst/>
                </a:prstGeom>
                <a:solidFill>
                  <a:srgbClr val="D46C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0" name="Rectangle 3991"/>
                <p:cNvSpPr>
                  <a:spLocks noChangeArrowheads="1"/>
                </p:cNvSpPr>
                <p:nvPr/>
              </p:nvSpPr>
              <p:spPr bwMode="auto">
                <a:xfrm>
                  <a:off x="2127" y="3017"/>
                  <a:ext cx="90" cy="8"/>
                </a:xfrm>
                <a:prstGeom prst="rect">
                  <a:avLst/>
                </a:prstGeom>
                <a:solidFill>
                  <a:srgbClr val="D56A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1" name="Rectangle 3992"/>
                <p:cNvSpPr>
                  <a:spLocks noChangeArrowheads="1"/>
                </p:cNvSpPr>
                <p:nvPr/>
              </p:nvSpPr>
              <p:spPr bwMode="auto">
                <a:xfrm>
                  <a:off x="2127" y="3025"/>
                  <a:ext cx="90" cy="8"/>
                </a:xfrm>
                <a:prstGeom prst="rect">
                  <a:avLst/>
                </a:prstGeom>
                <a:solidFill>
                  <a:srgbClr val="D6687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2" name="Rectangle 3993"/>
                <p:cNvSpPr>
                  <a:spLocks noChangeArrowheads="1"/>
                </p:cNvSpPr>
                <p:nvPr/>
              </p:nvSpPr>
              <p:spPr bwMode="auto">
                <a:xfrm>
                  <a:off x="2127" y="3033"/>
                  <a:ext cx="90" cy="9"/>
                </a:xfrm>
                <a:prstGeom prst="rect">
                  <a:avLst/>
                </a:prstGeom>
                <a:solidFill>
                  <a:srgbClr val="D666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3" name="Rectangle 3994"/>
                <p:cNvSpPr>
                  <a:spLocks noChangeArrowheads="1"/>
                </p:cNvSpPr>
                <p:nvPr/>
              </p:nvSpPr>
              <p:spPr bwMode="auto">
                <a:xfrm>
                  <a:off x="2127" y="3042"/>
                  <a:ext cx="90" cy="16"/>
                </a:xfrm>
                <a:prstGeom prst="rect">
                  <a:avLst/>
                </a:prstGeom>
                <a:solidFill>
                  <a:srgbClr val="D765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4" name="Rectangle 3995"/>
                <p:cNvSpPr>
                  <a:spLocks noChangeArrowheads="1"/>
                </p:cNvSpPr>
                <p:nvPr/>
              </p:nvSpPr>
              <p:spPr bwMode="auto">
                <a:xfrm>
                  <a:off x="2127" y="3058"/>
                  <a:ext cx="90" cy="8"/>
                </a:xfrm>
                <a:prstGeom prst="rect">
                  <a:avLst/>
                </a:prstGeom>
                <a:solidFill>
                  <a:srgbClr val="D763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5" name="Rectangle 3996"/>
                <p:cNvSpPr>
                  <a:spLocks noChangeArrowheads="1"/>
                </p:cNvSpPr>
                <p:nvPr/>
              </p:nvSpPr>
              <p:spPr bwMode="auto">
                <a:xfrm>
                  <a:off x="2127" y="3066"/>
                  <a:ext cx="90" cy="17"/>
                </a:xfrm>
                <a:prstGeom prst="rect">
                  <a:avLst/>
                </a:prstGeom>
                <a:solidFill>
                  <a:srgbClr val="D862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6" name="Rectangle 3997"/>
                <p:cNvSpPr>
                  <a:spLocks noChangeArrowheads="1"/>
                </p:cNvSpPr>
                <p:nvPr/>
              </p:nvSpPr>
              <p:spPr bwMode="auto">
                <a:xfrm>
                  <a:off x="2127" y="3083"/>
                  <a:ext cx="90" cy="17"/>
                </a:xfrm>
                <a:prstGeom prst="rect">
                  <a:avLst/>
                </a:prstGeom>
                <a:solidFill>
                  <a:srgbClr val="D95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7" name="Rectangle 3998"/>
                <p:cNvSpPr>
                  <a:spLocks noChangeArrowheads="1"/>
                </p:cNvSpPr>
                <p:nvPr/>
              </p:nvSpPr>
              <p:spPr bwMode="auto">
                <a:xfrm>
                  <a:off x="2127" y="3100"/>
                  <a:ext cx="90" cy="16"/>
                </a:xfrm>
                <a:prstGeom prst="rect">
                  <a:avLst/>
                </a:prstGeom>
                <a:solidFill>
                  <a:srgbClr val="DA5D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8" name="Rectangle 3999"/>
                <p:cNvSpPr>
                  <a:spLocks noChangeArrowheads="1"/>
                </p:cNvSpPr>
                <p:nvPr/>
              </p:nvSpPr>
              <p:spPr bwMode="auto">
                <a:xfrm>
                  <a:off x="2127" y="3116"/>
                  <a:ext cx="90" cy="17"/>
                </a:xfrm>
                <a:prstGeom prst="rect">
                  <a:avLst/>
                </a:prstGeom>
                <a:solidFill>
                  <a:srgbClr val="DB5B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9" name="Rectangle 4000"/>
                <p:cNvSpPr>
                  <a:spLocks noChangeArrowheads="1"/>
                </p:cNvSpPr>
                <p:nvPr/>
              </p:nvSpPr>
              <p:spPr bwMode="auto">
                <a:xfrm>
                  <a:off x="2127" y="3133"/>
                  <a:ext cx="90" cy="8"/>
                </a:xfrm>
                <a:prstGeom prst="rect">
                  <a:avLst/>
                </a:prstGeom>
                <a:solidFill>
                  <a:srgbClr val="DC59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0" name="Rectangle 4001"/>
                <p:cNvSpPr>
                  <a:spLocks noChangeArrowheads="1"/>
                </p:cNvSpPr>
                <p:nvPr/>
              </p:nvSpPr>
              <p:spPr bwMode="auto">
                <a:xfrm>
                  <a:off x="2127" y="3141"/>
                  <a:ext cx="90" cy="16"/>
                </a:xfrm>
                <a:prstGeom prst="rect">
                  <a:avLst/>
                </a:prstGeom>
                <a:solidFill>
                  <a:srgbClr val="DC57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1" name="Rectangle 4002"/>
                <p:cNvSpPr>
                  <a:spLocks noChangeArrowheads="1"/>
                </p:cNvSpPr>
                <p:nvPr/>
              </p:nvSpPr>
              <p:spPr bwMode="auto">
                <a:xfrm>
                  <a:off x="2127" y="3157"/>
                  <a:ext cx="90" cy="17"/>
                </a:xfrm>
                <a:prstGeom prst="rect">
                  <a:avLst/>
                </a:prstGeom>
                <a:solidFill>
                  <a:srgbClr val="DD5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2" name="Rectangle 4003"/>
                <p:cNvSpPr>
                  <a:spLocks noChangeArrowheads="1"/>
                </p:cNvSpPr>
                <p:nvPr/>
              </p:nvSpPr>
              <p:spPr bwMode="auto">
                <a:xfrm>
                  <a:off x="2127" y="3174"/>
                  <a:ext cx="90" cy="8"/>
                </a:xfrm>
                <a:prstGeom prst="rect">
                  <a:avLst/>
                </a:prstGeom>
                <a:solidFill>
                  <a:srgbClr val="DE53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3" name="Rectangle 4004"/>
                <p:cNvSpPr>
                  <a:spLocks noChangeArrowheads="1"/>
                </p:cNvSpPr>
                <p:nvPr/>
              </p:nvSpPr>
              <p:spPr bwMode="auto">
                <a:xfrm>
                  <a:off x="2127" y="3182"/>
                  <a:ext cx="90" cy="17"/>
                </a:xfrm>
                <a:prstGeom prst="rect">
                  <a:avLst/>
                </a:prstGeom>
                <a:solidFill>
                  <a:srgbClr val="DE51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4" name="Rectangle 4005"/>
                <p:cNvSpPr>
                  <a:spLocks noChangeArrowheads="1"/>
                </p:cNvSpPr>
                <p:nvPr/>
              </p:nvSpPr>
              <p:spPr bwMode="auto">
                <a:xfrm>
                  <a:off x="2127" y="3199"/>
                  <a:ext cx="90" cy="16"/>
                </a:xfrm>
                <a:prstGeom prst="rect">
                  <a:avLst/>
                </a:prstGeom>
                <a:solidFill>
                  <a:srgbClr val="E04E5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5" name="Rectangle 4006"/>
                <p:cNvSpPr>
                  <a:spLocks noChangeArrowheads="1"/>
                </p:cNvSpPr>
                <p:nvPr/>
              </p:nvSpPr>
              <p:spPr bwMode="auto">
                <a:xfrm>
                  <a:off x="2127" y="3215"/>
                  <a:ext cx="90" cy="17"/>
                </a:xfrm>
                <a:prstGeom prst="rect">
                  <a:avLst/>
                </a:prstGeom>
                <a:solidFill>
                  <a:srgbClr val="E14C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6" name="Rectangle 4007"/>
                <p:cNvSpPr>
                  <a:spLocks noChangeArrowheads="1"/>
                </p:cNvSpPr>
                <p:nvPr/>
              </p:nvSpPr>
              <p:spPr bwMode="auto">
                <a:xfrm>
                  <a:off x="2127" y="3232"/>
                  <a:ext cx="90" cy="16"/>
                </a:xfrm>
                <a:prstGeom prst="rect">
                  <a:avLst/>
                </a:prstGeom>
                <a:solidFill>
                  <a:srgbClr val="E14A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7" name="Rectangle 4008"/>
                <p:cNvSpPr>
                  <a:spLocks noChangeArrowheads="1"/>
                </p:cNvSpPr>
                <p:nvPr/>
              </p:nvSpPr>
              <p:spPr bwMode="auto">
                <a:xfrm>
                  <a:off x="2127" y="3248"/>
                  <a:ext cx="90" cy="8"/>
                </a:xfrm>
                <a:prstGeom prst="rect">
                  <a:avLst/>
                </a:prstGeom>
                <a:solidFill>
                  <a:srgbClr val="E248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8" name="Rectangle 4009"/>
                <p:cNvSpPr>
                  <a:spLocks noChangeArrowheads="1"/>
                </p:cNvSpPr>
                <p:nvPr/>
              </p:nvSpPr>
              <p:spPr bwMode="auto">
                <a:xfrm>
                  <a:off x="2127" y="3256"/>
                  <a:ext cx="90" cy="17"/>
                </a:xfrm>
                <a:prstGeom prst="rect">
                  <a:avLst/>
                </a:prstGeom>
                <a:solidFill>
                  <a:srgbClr val="E346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9" name="Rectangle 4010"/>
                <p:cNvSpPr>
                  <a:spLocks noChangeArrowheads="1"/>
                </p:cNvSpPr>
                <p:nvPr/>
              </p:nvSpPr>
              <p:spPr bwMode="auto">
                <a:xfrm>
                  <a:off x="2127" y="3273"/>
                  <a:ext cx="90" cy="16"/>
                </a:xfrm>
                <a:prstGeom prst="rect">
                  <a:avLst/>
                </a:prstGeom>
                <a:solidFill>
                  <a:srgbClr val="E444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0" name="Rectangle 4011"/>
                <p:cNvSpPr>
                  <a:spLocks noChangeArrowheads="1"/>
                </p:cNvSpPr>
                <p:nvPr/>
              </p:nvSpPr>
              <p:spPr bwMode="auto">
                <a:xfrm>
                  <a:off x="2127" y="3289"/>
                  <a:ext cx="90" cy="9"/>
                </a:xfrm>
                <a:prstGeom prst="rect">
                  <a:avLst/>
                </a:prstGeom>
                <a:solidFill>
                  <a:srgbClr val="E542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1" name="Rectangle 4012"/>
                <p:cNvSpPr>
                  <a:spLocks noChangeArrowheads="1"/>
                </p:cNvSpPr>
                <p:nvPr/>
              </p:nvSpPr>
              <p:spPr bwMode="auto">
                <a:xfrm>
                  <a:off x="2127" y="3298"/>
                  <a:ext cx="90" cy="16"/>
                </a:xfrm>
                <a:prstGeom prst="rect">
                  <a:avLst/>
                </a:prstGeom>
                <a:solidFill>
                  <a:srgbClr val="E541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2" name="Rectangle 4013"/>
                <p:cNvSpPr>
                  <a:spLocks noChangeArrowheads="1"/>
                </p:cNvSpPr>
                <p:nvPr/>
              </p:nvSpPr>
              <p:spPr bwMode="auto">
                <a:xfrm>
                  <a:off x="2127" y="3314"/>
                  <a:ext cx="90" cy="17"/>
                </a:xfrm>
                <a:prstGeom prst="rect">
                  <a:avLst/>
                </a:prstGeom>
                <a:solidFill>
                  <a:srgbClr val="E63E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3" name="Rectangle 4014"/>
                <p:cNvSpPr>
                  <a:spLocks noChangeArrowheads="1"/>
                </p:cNvSpPr>
                <p:nvPr/>
              </p:nvSpPr>
              <p:spPr bwMode="auto">
                <a:xfrm>
                  <a:off x="2127" y="3331"/>
                  <a:ext cx="90" cy="16"/>
                </a:xfrm>
                <a:prstGeom prst="rect">
                  <a:avLst/>
                </a:prstGeom>
                <a:solidFill>
                  <a:srgbClr val="E73C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4" name="Rectangle 4015"/>
                <p:cNvSpPr>
                  <a:spLocks noChangeArrowheads="1"/>
                </p:cNvSpPr>
                <p:nvPr/>
              </p:nvSpPr>
              <p:spPr bwMode="auto">
                <a:xfrm>
                  <a:off x="2127" y="3347"/>
                  <a:ext cx="90" cy="17"/>
                </a:xfrm>
                <a:prstGeom prst="rect">
                  <a:avLst/>
                </a:prstGeom>
                <a:solidFill>
                  <a:srgbClr val="E839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5" name="Rectangle 4016"/>
                <p:cNvSpPr>
                  <a:spLocks noChangeArrowheads="1"/>
                </p:cNvSpPr>
                <p:nvPr/>
              </p:nvSpPr>
              <p:spPr bwMode="auto">
                <a:xfrm>
                  <a:off x="2127" y="3364"/>
                  <a:ext cx="90" cy="8"/>
                </a:xfrm>
                <a:prstGeom prst="rect">
                  <a:avLst/>
                </a:prstGeom>
                <a:solidFill>
                  <a:srgbClr val="E937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6" name="Rectangle 4017"/>
                <p:cNvSpPr>
                  <a:spLocks noChangeArrowheads="1"/>
                </p:cNvSpPr>
                <p:nvPr/>
              </p:nvSpPr>
              <p:spPr bwMode="auto">
                <a:xfrm>
                  <a:off x="2127" y="3372"/>
                  <a:ext cx="90" cy="17"/>
                </a:xfrm>
                <a:prstGeom prst="rect">
                  <a:avLst/>
                </a:prstGeom>
                <a:solidFill>
                  <a:srgbClr val="EA35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7" name="Rectangle 4018"/>
                <p:cNvSpPr>
                  <a:spLocks noChangeArrowheads="1"/>
                </p:cNvSpPr>
                <p:nvPr/>
              </p:nvSpPr>
              <p:spPr bwMode="auto">
                <a:xfrm>
                  <a:off x="2127" y="3389"/>
                  <a:ext cx="90" cy="16"/>
                </a:xfrm>
                <a:prstGeom prst="rect">
                  <a:avLst/>
                </a:prstGeom>
                <a:solidFill>
                  <a:srgbClr val="EB33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8" name="Rectangle 4019"/>
                <p:cNvSpPr>
                  <a:spLocks noChangeArrowheads="1"/>
                </p:cNvSpPr>
                <p:nvPr/>
              </p:nvSpPr>
              <p:spPr bwMode="auto">
                <a:xfrm>
                  <a:off x="2127" y="3405"/>
                  <a:ext cx="90" cy="8"/>
                </a:xfrm>
                <a:prstGeom prst="rect">
                  <a:avLst/>
                </a:prstGeom>
                <a:solidFill>
                  <a:srgbClr val="EB31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9" name="Rectangle 4020"/>
                <p:cNvSpPr>
                  <a:spLocks noChangeArrowheads="1"/>
                </p:cNvSpPr>
                <p:nvPr/>
              </p:nvSpPr>
              <p:spPr bwMode="auto">
                <a:xfrm>
                  <a:off x="2127" y="3413"/>
                  <a:ext cx="90" cy="17"/>
                </a:xfrm>
                <a:prstGeom prst="rect">
                  <a:avLst/>
                </a:prstGeom>
                <a:solidFill>
                  <a:srgbClr val="EC30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0" name="Rectangle 4021"/>
                <p:cNvSpPr>
                  <a:spLocks noChangeArrowheads="1"/>
                </p:cNvSpPr>
                <p:nvPr/>
              </p:nvSpPr>
              <p:spPr bwMode="auto">
                <a:xfrm>
                  <a:off x="2127" y="3430"/>
                  <a:ext cx="90" cy="16"/>
                </a:xfrm>
                <a:prstGeom prst="rect">
                  <a:avLst/>
                </a:prstGeom>
                <a:solidFill>
                  <a:srgbClr val="ED2D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1" name="Rectangle 4022"/>
                <p:cNvSpPr>
                  <a:spLocks noChangeArrowheads="1"/>
                </p:cNvSpPr>
                <p:nvPr/>
              </p:nvSpPr>
              <p:spPr bwMode="auto">
                <a:xfrm>
                  <a:off x="2127" y="3446"/>
                  <a:ext cx="90" cy="17"/>
                </a:xfrm>
                <a:prstGeom prst="rect">
                  <a:avLst/>
                </a:prstGeom>
                <a:solidFill>
                  <a:srgbClr val="EE2B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2" name="Rectangle 4023"/>
                <p:cNvSpPr>
                  <a:spLocks noChangeArrowheads="1"/>
                </p:cNvSpPr>
                <p:nvPr/>
              </p:nvSpPr>
              <p:spPr bwMode="auto">
                <a:xfrm>
                  <a:off x="2127" y="3463"/>
                  <a:ext cx="90" cy="16"/>
                </a:xfrm>
                <a:prstGeom prst="rect">
                  <a:avLst/>
                </a:prstGeom>
                <a:solidFill>
                  <a:srgbClr val="EF29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3" name="Rectangle 4024"/>
                <p:cNvSpPr>
                  <a:spLocks noChangeArrowheads="1"/>
                </p:cNvSpPr>
                <p:nvPr/>
              </p:nvSpPr>
              <p:spPr bwMode="auto">
                <a:xfrm>
                  <a:off x="2127" y="3479"/>
                  <a:ext cx="90" cy="9"/>
                </a:xfrm>
                <a:prstGeom prst="rect">
                  <a:avLst/>
                </a:prstGeom>
                <a:solidFill>
                  <a:srgbClr val="F027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4" name="Rectangle 4025"/>
                <p:cNvSpPr>
                  <a:spLocks noChangeArrowheads="1"/>
                </p:cNvSpPr>
                <p:nvPr/>
              </p:nvSpPr>
              <p:spPr bwMode="auto">
                <a:xfrm>
                  <a:off x="2127" y="3488"/>
                  <a:ext cx="90" cy="16"/>
                </a:xfrm>
                <a:prstGeom prst="rect">
                  <a:avLst/>
                </a:prstGeom>
                <a:solidFill>
                  <a:srgbClr val="F0252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5" name="Rectangle 4026"/>
                <p:cNvSpPr>
                  <a:spLocks noChangeArrowheads="1"/>
                </p:cNvSpPr>
                <p:nvPr/>
              </p:nvSpPr>
              <p:spPr bwMode="auto">
                <a:xfrm>
                  <a:off x="2127" y="3504"/>
                  <a:ext cx="90" cy="17"/>
                </a:xfrm>
                <a:prstGeom prst="rect">
                  <a:avLst/>
                </a:prstGeom>
                <a:solidFill>
                  <a:srgbClr val="F122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6" name="Rectangle 4027"/>
                <p:cNvSpPr>
                  <a:spLocks noChangeArrowheads="1"/>
                </p:cNvSpPr>
                <p:nvPr/>
              </p:nvSpPr>
              <p:spPr bwMode="auto">
                <a:xfrm>
                  <a:off x="2127" y="3521"/>
                  <a:ext cx="90" cy="8"/>
                </a:xfrm>
                <a:prstGeom prst="rect">
                  <a:avLst/>
                </a:prstGeom>
                <a:solidFill>
                  <a:srgbClr val="F220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7" name="Rectangle 4028"/>
                <p:cNvSpPr>
                  <a:spLocks noChangeArrowheads="1"/>
                </p:cNvSpPr>
                <p:nvPr/>
              </p:nvSpPr>
              <p:spPr bwMode="auto">
                <a:xfrm>
                  <a:off x="2127" y="3529"/>
                  <a:ext cx="90" cy="16"/>
                </a:xfrm>
                <a:prstGeom prst="rect">
                  <a:avLst/>
                </a:prstGeom>
                <a:solidFill>
                  <a:srgbClr val="F21F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8" name="Rectangle 4029"/>
                <p:cNvSpPr>
                  <a:spLocks noChangeArrowheads="1"/>
                </p:cNvSpPr>
                <p:nvPr/>
              </p:nvSpPr>
              <p:spPr bwMode="auto">
                <a:xfrm>
                  <a:off x="2127" y="3545"/>
                  <a:ext cx="90" cy="17"/>
                </a:xfrm>
                <a:prstGeom prst="rect">
                  <a:avLst/>
                </a:prstGeom>
                <a:solidFill>
                  <a:srgbClr val="F41C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9" name="Rectangle 4030"/>
                <p:cNvSpPr>
                  <a:spLocks noChangeArrowheads="1"/>
                </p:cNvSpPr>
                <p:nvPr/>
              </p:nvSpPr>
              <p:spPr bwMode="auto">
                <a:xfrm>
                  <a:off x="2127" y="3562"/>
                  <a:ext cx="90" cy="16"/>
                </a:xfrm>
                <a:prstGeom prst="rect">
                  <a:avLst/>
                </a:prstGeom>
                <a:solidFill>
                  <a:srgbClr val="F51A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0" name="Rectangle 4031"/>
                <p:cNvSpPr>
                  <a:spLocks noChangeArrowheads="1"/>
                </p:cNvSpPr>
                <p:nvPr/>
              </p:nvSpPr>
              <p:spPr bwMode="auto">
                <a:xfrm>
                  <a:off x="2127" y="3578"/>
                  <a:ext cx="90" cy="17"/>
                </a:xfrm>
                <a:prstGeom prst="rect">
                  <a:avLst/>
                </a:prstGeom>
                <a:solidFill>
                  <a:srgbClr val="F518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1" name="Rectangle 4032"/>
                <p:cNvSpPr>
                  <a:spLocks noChangeArrowheads="1"/>
                </p:cNvSpPr>
                <p:nvPr/>
              </p:nvSpPr>
              <p:spPr bwMode="auto">
                <a:xfrm>
                  <a:off x="2127" y="3595"/>
                  <a:ext cx="90" cy="8"/>
                </a:xfrm>
                <a:prstGeom prst="rect">
                  <a:avLst/>
                </a:prstGeom>
                <a:solidFill>
                  <a:srgbClr val="F616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2" name="Rectangle 4033"/>
                <p:cNvSpPr>
                  <a:spLocks noChangeArrowheads="1"/>
                </p:cNvSpPr>
                <p:nvPr/>
              </p:nvSpPr>
              <p:spPr bwMode="auto">
                <a:xfrm>
                  <a:off x="2127" y="3603"/>
                  <a:ext cx="90" cy="17"/>
                </a:xfrm>
                <a:prstGeom prst="rect">
                  <a:avLst/>
                </a:prstGeom>
                <a:solidFill>
                  <a:srgbClr val="F71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3" name="Rectangle 4034"/>
                <p:cNvSpPr>
                  <a:spLocks noChangeArrowheads="1"/>
                </p:cNvSpPr>
                <p:nvPr/>
              </p:nvSpPr>
              <p:spPr bwMode="auto">
                <a:xfrm>
                  <a:off x="2127" y="3620"/>
                  <a:ext cx="90" cy="16"/>
                </a:xfrm>
                <a:prstGeom prst="rect">
                  <a:avLst/>
                </a:prstGeom>
                <a:solidFill>
                  <a:srgbClr val="F812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4" name="Rectangle 4035"/>
                <p:cNvSpPr>
                  <a:spLocks noChangeArrowheads="1"/>
                </p:cNvSpPr>
                <p:nvPr/>
              </p:nvSpPr>
              <p:spPr bwMode="auto">
                <a:xfrm>
                  <a:off x="2127" y="3636"/>
                  <a:ext cx="90" cy="9"/>
                </a:xfrm>
                <a:prstGeom prst="rect">
                  <a:avLst/>
                </a:prstGeom>
                <a:solidFill>
                  <a:srgbClr val="F910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5" name="Rectangle 4036"/>
                <p:cNvSpPr>
                  <a:spLocks noChangeArrowheads="1"/>
                </p:cNvSpPr>
                <p:nvPr/>
              </p:nvSpPr>
              <p:spPr bwMode="auto">
                <a:xfrm>
                  <a:off x="2127" y="3645"/>
                  <a:ext cx="90" cy="16"/>
                </a:xfrm>
                <a:prstGeom prst="rect">
                  <a:avLst/>
                </a:prstGeom>
                <a:solidFill>
                  <a:srgbClr val="F90F1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6" name="Rectangle 4037"/>
                <p:cNvSpPr>
                  <a:spLocks noChangeArrowheads="1"/>
                </p:cNvSpPr>
                <p:nvPr/>
              </p:nvSpPr>
              <p:spPr bwMode="auto">
                <a:xfrm>
                  <a:off x="2127" y="3661"/>
                  <a:ext cx="90" cy="8"/>
                </a:xfrm>
                <a:prstGeom prst="rect">
                  <a:avLst/>
                </a:prstGeom>
                <a:solidFill>
                  <a:srgbClr val="FA0C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7" name="Rectangle 4038"/>
                <p:cNvSpPr>
                  <a:spLocks noChangeArrowheads="1"/>
                </p:cNvSpPr>
                <p:nvPr/>
              </p:nvSpPr>
              <p:spPr bwMode="auto">
                <a:xfrm>
                  <a:off x="2127" y="3669"/>
                  <a:ext cx="90" cy="17"/>
                </a:xfrm>
                <a:prstGeom prst="rect">
                  <a:avLst/>
                </a:prstGeom>
                <a:solidFill>
                  <a:srgbClr val="FB0A0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8" name="Rectangle 4039"/>
                <p:cNvSpPr>
                  <a:spLocks noChangeArrowheads="1"/>
                </p:cNvSpPr>
                <p:nvPr/>
              </p:nvSpPr>
              <p:spPr bwMode="auto">
                <a:xfrm>
                  <a:off x="2127" y="3686"/>
                  <a:ext cx="90" cy="8"/>
                </a:xfrm>
                <a:prstGeom prst="rect">
                  <a:avLst/>
                </a:prstGeom>
                <a:solidFill>
                  <a:srgbClr val="FC080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9" name="Rectangle 4040"/>
                <p:cNvSpPr>
                  <a:spLocks noChangeArrowheads="1"/>
                </p:cNvSpPr>
                <p:nvPr/>
              </p:nvSpPr>
              <p:spPr bwMode="auto">
                <a:xfrm>
                  <a:off x="2127" y="3694"/>
                  <a:ext cx="90" cy="17"/>
                </a:xfrm>
                <a:prstGeom prst="rect">
                  <a:avLst/>
                </a:prstGeom>
                <a:solidFill>
                  <a:srgbClr val="FC07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0" name="Rectangle 4041"/>
                <p:cNvSpPr>
                  <a:spLocks noChangeArrowheads="1"/>
                </p:cNvSpPr>
                <p:nvPr/>
              </p:nvSpPr>
              <p:spPr bwMode="auto">
                <a:xfrm>
                  <a:off x="2127" y="3711"/>
                  <a:ext cx="90" cy="8"/>
                </a:xfrm>
                <a:prstGeom prst="rect">
                  <a:avLst/>
                </a:prstGeom>
                <a:solidFill>
                  <a:srgbClr val="FD05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1" name="Rectangle 4042"/>
                <p:cNvSpPr>
                  <a:spLocks noChangeArrowheads="1"/>
                </p:cNvSpPr>
                <p:nvPr/>
              </p:nvSpPr>
              <p:spPr bwMode="auto">
                <a:xfrm>
                  <a:off x="2127" y="3719"/>
                  <a:ext cx="90" cy="16"/>
                </a:xfrm>
                <a:prstGeom prst="rect">
                  <a:avLst/>
                </a:prstGeom>
                <a:solidFill>
                  <a:srgbClr val="FE030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2" name="Rectangle 4043"/>
                <p:cNvSpPr>
                  <a:spLocks noChangeArrowheads="1"/>
                </p:cNvSpPr>
                <p:nvPr/>
              </p:nvSpPr>
              <p:spPr bwMode="auto">
                <a:xfrm>
                  <a:off x="2127" y="3735"/>
                  <a:ext cx="90" cy="9"/>
                </a:xfrm>
                <a:prstGeom prst="rect">
                  <a:avLst/>
                </a:prstGeom>
                <a:solidFill>
                  <a:srgbClr val="FF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3" name="Rectangle 4044"/>
                <p:cNvSpPr>
                  <a:spLocks noChangeArrowheads="1"/>
                </p:cNvSpPr>
                <p:nvPr/>
              </p:nvSpPr>
              <p:spPr bwMode="auto">
                <a:xfrm>
                  <a:off x="2299" y="1943"/>
                  <a:ext cx="89" cy="25"/>
                </a:xfrm>
                <a:prstGeom prst="rect">
                  <a:avLst/>
                </a:prstGeom>
                <a:solidFill>
                  <a:srgbClr val="CAD9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4" name="Rectangle 4045"/>
                <p:cNvSpPr>
                  <a:spLocks noChangeArrowheads="1"/>
                </p:cNvSpPr>
                <p:nvPr/>
              </p:nvSpPr>
              <p:spPr bwMode="auto">
                <a:xfrm>
                  <a:off x="2299" y="1968"/>
                  <a:ext cx="89" cy="17"/>
                </a:xfrm>
                <a:prstGeom prst="rect">
                  <a:avLst/>
                </a:prstGeom>
                <a:solidFill>
                  <a:srgbClr val="C8D7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5" name="Rectangle 4046"/>
                <p:cNvSpPr>
                  <a:spLocks noChangeArrowheads="1"/>
                </p:cNvSpPr>
                <p:nvPr/>
              </p:nvSpPr>
              <p:spPr bwMode="auto">
                <a:xfrm>
                  <a:off x="2299" y="1985"/>
                  <a:ext cx="89" cy="33"/>
                </a:xfrm>
                <a:prstGeom prst="rect">
                  <a:avLst/>
                </a:prstGeom>
                <a:solidFill>
                  <a:srgbClr val="C6D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6" name="Rectangle 4047"/>
                <p:cNvSpPr>
                  <a:spLocks noChangeArrowheads="1"/>
                </p:cNvSpPr>
                <p:nvPr/>
              </p:nvSpPr>
              <p:spPr bwMode="auto">
                <a:xfrm>
                  <a:off x="2299" y="2018"/>
                  <a:ext cx="89" cy="33"/>
                </a:xfrm>
                <a:prstGeom prst="rect">
                  <a:avLst/>
                </a:prstGeom>
                <a:solidFill>
                  <a:srgbClr val="C3D4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7" name="Rectangle 4048"/>
                <p:cNvSpPr>
                  <a:spLocks noChangeArrowheads="1"/>
                </p:cNvSpPr>
                <p:nvPr/>
              </p:nvSpPr>
              <p:spPr bwMode="auto">
                <a:xfrm>
                  <a:off x="2299" y="2051"/>
                  <a:ext cx="89" cy="16"/>
                </a:xfrm>
                <a:prstGeom prst="rect">
                  <a:avLst/>
                </a:prstGeom>
                <a:solidFill>
                  <a:srgbClr val="C1D2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8" name="Rectangle 4049"/>
                <p:cNvSpPr>
                  <a:spLocks noChangeArrowheads="1"/>
                </p:cNvSpPr>
                <p:nvPr/>
              </p:nvSpPr>
              <p:spPr bwMode="auto">
                <a:xfrm>
                  <a:off x="2299" y="2067"/>
                  <a:ext cx="89" cy="25"/>
                </a:xfrm>
                <a:prstGeom prst="rect">
                  <a:avLst/>
                </a:prstGeom>
                <a:solidFill>
                  <a:srgbClr val="BFD1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9" name="Rectangle 4050"/>
                <p:cNvSpPr>
                  <a:spLocks noChangeArrowheads="1"/>
                </p:cNvSpPr>
                <p:nvPr/>
              </p:nvSpPr>
              <p:spPr bwMode="auto">
                <a:xfrm>
                  <a:off x="2299" y="2092"/>
                  <a:ext cx="89" cy="25"/>
                </a:xfrm>
                <a:prstGeom prst="rect">
                  <a:avLst/>
                </a:prstGeom>
                <a:solidFill>
                  <a:srgbClr val="BDD0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0" name="Rectangle 4051"/>
                <p:cNvSpPr>
                  <a:spLocks noChangeArrowheads="1"/>
                </p:cNvSpPr>
                <p:nvPr/>
              </p:nvSpPr>
              <p:spPr bwMode="auto">
                <a:xfrm>
                  <a:off x="2299" y="2117"/>
                  <a:ext cx="89" cy="25"/>
                </a:xfrm>
                <a:prstGeom prst="rect">
                  <a:avLst/>
                </a:prstGeom>
                <a:solidFill>
                  <a:srgbClr val="BBCE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1" name="Rectangle 4052"/>
                <p:cNvSpPr>
                  <a:spLocks noChangeArrowheads="1"/>
                </p:cNvSpPr>
                <p:nvPr/>
              </p:nvSpPr>
              <p:spPr bwMode="auto">
                <a:xfrm>
                  <a:off x="2299" y="2142"/>
                  <a:ext cx="89" cy="16"/>
                </a:xfrm>
                <a:prstGeom prst="rect">
                  <a:avLst/>
                </a:prstGeom>
                <a:solidFill>
                  <a:srgbClr val="B9CD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2" name="Rectangle 4053"/>
                <p:cNvSpPr>
                  <a:spLocks noChangeArrowheads="1"/>
                </p:cNvSpPr>
                <p:nvPr/>
              </p:nvSpPr>
              <p:spPr bwMode="auto">
                <a:xfrm>
                  <a:off x="2299" y="2158"/>
                  <a:ext cx="89" cy="33"/>
                </a:xfrm>
                <a:prstGeom prst="rect">
                  <a:avLst/>
                </a:prstGeom>
                <a:solidFill>
                  <a:srgbClr val="B7CB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3" name="Rectangle 4054"/>
                <p:cNvSpPr>
                  <a:spLocks noChangeArrowheads="1"/>
                </p:cNvSpPr>
                <p:nvPr/>
              </p:nvSpPr>
              <p:spPr bwMode="auto">
                <a:xfrm>
                  <a:off x="2299" y="2191"/>
                  <a:ext cx="89" cy="17"/>
                </a:xfrm>
                <a:prstGeom prst="rect">
                  <a:avLst/>
                </a:prstGeom>
                <a:solidFill>
                  <a:srgbClr val="B5C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4" name="Rectangle 4055"/>
                <p:cNvSpPr>
                  <a:spLocks noChangeArrowheads="1"/>
                </p:cNvSpPr>
                <p:nvPr/>
              </p:nvSpPr>
              <p:spPr bwMode="auto">
                <a:xfrm>
                  <a:off x="2299" y="2208"/>
                  <a:ext cx="89" cy="33"/>
                </a:xfrm>
                <a:prstGeom prst="rect">
                  <a:avLst/>
                </a:prstGeom>
                <a:solidFill>
                  <a:srgbClr val="B3C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5" name="Rectangle 4056"/>
                <p:cNvSpPr>
                  <a:spLocks noChangeArrowheads="1"/>
                </p:cNvSpPr>
                <p:nvPr/>
              </p:nvSpPr>
              <p:spPr bwMode="auto">
                <a:xfrm>
                  <a:off x="2299" y="2241"/>
                  <a:ext cx="89" cy="181"/>
                </a:xfrm>
                <a:prstGeom prst="rect">
                  <a:avLst/>
                </a:prstGeom>
                <a:solidFill>
                  <a:srgbClr val="B1C7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6" name="Rectangle 4057"/>
                <p:cNvSpPr>
                  <a:spLocks noChangeArrowheads="1"/>
                </p:cNvSpPr>
                <p:nvPr/>
              </p:nvSpPr>
              <p:spPr bwMode="auto">
                <a:xfrm>
                  <a:off x="2299" y="2422"/>
                  <a:ext cx="89" cy="17"/>
                </a:xfrm>
                <a:prstGeom prst="rect">
                  <a:avLst/>
                </a:prstGeom>
                <a:solidFill>
                  <a:srgbClr val="B1C4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7" name="Rectangle 4058"/>
                <p:cNvSpPr>
                  <a:spLocks noChangeArrowheads="1"/>
                </p:cNvSpPr>
                <p:nvPr/>
              </p:nvSpPr>
              <p:spPr bwMode="auto">
                <a:xfrm>
                  <a:off x="2299" y="2439"/>
                  <a:ext cx="89" cy="8"/>
                </a:xfrm>
                <a:prstGeom prst="rect">
                  <a:avLst/>
                </a:prstGeom>
                <a:solidFill>
                  <a:srgbClr val="B1C2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8" name="Rectangle 4059"/>
                <p:cNvSpPr>
                  <a:spLocks noChangeArrowheads="1"/>
                </p:cNvSpPr>
                <p:nvPr/>
              </p:nvSpPr>
              <p:spPr bwMode="auto">
                <a:xfrm>
                  <a:off x="2299" y="2447"/>
                  <a:ext cx="89" cy="8"/>
                </a:xfrm>
                <a:prstGeom prst="rect">
                  <a:avLst/>
                </a:prstGeom>
                <a:solidFill>
                  <a:srgbClr val="B2C0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9" name="Rectangle 4060"/>
                <p:cNvSpPr>
                  <a:spLocks noChangeArrowheads="1"/>
                </p:cNvSpPr>
                <p:nvPr/>
              </p:nvSpPr>
              <p:spPr bwMode="auto">
                <a:xfrm>
                  <a:off x="2299" y="2455"/>
                  <a:ext cx="89" cy="17"/>
                </a:xfrm>
                <a:prstGeom prst="rect">
                  <a:avLst/>
                </a:prstGeom>
                <a:solidFill>
                  <a:srgbClr val="B3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0" name="Rectangle 4061"/>
                <p:cNvSpPr>
                  <a:spLocks noChangeArrowheads="1"/>
                </p:cNvSpPr>
                <p:nvPr/>
              </p:nvSpPr>
              <p:spPr bwMode="auto">
                <a:xfrm>
                  <a:off x="2299" y="2472"/>
                  <a:ext cx="89" cy="16"/>
                </a:xfrm>
                <a:prstGeom prst="rect">
                  <a:avLst/>
                </a:prstGeom>
                <a:solidFill>
                  <a:srgbClr val="B4BD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1" name="Rectangle 4062"/>
                <p:cNvSpPr>
                  <a:spLocks noChangeArrowheads="1"/>
                </p:cNvSpPr>
                <p:nvPr/>
              </p:nvSpPr>
              <p:spPr bwMode="auto">
                <a:xfrm>
                  <a:off x="2299" y="2488"/>
                  <a:ext cx="89" cy="9"/>
                </a:xfrm>
                <a:prstGeom prst="rect">
                  <a:avLst/>
                </a:prstGeom>
                <a:solidFill>
                  <a:srgbClr val="B5BA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2" name="Rectangle 4063"/>
                <p:cNvSpPr>
                  <a:spLocks noChangeArrowheads="1"/>
                </p:cNvSpPr>
                <p:nvPr/>
              </p:nvSpPr>
              <p:spPr bwMode="auto">
                <a:xfrm>
                  <a:off x="2299" y="2497"/>
                  <a:ext cx="89" cy="16"/>
                </a:xfrm>
                <a:prstGeom prst="rect">
                  <a:avLst/>
                </a:prstGeom>
                <a:solidFill>
                  <a:srgbClr val="B5B9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3" name="Rectangle 4064"/>
                <p:cNvSpPr>
                  <a:spLocks noChangeArrowheads="1"/>
                </p:cNvSpPr>
                <p:nvPr/>
              </p:nvSpPr>
              <p:spPr bwMode="auto">
                <a:xfrm>
                  <a:off x="2299" y="2513"/>
                  <a:ext cx="89" cy="17"/>
                </a:xfrm>
                <a:prstGeom prst="rect">
                  <a:avLst/>
                </a:prstGeom>
                <a:solidFill>
                  <a:srgbClr val="B6B7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4" name="Rectangle 4065"/>
                <p:cNvSpPr>
                  <a:spLocks noChangeArrowheads="1"/>
                </p:cNvSpPr>
                <p:nvPr/>
              </p:nvSpPr>
              <p:spPr bwMode="auto">
                <a:xfrm>
                  <a:off x="2299" y="2530"/>
                  <a:ext cx="89" cy="8"/>
                </a:xfrm>
                <a:prstGeom prst="rect">
                  <a:avLst/>
                </a:prstGeom>
                <a:solidFill>
                  <a:srgbClr val="B7B5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5" name="Rectangle 4066"/>
                <p:cNvSpPr>
                  <a:spLocks noChangeArrowheads="1"/>
                </p:cNvSpPr>
                <p:nvPr/>
              </p:nvSpPr>
              <p:spPr bwMode="auto">
                <a:xfrm>
                  <a:off x="2299" y="2538"/>
                  <a:ext cx="89" cy="16"/>
                </a:xfrm>
                <a:prstGeom prst="rect">
                  <a:avLst/>
                </a:prstGeom>
                <a:solidFill>
                  <a:srgbClr val="B8B3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6" name="Rectangle 4067"/>
                <p:cNvSpPr>
                  <a:spLocks noChangeArrowheads="1"/>
                </p:cNvSpPr>
                <p:nvPr/>
              </p:nvSpPr>
              <p:spPr bwMode="auto">
                <a:xfrm>
                  <a:off x="2299" y="2554"/>
                  <a:ext cx="89" cy="17"/>
                </a:xfrm>
                <a:prstGeom prst="rect">
                  <a:avLst/>
                </a:prstGeom>
                <a:solidFill>
                  <a:srgbClr val="B9B1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7" name="Rectangle 4068"/>
                <p:cNvSpPr>
                  <a:spLocks noChangeArrowheads="1"/>
                </p:cNvSpPr>
                <p:nvPr/>
              </p:nvSpPr>
              <p:spPr bwMode="auto">
                <a:xfrm>
                  <a:off x="2299" y="2571"/>
                  <a:ext cx="89" cy="8"/>
                </a:xfrm>
                <a:prstGeom prst="rect">
                  <a:avLst/>
                </a:prstGeom>
                <a:solidFill>
                  <a:srgbClr val="B9AF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8" name="Rectangle 4069"/>
                <p:cNvSpPr>
                  <a:spLocks noChangeArrowheads="1"/>
                </p:cNvSpPr>
                <p:nvPr/>
              </p:nvSpPr>
              <p:spPr bwMode="auto">
                <a:xfrm>
                  <a:off x="2299" y="2579"/>
                  <a:ext cx="89" cy="8"/>
                </a:xfrm>
                <a:prstGeom prst="rect">
                  <a:avLst/>
                </a:prstGeom>
                <a:solidFill>
                  <a:srgbClr val="BAAD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9" name="Rectangle 4070"/>
                <p:cNvSpPr>
                  <a:spLocks noChangeArrowheads="1"/>
                </p:cNvSpPr>
                <p:nvPr/>
              </p:nvSpPr>
              <p:spPr bwMode="auto">
                <a:xfrm>
                  <a:off x="2299" y="2587"/>
                  <a:ext cx="89" cy="17"/>
                </a:xfrm>
                <a:prstGeom prst="rect">
                  <a:avLst/>
                </a:prstGeom>
                <a:solidFill>
                  <a:srgbClr val="BBAB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0" name="Rectangle 4071"/>
                <p:cNvSpPr>
                  <a:spLocks noChangeArrowheads="1"/>
                </p:cNvSpPr>
                <p:nvPr/>
              </p:nvSpPr>
              <p:spPr bwMode="auto">
                <a:xfrm>
                  <a:off x="2299" y="2604"/>
                  <a:ext cx="89" cy="17"/>
                </a:xfrm>
                <a:prstGeom prst="rect">
                  <a:avLst/>
                </a:prstGeom>
                <a:solidFill>
                  <a:srgbClr val="BBA9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1" name="Rectangle 4072"/>
                <p:cNvSpPr>
                  <a:spLocks noChangeArrowheads="1"/>
                </p:cNvSpPr>
                <p:nvPr/>
              </p:nvSpPr>
              <p:spPr bwMode="auto">
                <a:xfrm>
                  <a:off x="2299" y="2621"/>
                  <a:ext cx="89" cy="16"/>
                </a:xfrm>
                <a:prstGeom prst="rect">
                  <a:avLst/>
                </a:prstGeom>
                <a:solidFill>
                  <a:srgbClr val="BCA7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2" name="Rectangle 4073"/>
                <p:cNvSpPr>
                  <a:spLocks noChangeArrowheads="1"/>
                </p:cNvSpPr>
                <p:nvPr/>
              </p:nvSpPr>
              <p:spPr bwMode="auto">
                <a:xfrm>
                  <a:off x="2299" y="2637"/>
                  <a:ext cx="89" cy="8"/>
                </a:xfrm>
                <a:prstGeom prst="rect">
                  <a:avLst/>
                </a:prstGeom>
                <a:solidFill>
                  <a:srgbClr val="BEA4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3" name="Rectangle 4074"/>
                <p:cNvSpPr>
                  <a:spLocks noChangeArrowheads="1"/>
                </p:cNvSpPr>
                <p:nvPr/>
              </p:nvSpPr>
              <p:spPr bwMode="auto">
                <a:xfrm>
                  <a:off x="2299" y="2645"/>
                  <a:ext cx="89" cy="17"/>
                </a:xfrm>
                <a:prstGeom prst="rect">
                  <a:avLst/>
                </a:prstGeom>
                <a:solidFill>
                  <a:srgbClr val="BEA3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4" name="Rectangle 4075"/>
                <p:cNvSpPr>
                  <a:spLocks noChangeArrowheads="1"/>
                </p:cNvSpPr>
                <p:nvPr/>
              </p:nvSpPr>
              <p:spPr bwMode="auto">
                <a:xfrm>
                  <a:off x="2299" y="2662"/>
                  <a:ext cx="89" cy="16"/>
                </a:xfrm>
                <a:prstGeom prst="rect">
                  <a:avLst/>
                </a:prstGeom>
                <a:solidFill>
                  <a:srgbClr val="BFA1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5" name="Rectangle 4076"/>
                <p:cNvSpPr>
                  <a:spLocks noChangeArrowheads="1"/>
                </p:cNvSpPr>
                <p:nvPr/>
              </p:nvSpPr>
              <p:spPr bwMode="auto">
                <a:xfrm>
                  <a:off x="2299" y="2678"/>
                  <a:ext cx="89" cy="9"/>
                </a:xfrm>
                <a:prstGeom prst="rect">
                  <a:avLst/>
                </a:prstGeom>
                <a:solidFill>
                  <a:srgbClr val="C09E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6" name="Rectangle 4077"/>
                <p:cNvSpPr>
                  <a:spLocks noChangeArrowheads="1"/>
                </p:cNvSpPr>
                <p:nvPr/>
              </p:nvSpPr>
              <p:spPr bwMode="auto">
                <a:xfrm>
                  <a:off x="2299" y="2687"/>
                  <a:ext cx="89" cy="16"/>
                </a:xfrm>
                <a:prstGeom prst="rect">
                  <a:avLst/>
                </a:prstGeom>
                <a:solidFill>
                  <a:srgbClr val="C09D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7" name="Rectangle 4078"/>
                <p:cNvSpPr>
                  <a:spLocks noChangeArrowheads="1"/>
                </p:cNvSpPr>
                <p:nvPr/>
              </p:nvSpPr>
              <p:spPr bwMode="auto">
                <a:xfrm>
                  <a:off x="2299" y="2703"/>
                  <a:ext cx="89" cy="17"/>
                </a:xfrm>
                <a:prstGeom prst="rect">
                  <a:avLst/>
                </a:prstGeom>
                <a:solidFill>
                  <a:srgbClr val="C19B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8" name="Rectangle 4079"/>
                <p:cNvSpPr>
                  <a:spLocks noChangeArrowheads="1"/>
                </p:cNvSpPr>
                <p:nvPr/>
              </p:nvSpPr>
              <p:spPr bwMode="auto">
                <a:xfrm>
                  <a:off x="2299" y="2720"/>
                  <a:ext cx="89" cy="8"/>
                </a:xfrm>
                <a:prstGeom prst="rect">
                  <a:avLst/>
                </a:prstGeom>
                <a:solidFill>
                  <a:srgbClr val="C299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9" name="Rectangle 4080"/>
                <p:cNvSpPr>
                  <a:spLocks noChangeArrowheads="1"/>
                </p:cNvSpPr>
                <p:nvPr/>
              </p:nvSpPr>
              <p:spPr bwMode="auto">
                <a:xfrm>
                  <a:off x="2299" y="2728"/>
                  <a:ext cx="89" cy="16"/>
                </a:xfrm>
                <a:prstGeom prst="rect">
                  <a:avLst/>
                </a:prstGeom>
                <a:solidFill>
                  <a:srgbClr val="C397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0" name="Rectangle 4081"/>
                <p:cNvSpPr>
                  <a:spLocks noChangeArrowheads="1"/>
                </p:cNvSpPr>
                <p:nvPr/>
              </p:nvSpPr>
              <p:spPr bwMode="auto">
                <a:xfrm>
                  <a:off x="2299" y="2744"/>
                  <a:ext cx="89" cy="9"/>
                </a:xfrm>
                <a:prstGeom prst="rect">
                  <a:avLst/>
                </a:prstGeom>
                <a:solidFill>
                  <a:srgbClr val="C494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1" name="Rectangle 4082"/>
                <p:cNvSpPr>
                  <a:spLocks noChangeArrowheads="1"/>
                </p:cNvSpPr>
                <p:nvPr/>
              </p:nvSpPr>
              <p:spPr bwMode="auto">
                <a:xfrm>
                  <a:off x="2299" y="2753"/>
                  <a:ext cx="89" cy="16"/>
                </a:xfrm>
                <a:prstGeom prst="rect">
                  <a:avLst/>
                </a:prstGeom>
                <a:solidFill>
                  <a:srgbClr val="C493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2" name="Rectangle 4083"/>
                <p:cNvSpPr>
                  <a:spLocks noChangeArrowheads="1"/>
                </p:cNvSpPr>
                <p:nvPr/>
              </p:nvSpPr>
              <p:spPr bwMode="auto">
                <a:xfrm>
                  <a:off x="2299" y="2769"/>
                  <a:ext cx="89" cy="8"/>
                </a:xfrm>
                <a:prstGeom prst="rect">
                  <a:avLst/>
                </a:prstGeom>
                <a:solidFill>
                  <a:srgbClr val="C591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3" name="Rectangle 4084"/>
                <p:cNvSpPr>
                  <a:spLocks noChangeArrowheads="1"/>
                </p:cNvSpPr>
                <p:nvPr/>
              </p:nvSpPr>
              <p:spPr bwMode="auto">
                <a:xfrm>
                  <a:off x="2299" y="2777"/>
                  <a:ext cx="89" cy="17"/>
                </a:xfrm>
                <a:prstGeom prst="rect">
                  <a:avLst/>
                </a:prstGeom>
                <a:solidFill>
                  <a:srgbClr val="C68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4" name="Rectangle 4085"/>
                <p:cNvSpPr>
                  <a:spLocks noChangeArrowheads="1"/>
                </p:cNvSpPr>
                <p:nvPr/>
              </p:nvSpPr>
              <p:spPr bwMode="auto">
                <a:xfrm>
                  <a:off x="2299" y="2794"/>
                  <a:ext cx="89" cy="16"/>
                </a:xfrm>
                <a:prstGeom prst="rect">
                  <a:avLst/>
                </a:prstGeom>
                <a:solidFill>
                  <a:srgbClr val="C78D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5" name="Rectangle 4086"/>
                <p:cNvSpPr>
                  <a:spLocks noChangeArrowheads="1"/>
                </p:cNvSpPr>
                <p:nvPr/>
              </p:nvSpPr>
              <p:spPr bwMode="auto">
                <a:xfrm>
                  <a:off x="2299" y="2810"/>
                  <a:ext cx="89" cy="17"/>
                </a:xfrm>
                <a:prstGeom prst="rect">
                  <a:avLst/>
                </a:prstGeom>
                <a:solidFill>
                  <a:srgbClr val="C88B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6" name="Rectangle 4087"/>
                <p:cNvSpPr>
                  <a:spLocks noChangeArrowheads="1"/>
                </p:cNvSpPr>
                <p:nvPr/>
              </p:nvSpPr>
              <p:spPr bwMode="auto">
                <a:xfrm>
                  <a:off x="2299" y="2827"/>
                  <a:ext cx="89" cy="8"/>
                </a:xfrm>
                <a:prstGeom prst="rect">
                  <a:avLst/>
                </a:prstGeom>
                <a:solidFill>
                  <a:srgbClr val="C988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7" name="Rectangle 4088"/>
                <p:cNvSpPr>
                  <a:spLocks noChangeArrowheads="1"/>
                </p:cNvSpPr>
                <p:nvPr/>
              </p:nvSpPr>
              <p:spPr bwMode="auto">
                <a:xfrm>
                  <a:off x="2299" y="2835"/>
                  <a:ext cx="89" cy="17"/>
                </a:xfrm>
                <a:prstGeom prst="rect">
                  <a:avLst/>
                </a:prstGeom>
                <a:solidFill>
                  <a:srgbClr val="C987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8" name="Rectangle 4089"/>
                <p:cNvSpPr>
                  <a:spLocks noChangeArrowheads="1"/>
                </p:cNvSpPr>
                <p:nvPr/>
              </p:nvSpPr>
              <p:spPr bwMode="auto">
                <a:xfrm>
                  <a:off x="2299" y="2852"/>
                  <a:ext cx="89" cy="8"/>
                </a:xfrm>
                <a:prstGeom prst="rect">
                  <a:avLst/>
                </a:prstGeom>
                <a:solidFill>
                  <a:srgbClr val="CA85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9" name="Rectangle 4090"/>
                <p:cNvSpPr>
                  <a:spLocks noChangeArrowheads="1"/>
                </p:cNvSpPr>
                <p:nvPr/>
              </p:nvSpPr>
              <p:spPr bwMode="auto">
                <a:xfrm>
                  <a:off x="2299" y="2860"/>
                  <a:ext cx="89" cy="8"/>
                </a:xfrm>
                <a:prstGeom prst="rect">
                  <a:avLst/>
                </a:prstGeom>
                <a:solidFill>
                  <a:srgbClr val="CA84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0" name="Rectangle 4091"/>
                <p:cNvSpPr>
                  <a:spLocks noChangeArrowheads="1"/>
                </p:cNvSpPr>
                <p:nvPr/>
              </p:nvSpPr>
              <p:spPr bwMode="auto">
                <a:xfrm>
                  <a:off x="2299" y="2868"/>
                  <a:ext cx="89" cy="17"/>
                </a:xfrm>
                <a:prstGeom prst="rect">
                  <a:avLst/>
                </a:prstGeom>
                <a:solidFill>
                  <a:srgbClr val="CB82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1" name="Rectangle 4092"/>
                <p:cNvSpPr>
                  <a:spLocks noChangeArrowheads="1"/>
                </p:cNvSpPr>
                <p:nvPr/>
              </p:nvSpPr>
              <p:spPr bwMode="auto">
                <a:xfrm>
                  <a:off x="2299" y="2885"/>
                  <a:ext cx="89" cy="8"/>
                </a:xfrm>
                <a:prstGeom prst="rect">
                  <a:avLst/>
                </a:prstGeom>
                <a:solidFill>
                  <a:srgbClr val="CC80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2" name="Rectangle 4093"/>
                <p:cNvSpPr>
                  <a:spLocks noChangeArrowheads="1"/>
                </p:cNvSpPr>
                <p:nvPr/>
              </p:nvSpPr>
              <p:spPr bwMode="auto">
                <a:xfrm>
                  <a:off x="2299" y="2893"/>
                  <a:ext cx="89" cy="17"/>
                </a:xfrm>
                <a:prstGeom prst="rect">
                  <a:avLst/>
                </a:prstGeom>
                <a:solidFill>
                  <a:srgbClr val="CD7E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3" name="Rectangle 4094"/>
                <p:cNvSpPr>
                  <a:spLocks noChangeArrowheads="1"/>
                </p:cNvSpPr>
                <p:nvPr/>
              </p:nvSpPr>
              <p:spPr bwMode="auto">
                <a:xfrm>
                  <a:off x="2299" y="2910"/>
                  <a:ext cx="89" cy="8"/>
                </a:xfrm>
                <a:prstGeom prst="rect">
                  <a:avLst/>
                </a:prstGeom>
                <a:solidFill>
                  <a:srgbClr val="CD7C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4" name="Rectangle 4095"/>
                <p:cNvSpPr>
                  <a:spLocks noChangeArrowheads="1"/>
                </p:cNvSpPr>
                <p:nvPr/>
              </p:nvSpPr>
              <p:spPr bwMode="auto">
                <a:xfrm>
                  <a:off x="2299" y="2918"/>
                  <a:ext cx="89" cy="16"/>
                </a:xfrm>
                <a:prstGeom prst="rect">
                  <a:avLst/>
                </a:prstGeom>
                <a:solidFill>
                  <a:srgbClr val="CE7A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5" name="Rectangle 4096"/>
                <p:cNvSpPr>
                  <a:spLocks noChangeArrowheads="1"/>
                </p:cNvSpPr>
                <p:nvPr/>
              </p:nvSpPr>
              <p:spPr bwMode="auto">
                <a:xfrm>
                  <a:off x="2299" y="2934"/>
                  <a:ext cx="89" cy="9"/>
                </a:xfrm>
                <a:prstGeom prst="rect">
                  <a:avLst/>
                </a:prstGeom>
                <a:solidFill>
                  <a:srgbClr val="CF78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6" name="Rectangle 4097"/>
                <p:cNvSpPr>
                  <a:spLocks noChangeArrowheads="1"/>
                </p:cNvSpPr>
                <p:nvPr/>
              </p:nvSpPr>
              <p:spPr bwMode="auto">
                <a:xfrm>
                  <a:off x="2299" y="2943"/>
                  <a:ext cx="89" cy="16"/>
                </a:xfrm>
                <a:prstGeom prst="rect">
                  <a:avLst/>
                </a:prstGeom>
                <a:solidFill>
                  <a:srgbClr val="CF77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7" name="Rectangle 4098"/>
                <p:cNvSpPr>
                  <a:spLocks noChangeArrowheads="1"/>
                </p:cNvSpPr>
                <p:nvPr/>
              </p:nvSpPr>
              <p:spPr bwMode="auto">
                <a:xfrm>
                  <a:off x="2299" y="2959"/>
                  <a:ext cx="89" cy="8"/>
                </a:xfrm>
                <a:prstGeom prst="rect">
                  <a:avLst/>
                </a:prstGeom>
                <a:solidFill>
                  <a:srgbClr val="D075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8" name="Rectangle 4099"/>
                <p:cNvSpPr>
                  <a:spLocks noChangeArrowheads="1"/>
                </p:cNvSpPr>
                <p:nvPr/>
              </p:nvSpPr>
              <p:spPr bwMode="auto">
                <a:xfrm>
                  <a:off x="2299" y="2967"/>
                  <a:ext cx="89" cy="9"/>
                </a:xfrm>
                <a:prstGeom prst="rect">
                  <a:avLst/>
                </a:prstGeom>
                <a:solidFill>
                  <a:srgbClr val="D173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9" name="Rectangle 4100"/>
                <p:cNvSpPr>
                  <a:spLocks noChangeArrowheads="1"/>
                </p:cNvSpPr>
                <p:nvPr/>
              </p:nvSpPr>
              <p:spPr bwMode="auto">
                <a:xfrm>
                  <a:off x="2299" y="2976"/>
                  <a:ext cx="89" cy="16"/>
                </a:xfrm>
                <a:prstGeom prst="rect">
                  <a:avLst/>
                </a:prstGeom>
                <a:solidFill>
                  <a:srgbClr val="D2728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0" name="Rectangle 4101"/>
                <p:cNvSpPr>
                  <a:spLocks noChangeArrowheads="1"/>
                </p:cNvSpPr>
                <p:nvPr/>
              </p:nvSpPr>
              <p:spPr bwMode="auto">
                <a:xfrm>
                  <a:off x="2299" y="2992"/>
                  <a:ext cx="89" cy="17"/>
                </a:xfrm>
                <a:prstGeom prst="rect">
                  <a:avLst/>
                </a:prstGeom>
                <a:solidFill>
                  <a:srgbClr val="D2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1" name="Rectangle 4102"/>
                <p:cNvSpPr>
                  <a:spLocks noChangeArrowheads="1"/>
                </p:cNvSpPr>
                <p:nvPr/>
              </p:nvSpPr>
              <p:spPr bwMode="auto">
                <a:xfrm>
                  <a:off x="2299" y="3009"/>
                  <a:ext cx="89" cy="8"/>
                </a:xfrm>
                <a:prstGeom prst="rect">
                  <a:avLst/>
                </a:prstGeom>
                <a:solidFill>
                  <a:srgbClr val="D36E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2" name="Rectangle 4103"/>
                <p:cNvSpPr>
                  <a:spLocks noChangeArrowheads="1"/>
                </p:cNvSpPr>
                <p:nvPr/>
              </p:nvSpPr>
              <p:spPr bwMode="auto">
                <a:xfrm>
                  <a:off x="2299" y="3017"/>
                  <a:ext cx="89" cy="8"/>
                </a:xfrm>
                <a:prstGeom prst="rect">
                  <a:avLst/>
                </a:prstGeom>
                <a:solidFill>
                  <a:srgbClr val="D46C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3" name="Rectangle 4104"/>
                <p:cNvSpPr>
                  <a:spLocks noChangeArrowheads="1"/>
                </p:cNvSpPr>
                <p:nvPr/>
              </p:nvSpPr>
              <p:spPr bwMode="auto">
                <a:xfrm>
                  <a:off x="2299" y="3025"/>
                  <a:ext cx="89" cy="17"/>
                </a:xfrm>
                <a:prstGeom prst="rect">
                  <a:avLst/>
                </a:prstGeom>
                <a:solidFill>
                  <a:srgbClr val="D46B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4" name="Rectangle 4105"/>
                <p:cNvSpPr>
                  <a:spLocks noChangeArrowheads="1"/>
                </p:cNvSpPr>
                <p:nvPr/>
              </p:nvSpPr>
              <p:spPr bwMode="auto">
                <a:xfrm>
                  <a:off x="2299" y="3042"/>
                  <a:ext cx="89" cy="8"/>
                </a:xfrm>
                <a:prstGeom prst="rect">
                  <a:avLst/>
                </a:prstGeom>
                <a:solidFill>
                  <a:srgbClr val="D569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5" name="Rectangle 4106"/>
                <p:cNvSpPr>
                  <a:spLocks noChangeArrowheads="1"/>
                </p:cNvSpPr>
                <p:nvPr/>
              </p:nvSpPr>
              <p:spPr bwMode="auto">
                <a:xfrm>
                  <a:off x="2299" y="3050"/>
                  <a:ext cx="89" cy="8"/>
                </a:xfrm>
                <a:prstGeom prst="rect">
                  <a:avLst/>
                </a:prstGeom>
                <a:solidFill>
                  <a:srgbClr val="D66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6" name="Rectangle 4107"/>
                <p:cNvSpPr>
                  <a:spLocks noChangeArrowheads="1"/>
                </p:cNvSpPr>
                <p:nvPr/>
              </p:nvSpPr>
              <p:spPr bwMode="auto">
                <a:xfrm>
                  <a:off x="2299" y="3058"/>
                  <a:ext cx="89" cy="17"/>
                </a:xfrm>
                <a:prstGeom prst="rect">
                  <a:avLst/>
                </a:prstGeom>
                <a:solidFill>
                  <a:srgbClr val="D765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7" name="Rectangle 4108"/>
                <p:cNvSpPr>
                  <a:spLocks noChangeArrowheads="1"/>
                </p:cNvSpPr>
                <p:nvPr/>
              </p:nvSpPr>
              <p:spPr bwMode="auto">
                <a:xfrm>
                  <a:off x="2299" y="3075"/>
                  <a:ext cx="89" cy="16"/>
                </a:xfrm>
                <a:prstGeom prst="rect">
                  <a:avLst/>
                </a:prstGeom>
                <a:solidFill>
                  <a:srgbClr val="D763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8" name="Rectangle 4109"/>
                <p:cNvSpPr>
                  <a:spLocks noChangeArrowheads="1"/>
                </p:cNvSpPr>
                <p:nvPr/>
              </p:nvSpPr>
              <p:spPr bwMode="auto">
                <a:xfrm>
                  <a:off x="2299" y="3091"/>
                  <a:ext cx="89" cy="17"/>
                </a:xfrm>
                <a:prstGeom prst="rect">
                  <a:avLst/>
                </a:prstGeom>
                <a:solidFill>
                  <a:srgbClr val="D861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9" name="Rectangle 4110"/>
                <p:cNvSpPr>
                  <a:spLocks noChangeArrowheads="1"/>
                </p:cNvSpPr>
                <p:nvPr/>
              </p:nvSpPr>
              <p:spPr bwMode="auto">
                <a:xfrm>
                  <a:off x="2299" y="3108"/>
                  <a:ext cx="89" cy="16"/>
                </a:xfrm>
                <a:prstGeom prst="rect">
                  <a:avLst/>
                </a:prstGeom>
                <a:solidFill>
                  <a:srgbClr val="D95E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0" name="Rectangle 4111"/>
                <p:cNvSpPr>
                  <a:spLocks noChangeArrowheads="1"/>
                </p:cNvSpPr>
                <p:nvPr/>
              </p:nvSpPr>
              <p:spPr bwMode="auto">
                <a:xfrm>
                  <a:off x="2299" y="3124"/>
                  <a:ext cx="89" cy="9"/>
                </a:xfrm>
                <a:prstGeom prst="rect">
                  <a:avLst/>
                </a:prstGeom>
                <a:solidFill>
                  <a:srgbClr val="DA5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1" name="Rectangle 4112"/>
                <p:cNvSpPr>
                  <a:spLocks noChangeArrowheads="1"/>
                </p:cNvSpPr>
                <p:nvPr/>
              </p:nvSpPr>
              <p:spPr bwMode="auto">
                <a:xfrm>
                  <a:off x="2299" y="3133"/>
                  <a:ext cx="89" cy="16"/>
                </a:xfrm>
                <a:prstGeom prst="rect">
                  <a:avLst/>
                </a:prstGeom>
                <a:solidFill>
                  <a:srgbClr val="DB5B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2" name="Rectangle 4113"/>
                <p:cNvSpPr>
                  <a:spLocks noChangeArrowheads="1"/>
                </p:cNvSpPr>
                <p:nvPr/>
              </p:nvSpPr>
              <p:spPr bwMode="auto">
                <a:xfrm>
                  <a:off x="2299" y="3149"/>
                  <a:ext cx="89" cy="8"/>
                </a:xfrm>
                <a:prstGeom prst="rect">
                  <a:avLst/>
                </a:prstGeom>
                <a:solidFill>
                  <a:srgbClr val="DC59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3" name="Rectangle 4114"/>
                <p:cNvSpPr>
                  <a:spLocks noChangeArrowheads="1"/>
                </p:cNvSpPr>
                <p:nvPr/>
              </p:nvSpPr>
              <p:spPr bwMode="auto">
                <a:xfrm>
                  <a:off x="2299" y="3157"/>
                  <a:ext cx="89" cy="9"/>
                </a:xfrm>
                <a:prstGeom prst="rect">
                  <a:avLst/>
                </a:prstGeom>
                <a:solidFill>
                  <a:srgbClr val="DC57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4" name="Rectangle 4115"/>
                <p:cNvSpPr>
                  <a:spLocks noChangeArrowheads="1"/>
                </p:cNvSpPr>
                <p:nvPr/>
              </p:nvSpPr>
              <p:spPr bwMode="auto">
                <a:xfrm>
                  <a:off x="2299" y="3166"/>
                  <a:ext cx="89" cy="16"/>
                </a:xfrm>
                <a:prstGeom prst="rect">
                  <a:avLst/>
                </a:prstGeom>
                <a:solidFill>
                  <a:srgbClr val="DD56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5" name="Rectangle 4116"/>
                <p:cNvSpPr>
                  <a:spLocks noChangeArrowheads="1"/>
                </p:cNvSpPr>
                <p:nvPr/>
              </p:nvSpPr>
              <p:spPr bwMode="auto">
                <a:xfrm>
                  <a:off x="2299" y="3182"/>
                  <a:ext cx="89" cy="17"/>
                </a:xfrm>
                <a:prstGeom prst="rect">
                  <a:avLst/>
                </a:prstGeom>
                <a:solidFill>
                  <a:srgbClr val="DE54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6" name="Rectangle 4117"/>
                <p:cNvSpPr>
                  <a:spLocks noChangeArrowheads="1"/>
                </p:cNvSpPr>
                <p:nvPr/>
              </p:nvSpPr>
              <p:spPr bwMode="auto">
                <a:xfrm>
                  <a:off x="2299" y="3199"/>
                  <a:ext cx="89" cy="8"/>
                </a:xfrm>
                <a:prstGeom prst="rect">
                  <a:avLst/>
                </a:prstGeom>
                <a:solidFill>
                  <a:srgbClr val="DF51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7" name="Rectangle 4118"/>
                <p:cNvSpPr>
                  <a:spLocks noChangeArrowheads="1"/>
                </p:cNvSpPr>
                <p:nvPr/>
              </p:nvSpPr>
              <p:spPr bwMode="auto">
                <a:xfrm>
                  <a:off x="2299" y="3207"/>
                  <a:ext cx="89" cy="16"/>
                </a:xfrm>
                <a:prstGeom prst="rect">
                  <a:avLst/>
                </a:prstGeom>
                <a:solidFill>
                  <a:srgbClr val="DF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8" name="Rectangle 4119"/>
                <p:cNvSpPr>
                  <a:spLocks noChangeArrowheads="1"/>
                </p:cNvSpPr>
                <p:nvPr/>
              </p:nvSpPr>
              <p:spPr bwMode="auto">
                <a:xfrm>
                  <a:off x="2299" y="3223"/>
                  <a:ext cx="89" cy="17"/>
                </a:xfrm>
                <a:prstGeom prst="rect">
                  <a:avLst/>
                </a:prstGeom>
                <a:solidFill>
                  <a:srgbClr val="E04D5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9" name="Rectangle 4120"/>
                <p:cNvSpPr>
                  <a:spLocks noChangeArrowheads="1"/>
                </p:cNvSpPr>
                <p:nvPr/>
              </p:nvSpPr>
              <p:spPr bwMode="auto">
                <a:xfrm>
                  <a:off x="2299" y="3240"/>
                  <a:ext cx="89" cy="8"/>
                </a:xfrm>
                <a:prstGeom prst="rect">
                  <a:avLst/>
                </a:prstGeom>
                <a:solidFill>
                  <a:srgbClr val="E14B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0" name="Rectangle 4121"/>
                <p:cNvSpPr>
                  <a:spLocks noChangeArrowheads="1"/>
                </p:cNvSpPr>
                <p:nvPr/>
              </p:nvSpPr>
              <p:spPr bwMode="auto">
                <a:xfrm>
                  <a:off x="2299" y="3248"/>
                  <a:ext cx="89" cy="17"/>
                </a:xfrm>
                <a:prstGeom prst="rect">
                  <a:avLst/>
                </a:prstGeom>
                <a:solidFill>
                  <a:srgbClr val="E249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1" name="Rectangle 4122"/>
                <p:cNvSpPr>
                  <a:spLocks noChangeArrowheads="1"/>
                </p:cNvSpPr>
                <p:nvPr/>
              </p:nvSpPr>
              <p:spPr bwMode="auto">
                <a:xfrm>
                  <a:off x="2299" y="3265"/>
                  <a:ext cx="89" cy="16"/>
                </a:xfrm>
                <a:prstGeom prst="rect">
                  <a:avLst/>
                </a:prstGeom>
                <a:solidFill>
                  <a:srgbClr val="E347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2" name="Rectangle 4123"/>
                <p:cNvSpPr>
                  <a:spLocks noChangeArrowheads="1"/>
                </p:cNvSpPr>
                <p:nvPr/>
              </p:nvSpPr>
              <p:spPr bwMode="auto">
                <a:xfrm>
                  <a:off x="2299" y="3281"/>
                  <a:ext cx="89" cy="17"/>
                </a:xfrm>
                <a:prstGeom prst="rect">
                  <a:avLst/>
                </a:prstGeom>
                <a:solidFill>
                  <a:srgbClr val="E345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3" name="Rectangle 4124"/>
                <p:cNvSpPr>
                  <a:spLocks noChangeArrowheads="1"/>
                </p:cNvSpPr>
                <p:nvPr/>
              </p:nvSpPr>
              <p:spPr bwMode="auto">
                <a:xfrm>
                  <a:off x="2299" y="3298"/>
                  <a:ext cx="89" cy="16"/>
                </a:xfrm>
                <a:prstGeom prst="rect">
                  <a:avLst/>
                </a:prstGeom>
                <a:solidFill>
                  <a:srgbClr val="E542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4" name="Rectangle 4125"/>
                <p:cNvSpPr>
                  <a:spLocks noChangeArrowheads="1"/>
                </p:cNvSpPr>
                <p:nvPr/>
              </p:nvSpPr>
              <p:spPr bwMode="auto">
                <a:xfrm>
                  <a:off x="2299" y="3314"/>
                  <a:ext cx="89" cy="17"/>
                </a:xfrm>
                <a:prstGeom prst="rect">
                  <a:avLst/>
                </a:prstGeom>
                <a:solidFill>
                  <a:srgbClr val="E640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5" name="Rectangle 4126"/>
                <p:cNvSpPr>
                  <a:spLocks noChangeArrowheads="1"/>
                </p:cNvSpPr>
                <p:nvPr/>
              </p:nvSpPr>
              <p:spPr bwMode="auto">
                <a:xfrm>
                  <a:off x="2299" y="3331"/>
                  <a:ext cx="89" cy="16"/>
                </a:xfrm>
                <a:prstGeom prst="rect">
                  <a:avLst/>
                </a:prstGeom>
                <a:solidFill>
                  <a:srgbClr val="E63E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6" name="Rectangle 4127"/>
                <p:cNvSpPr>
                  <a:spLocks noChangeArrowheads="1"/>
                </p:cNvSpPr>
                <p:nvPr/>
              </p:nvSpPr>
              <p:spPr bwMode="auto">
                <a:xfrm>
                  <a:off x="2299" y="3347"/>
                  <a:ext cx="89" cy="9"/>
                </a:xfrm>
                <a:prstGeom prst="rect">
                  <a:avLst/>
                </a:prstGeom>
                <a:solidFill>
                  <a:srgbClr val="E83B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7" name="Rectangle 4128"/>
                <p:cNvSpPr>
                  <a:spLocks noChangeArrowheads="1"/>
                </p:cNvSpPr>
                <p:nvPr/>
              </p:nvSpPr>
              <p:spPr bwMode="auto">
                <a:xfrm>
                  <a:off x="2299" y="3356"/>
                  <a:ext cx="89" cy="16"/>
                </a:xfrm>
                <a:prstGeom prst="rect">
                  <a:avLst/>
                </a:prstGeom>
                <a:solidFill>
                  <a:srgbClr val="E839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8" name="Rectangle 4129"/>
                <p:cNvSpPr>
                  <a:spLocks noChangeArrowheads="1"/>
                </p:cNvSpPr>
                <p:nvPr/>
              </p:nvSpPr>
              <p:spPr bwMode="auto">
                <a:xfrm>
                  <a:off x="2299" y="3372"/>
                  <a:ext cx="89" cy="17"/>
                </a:xfrm>
                <a:prstGeom prst="rect">
                  <a:avLst/>
                </a:prstGeom>
                <a:solidFill>
                  <a:srgbClr val="E937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9" name="Rectangle 4130"/>
                <p:cNvSpPr>
                  <a:spLocks noChangeArrowheads="1"/>
                </p:cNvSpPr>
                <p:nvPr/>
              </p:nvSpPr>
              <p:spPr bwMode="auto">
                <a:xfrm>
                  <a:off x="2299" y="3389"/>
                  <a:ext cx="89" cy="8"/>
                </a:xfrm>
                <a:prstGeom prst="rect">
                  <a:avLst/>
                </a:prstGeom>
                <a:solidFill>
                  <a:srgbClr val="EA34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0" name="Rectangle 4131"/>
                <p:cNvSpPr>
                  <a:spLocks noChangeArrowheads="1"/>
                </p:cNvSpPr>
                <p:nvPr/>
              </p:nvSpPr>
              <p:spPr bwMode="auto">
                <a:xfrm>
                  <a:off x="2299" y="3397"/>
                  <a:ext cx="89" cy="16"/>
                </a:xfrm>
                <a:prstGeom prst="rect">
                  <a:avLst/>
                </a:prstGeom>
                <a:solidFill>
                  <a:srgbClr val="EB33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1" name="Rectangle 4132"/>
                <p:cNvSpPr>
                  <a:spLocks noChangeArrowheads="1"/>
                </p:cNvSpPr>
                <p:nvPr/>
              </p:nvSpPr>
              <p:spPr bwMode="auto">
                <a:xfrm>
                  <a:off x="2299" y="3413"/>
                  <a:ext cx="89" cy="17"/>
                </a:xfrm>
                <a:prstGeom prst="rect">
                  <a:avLst/>
                </a:prstGeom>
                <a:solidFill>
                  <a:srgbClr val="EB31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2" name="Rectangle 4133"/>
                <p:cNvSpPr>
                  <a:spLocks noChangeArrowheads="1"/>
                </p:cNvSpPr>
                <p:nvPr/>
              </p:nvSpPr>
              <p:spPr bwMode="auto">
                <a:xfrm>
                  <a:off x="2299" y="3430"/>
                  <a:ext cx="89" cy="8"/>
                </a:xfrm>
                <a:prstGeom prst="rect">
                  <a:avLst/>
                </a:prstGeom>
                <a:solidFill>
                  <a:srgbClr val="EC2F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3" name="Rectangle 4134"/>
                <p:cNvSpPr>
                  <a:spLocks noChangeArrowheads="1"/>
                </p:cNvSpPr>
                <p:nvPr/>
              </p:nvSpPr>
              <p:spPr bwMode="auto">
                <a:xfrm>
                  <a:off x="2299" y="3438"/>
                  <a:ext cx="89" cy="17"/>
                </a:xfrm>
                <a:prstGeom prst="rect">
                  <a:avLst/>
                </a:prstGeom>
                <a:solidFill>
                  <a:srgbClr val="ED2D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4" name="Rectangle 4135"/>
                <p:cNvSpPr>
                  <a:spLocks noChangeArrowheads="1"/>
                </p:cNvSpPr>
                <p:nvPr/>
              </p:nvSpPr>
              <p:spPr bwMode="auto">
                <a:xfrm>
                  <a:off x="2299" y="3455"/>
                  <a:ext cx="89" cy="16"/>
                </a:xfrm>
                <a:prstGeom prst="rect">
                  <a:avLst/>
                </a:prstGeom>
                <a:solidFill>
                  <a:srgbClr val="EE2B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5" name="Rectangle 4136"/>
                <p:cNvSpPr>
                  <a:spLocks noChangeArrowheads="1"/>
                </p:cNvSpPr>
                <p:nvPr/>
              </p:nvSpPr>
              <p:spPr bwMode="auto">
                <a:xfrm>
                  <a:off x="2299" y="3471"/>
                  <a:ext cx="89" cy="17"/>
                </a:xfrm>
                <a:prstGeom prst="rect">
                  <a:avLst/>
                </a:prstGeom>
                <a:solidFill>
                  <a:srgbClr val="EF29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6" name="Rectangle 4137"/>
                <p:cNvSpPr>
                  <a:spLocks noChangeArrowheads="1"/>
                </p:cNvSpPr>
                <p:nvPr/>
              </p:nvSpPr>
              <p:spPr bwMode="auto">
                <a:xfrm>
                  <a:off x="2299" y="3488"/>
                  <a:ext cx="89" cy="16"/>
                </a:xfrm>
                <a:prstGeom prst="rect">
                  <a:avLst/>
                </a:prstGeom>
                <a:solidFill>
                  <a:srgbClr val="F026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7" name="Rectangle 4138"/>
                <p:cNvSpPr>
                  <a:spLocks noChangeArrowheads="1"/>
                </p:cNvSpPr>
                <p:nvPr/>
              </p:nvSpPr>
              <p:spPr bwMode="auto">
                <a:xfrm>
                  <a:off x="2299" y="3504"/>
                  <a:ext cx="89" cy="8"/>
                </a:xfrm>
                <a:prstGeom prst="rect">
                  <a:avLst/>
                </a:prstGeom>
                <a:solidFill>
                  <a:srgbClr val="F124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8" name="Rectangle 4139"/>
                <p:cNvSpPr>
                  <a:spLocks noChangeArrowheads="1"/>
                </p:cNvSpPr>
                <p:nvPr/>
              </p:nvSpPr>
              <p:spPr bwMode="auto">
                <a:xfrm>
                  <a:off x="2299" y="3512"/>
                  <a:ext cx="89" cy="17"/>
                </a:xfrm>
                <a:prstGeom prst="rect">
                  <a:avLst/>
                </a:prstGeom>
                <a:solidFill>
                  <a:srgbClr val="F122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9" name="Rectangle 4140"/>
                <p:cNvSpPr>
                  <a:spLocks noChangeArrowheads="1"/>
                </p:cNvSpPr>
                <p:nvPr/>
              </p:nvSpPr>
              <p:spPr bwMode="auto">
                <a:xfrm>
                  <a:off x="2299" y="3529"/>
                  <a:ext cx="89" cy="8"/>
                </a:xfrm>
                <a:prstGeom prst="rect">
                  <a:avLst/>
                </a:prstGeom>
                <a:solidFill>
                  <a:srgbClr val="F220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0" name="Rectangle 4141"/>
                <p:cNvSpPr>
                  <a:spLocks noChangeArrowheads="1"/>
                </p:cNvSpPr>
                <p:nvPr/>
              </p:nvSpPr>
              <p:spPr bwMode="auto">
                <a:xfrm>
                  <a:off x="2299" y="3537"/>
                  <a:ext cx="89" cy="8"/>
                </a:xfrm>
                <a:prstGeom prst="rect">
                  <a:avLst/>
                </a:prstGeom>
                <a:solidFill>
                  <a:srgbClr val="F31E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1" name="Rectangle 4142"/>
                <p:cNvSpPr>
                  <a:spLocks noChangeArrowheads="1"/>
                </p:cNvSpPr>
                <p:nvPr/>
              </p:nvSpPr>
              <p:spPr bwMode="auto">
                <a:xfrm>
                  <a:off x="2299" y="3545"/>
                  <a:ext cx="89" cy="17"/>
                </a:xfrm>
                <a:prstGeom prst="rect">
                  <a:avLst/>
                </a:prstGeom>
                <a:solidFill>
                  <a:srgbClr val="F31D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2" name="Rectangle 4143"/>
                <p:cNvSpPr>
                  <a:spLocks noChangeArrowheads="1"/>
                </p:cNvSpPr>
                <p:nvPr/>
              </p:nvSpPr>
              <p:spPr bwMode="auto">
                <a:xfrm>
                  <a:off x="2299" y="3562"/>
                  <a:ext cx="89" cy="16"/>
                </a:xfrm>
                <a:prstGeom prst="rect">
                  <a:avLst/>
                </a:prstGeom>
                <a:solidFill>
                  <a:srgbClr val="F41B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3" name="Rectangle 4144"/>
                <p:cNvSpPr>
                  <a:spLocks noChangeArrowheads="1"/>
                </p:cNvSpPr>
                <p:nvPr/>
              </p:nvSpPr>
              <p:spPr bwMode="auto">
                <a:xfrm>
                  <a:off x="2299" y="3578"/>
                  <a:ext cx="89" cy="9"/>
                </a:xfrm>
                <a:prstGeom prst="rect">
                  <a:avLst/>
                </a:prstGeom>
                <a:solidFill>
                  <a:srgbClr val="F518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4" name="Rectangle 4145"/>
                <p:cNvSpPr>
                  <a:spLocks noChangeArrowheads="1"/>
                </p:cNvSpPr>
                <p:nvPr/>
              </p:nvSpPr>
              <p:spPr bwMode="auto">
                <a:xfrm>
                  <a:off x="2299" y="3587"/>
                  <a:ext cx="89" cy="16"/>
                </a:xfrm>
                <a:prstGeom prst="rect">
                  <a:avLst/>
                </a:prstGeom>
                <a:solidFill>
                  <a:srgbClr val="F617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5" name="Rectangle 4146"/>
                <p:cNvSpPr>
                  <a:spLocks noChangeArrowheads="1"/>
                </p:cNvSpPr>
                <p:nvPr/>
              </p:nvSpPr>
              <p:spPr bwMode="auto">
                <a:xfrm>
                  <a:off x="2299" y="3603"/>
                  <a:ext cx="89" cy="17"/>
                </a:xfrm>
                <a:prstGeom prst="rect">
                  <a:avLst/>
                </a:prstGeom>
                <a:solidFill>
                  <a:srgbClr val="F715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6" name="Rectangle 4147"/>
                <p:cNvSpPr>
                  <a:spLocks noChangeArrowheads="1"/>
                </p:cNvSpPr>
                <p:nvPr/>
              </p:nvSpPr>
              <p:spPr bwMode="auto">
                <a:xfrm>
                  <a:off x="2299" y="3620"/>
                  <a:ext cx="89" cy="8"/>
                </a:xfrm>
                <a:prstGeom prst="rect">
                  <a:avLst/>
                </a:prstGeom>
                <a:solidFill>
                  <a:srgbClr val="F713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7" name="Rectangle 4148"/>
                <p:cNvSpPr>
                  <a:spLocks noChangeArrowheads="1"/>
                </p:cNvSpPr>
                <p:nvPr/>
              </p:nvSpPr>
              <p:spPr bwMode="auto">
                <a:xfrm>
                  <a:off x="2299" y="3628"/>
                  <a:ext cx="89" cy="17"/>
                </a:xfrm>
                <a:prstGeom prst="rect">
                  <a:avLst/>
                </a:prstGeom>
                <a:solidFill>
                  <a:srgbClr val="F811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8" name="Rectangle 4149"/>
                <p:cNvSpPr>
                  <a:spLocks noChangeArrowheads="1"/>
                </p:cNvSpPr>
                <p:nvPr/>
              </p:nvSpPr>
              <p:spPr bwMode="auto">
                <a:xfrm>
                  <a:off x="2299" y="3645"/>
                  <a:ext cx="89" cy="8"/>
                </a:xfrm>
                <a:prstGeom prst="rect">
                  <a:avLst/>
                </a:prstGeom>
                <a:solidFill>
                  <a:srgbClr val="F90F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9" name="Rectangle 4150"/>
                <p:cNvSpPr>
                  <a:spLocks noChangeArrowheads="1"/>
                </p:cNvSpPr>
                <p:nvPr/>
              </p:nvSpPr>
              <p:spPr bwMode="auto">
                <a:xfrm>
                  <a:off x="2299" y="3653"/>
                  <a:ext cx="89" cy="8"/>
                </a:xfrm>
                <a:prstGeom prst="rect">
                  <a:avLst/>
                </a:prstGeom>
                <a:solidFill>
                  <a:srgbClr val="FA0E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0" name="Rectangle 4151"/>
                <p:cNvSpPr>
                  <a:spLocks noChangeArrowheads="1"/>
                </p:cNvSpPr>
                <p:nvPr/>
              </p:nvSpPr>
              <p:spPr bwMode="auto">
                <a:xfrm>
                  <a:off x="2299" y="3661"/>
                  <a:ext cx="89" cy="17"/>
                </a:xfrm>
                <a:prstGeom prst="rect">
                  <a:avLst/>
                </a:prstGeom>
                <a:solidFill>
                  <a:srgbClr val="FA0C0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1" name="Rectangle 4152"/>
                <p:cNvSpPr>
                  <a:spLocks noChangeArrowheads="1"/>
                </p:cNvSpPr>
                <p:nvPr/>
              </p:nvSpPr>
              <p:spPr bwMode="auto">
                <a:xfrm>
                  <a:off x="2299" y="3678"/>
                  <a:ext cx="89" cy="16"/>
                </a:xfrm>
                <a:prstGeom prst="rect">
                  <a:avLst/>
                </a:prstGeom>
                <a:solidFill>
                  <a:srgbClr val="FB09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2" name="Rectangle 4153"/>
                <p:cNvSpPr>
                  <a:spLocks noChangeArrowheads="1"/>
                </p:cNvSpPr>
                <p:nvPr/>
              </p:nvSpPr>
              <p:spPr bwMode="auto">
                <a:xfrm>
                  <a:off x="2299" y="3694"/>
                  <a:ext cx="89" cy="17"/>
                </a:xfrm>
                <a:prstGeom prst="rect">
                  <a:avLst/>
                </a:prstGeom>
                <a:solidFill>
                  <a:srgbClr val="FC07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3" name="Rectangle 4154"/>
                <p:cNvSpPr>
                  <a:spLocks noChangeArrowheads="1"/>
                </p:cNvSpPr>
                <p:nvPr/>
              </p:nvSpPr>
              <p:spPr bwMode="auto">
                <a:xfrm>
                  <a:off x="2299" y="3711"/>
                  <a:ext cx="89" cy="16"/>
                </a:xfrm>
                <a:prstGeom prst="rect">
                  <a:avLst/>
                </a:prstGeom>
                <a:solidFill>
                  <a:srgbClr val="FD05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4" name="Rectangle 4155"/>
                <p:cNvSpPr>
                  <a:spLocks noChangeArrowheads="1"/>
                </p:cNvSpPr>
                <p:nvPr/>
              </p:nvSpPr>
              <p:spPr bwMode="auto">
                <a:xfrm>
                  <a:off x="2299" y="3727"/>
                  <a:ext cx="89" cy="8"/>
                </a:xfrm>
                <a:prstGeom prst="rect">
                  <a:avLst/>
                </a:prstGeom>
                <a:solidFill>
                  <a:srgbClr val="FE02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5" name="Rectangle 4156"/>
                <p:cNvSpPr>
                  <a:spLocks noChangeArrowheads="1"/>
                </p:cNvSpPr>
                <p:nvPr/>
              </p:nvSpPr>
              <p:spPr bwMode="auto">
                <a:xfrm>
                  <a:off x="2299" y="3735"/>
                  <a:ext cx="89" cy="9"/>
                </a:xfrm>
                <a:prstGeom prst="rect">
                  <a:avLst/>
                </a:prstGeom>
                <a:solidFill>
                  <a:srgbClr val="FF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6" name="Rectangle 4157"/>
                <p:cNvSpPr>
                  <a:spLocks noChangeArrowheads="1"/>
                </p:cNvSpPr>
                <p:nvPr/>
              </p:nvSpPr>
              <p:spPr bwMode="auto">
                <a:xfrm>
                  <a:off x="2478" y="1993"/>
                  <a:ext cx="90" cy="25"/>
                </a:xfrm>
                <a:prstGeom prst="rect">
                  <a:avLst/>
                </a:prstGeom>
                <a:solidFill>
                  <a:srgbClr val="CAD9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7" name="Rectangle 4158"/>
                <p:cNvSpPr>
                  <a:spLocks noChangeArrowheads="1"/>
                </p:cNvSpPr>
                <p:nvPr/>
              </p:nvSpPr>
              <p:spPr bwMode="auto">
                <a:xfrm>
                  <a:off x="2478" y="2018"/>
                  <a:ext cx="90" cy="16"/>
                </a:xfrm>
                <a:prstGeom prst="rect">
                  <a:avLst/>
                </a:prstGeom>
                <a:solidFill>
                  <a:srgbClr val="C8D7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8" name="Rectangle 4159"/>
                <p:cNvSpPr>
                  <a:spLocks noChangeArrowheads="1"/>
                </p:cNvSpPr>
                <p:nvPr/>
              </p:nvSpPr>
              <p:spPr bwMode="auto">
                <a:xfrm>
                  <a:off x="2478" y="2034"/>
                  <a:ext cx="90" cy="25"/>
                </a:xfrm>
                <a:prstGeom prst="rect">
                  <a:avLst/>
                </a:prstGeom>
                <a:solidFill>
                  <a:srgbClr val="C6D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9" name="Rectangle 4160"/>
                <p:cNvSpPr>
                  <a:spLocks noChangeArrowheads="1"/>
                </p:cNvSpPr>
                <p:nvPr/>
              </p:nvSpPr>
              <p:spPr bwMode="auto">
                <a:xfrm>
                  <a:off x="2478" y="2059"/>
                  <a:ext cx="90" cy="25"/>
                </a:xfrm>
                <a:prstGeom prst="rect">
                  <a:avLst/>
                </a:prstGeom>
                <a:solidFill>
                  <a:srgbClr val="C4D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0" name="Rectangle 4161"/>
                <p:cNvSpPr>
                  <a:spLocks noChangeArrowheads="1"/>
                </p:cNvSpPr>
                <p:nvPr/>
              </p:nvSpPr>
              <p:spPr bwMode="auto">
                <a:xfrm>
                  <a:off x="2478" y="2084"/>
                  <a:ext cx="90" cy="16"/>
                </a:xfrm>
                <a:prstGeom prst="rect">
                  <a:avLst/>
                </a:prstGeom>
                <a:solidFill>
                  <a:srgbClr val="C2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1" name="Rectangle 4162"/>
                <p:cNvSpPr>
                  <a:spLocks noChangeArrowheads="1"/>
                </p:cNvSpPr>
                <p:nvPr/>
              </p:nvSpPr>
              <p:spPr bwMode="auto">
                <a:xfrm>
                  <a:off x="2478" y="2100"/>
                  <a:ext cx="90" cy="33"/>
                </a:xfrm>
                <a:prstGeom prst="rect">
                  <a:avLst/>
                </a:prstGeom>
                <a:solidFill>
                  <a:srgbClr val="C0D2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2" name="Rectangle 4163"/>
                <p:cNvSpPr>
                  <a:spLocks noChangeArrowheads="1"/>
                </p:cNvSpPr>
                <p:nvPr/>
              </p:nvSpPr>
              <p:spPr bwMode="auto">
                <a:xfrm>
                  <a:off x="2478" y="2133"/>
                  <a:ext cx="90" cy="33"/>
                </a:xfrm>
                <a:prstGeom prst="rect">
                  <a:avLst/>
                </a:prstGeom>
                <a:solidFill>
                  <a:srgbClr val="BDD0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3" name="Rectangle 4164"/>
                <p:cNvSpPr>
                  <a:spLocks noChangeArrowheads="1"/>
                </p:cNvSpPr>
                <p:nvPr/>
              </p:nvSpPr>
              <p:spPr bwMode="auto">
                <a:xfrm>
                  <a:off x="2478" y="2166"/>
                  <a:ext cx="90" cy="17"/>
                </a:xfrm>
                <a:prstGeom prst="rect">
                  <a:avLst/>
                </a:prstGeom>
                <a:solidFill>
                  <a:srgbClr val="BBCE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4" name="Rectangle 4165"/>
                <p:cNvSpPr>
                  <a:spLocks noChangeArrowheads="1"/>
                </p:cNvSpPr>
                <p:nvPr/>
              </p:nvSpPr>
              <p:spPr bwMode="auto">
                <a:xfrm>
                  <a:off x="2478" y="2183"/>
                  <a:ext cx="90" cy="25"/>
                </a:xfrm>
                <a:prstGeom prst="rect">
                  <a:avLst/>
                </a:prstGeom>
                <a:solidFill>
                  <a:srgbClr val="B9CD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5" name="Rectangle 4166"/>
                <p:cNvSpPr>
                  <a:spLocks noChangeArrowheads="1"/>
                </p:cNvSpPr>
                <p:nvPr/>
              </p:nvSpPr>
              <p:spPr bwMode="auto">
                <a:xfrm>
                  <a:off x="2478" y="2208"/>
                  <a:ext cx="90" cy="24"/>
                </a:xfrm>
                <a:prstGeom prst="rect">
                  <a:avLst/>
                </a:prstGeom>
                <a:solidFill>
                  <a:srgbClr val="B7CB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6" name="Rectangle 4167"/>
                <p:cNvSpPr>
                  <a:spLocks noChangeArrowheads="1"/>
                </p:cNvSpPr>
                <p:nvPr/>
              </p:nvSpPr>
              <p:spPr bwMode="auto">
                <a:xfrm>
                  <a:off x="2478" y="2232"/>
                  <a:ext cx="90" cy="25"/>
                </a:xfrm>
                <a:prstGeom prst="rect">
                  <a:avLst/>
                </a:prstGeom>
                <a:solidFill>
                  <a:srgbClr val="B5C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7" name="Rectangle 4168"/>
                <p:cNvSpPr>
                  <a:spLocks noChangeArrowheads="1"/>
                </p:cNvSpPr>
                <p:nvPr/>
              </p:nvSpPr>
              <p:spPr bwMode="auto">
                <a:xfrm>
                  <a:off x="2478" y="2257"/>
                  <a:ext cx="90" cy="25"/>
                </a:xfrm>
                <a:prstGeom prst="rect">
                  <a:avLst/>
                </a:prstGeom>
                <a:solidFill>
                  <a:srgbClr val="B3C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8" name="Rectangle 4169"/>
                <p:cNvSpPr>
                  <a:spLocks noChangeArrowheads="1"/>
                </p:cNvSpPr>
                <p:nvPr/>
              </p:nvSpPr>
              <p:spPr bwMode="auto">
                <a:xfrm>
                  <a:off x="2478" y="2282"/>
                  <a:ext cx="90" cy="173"/>
                </a:xfrm>
                <a:prstGeom prst="rect">
                  <a:avLst/>
                </a:prstGeom>
                <a:solidFill>
                  <a:srgbClr val="B1C7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9" name="Rectangle 4170"/>
                <p:cNvSpPr>
                  <a:spLocks noChangeArrowheads="1"/>
                </p:cNvSpPr>
                <p:nvPr/>
              </p:nvSpPr>
              <p:spPr bwMode="auto">
                <a:xfrm>
                  <a:off x="2478" y="2455"/>
                  <a:ext cx="90" cy="9"/>
                </a:xfrm>
                <a:prstGeom prst="rect">
                  <a:avLst/>
                </a:prstGeom>
                <a:solidFill>
                  <a:srgbClr val="B1C5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60" name="Rectangle 4171"/>
                <p:cNvSpPr>
                  <a:spLocks noChangeArrowheads="1"/>
                </p:cNvSpPr>
                <p:nvPr/>
              </p:nvSpPr>
              <p:spPr bwMode="auto">
                <a:xfrm>
                  <a:off x="2478" y="2464"/>
                  <a:ext cx="90" cy="16"/>
                </a:xfrm>
                <a:prstGeom prst="rect">
                  <a:avLst/>
                </a:prstGeom>
                <a:solidFill>
                  <a:srgbClr val="B1C3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61" name="Rectangle 4172"/>
                <p:cNvSpPr>
                  <a:spLocks noChangeArrowheads="1"/>
                </p:cNvSpPr>
                <p:nvPr/>
              </p:nvSpPr>
              <p:spPr bwMode="auto">
                <a:xfrm>
                  <a:off x="2478" y="2480"/>
                  <a:ext cx="90" cy="8"/>
                </a:xfrm>
                <a:prstGeom prst="rect">
                  <a:avLst/>
                </a:prstGeom>
                <a:solidFill>
                  <a:srgbClr val="B2C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62" name="Rectangle 4173"/>
                <p:cNvSpPr>
                  <a:spLocks noChangeArrowheads="1"/>
                </p:cNvSpPr>
                <p:nvPr/>
              </p:nvSpPr>
              <p:spPr bwMode="auto">
                <a:xfrm>
                  <a:off x="2478" y="2488"/>
                  <a:ext cx="90" cy="9"/>
                </a:xfrm>
                <a:prstGeom prst="rect">
                  <a:avLst/>
                </a:prstGeom>
                <a:solidFill>
                  <a:srgbClr val="B2C0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63" name="Rectangle 4174"/>
                <p:cNvSpPr>
                  <a:spLocks noChangeArrowheads="1"/>
                </p:cNvSpPr>
                <p:nvPr/>
              </p:nvSpPr>
              <p:spPr bwMode="auto">
                <a:xfrm>
                  <a:off x="2478" y="2497"/>
                  <a:ext cx="90" cy="16"/>
                </a:xfrm>
                <a:prstGeom prst="rect">
                  <a:avLst/>
                </a:prstGeom>
                <a:solidFill>
                  <a:srgbClr val="B3BE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64" name="Rectangle 4175"/>
                <p:cNvSpPr>
                  <a:spLocks noChangeArrowheads="1"/>
                </p:cNvSpPr>
                <p:nvPr/>
              </p:nvSpPr>
              <p:spPr bwMode="auto">
                <a:xfrm>
                  <a:off x="2478" y="2513"/>
                  <a:ext cx="90" cy="8"/>
                </a:xfrm>
                <a:prstGeom prst="rect">
                  <a:avLst/>
                </a:prstGeom>
                <a:solidFill>
                  <a:srgbClr val="B4BC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65" name="Rectangle 4176"/>
                <p:cNvSpPr>
                  <a:spLocks noChangeArrowheads="1"/>
                </p:cNvSpPr>
                <p:nvPr/>
              </p:nvSpPr>
              <p:spPr bwMode="auto">
                <a:xfrm>
                  <a:off x="2478" y="2521"/>
                  <a:ext cx="90" cy="17"/>
                </a:xfrm>
                <a:prstGeom prst="rect">
                  <a:avLst/>
                </a:prstGeom>
                <a:solidFill>
                  <a:srgbClr val="B4BB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66" name="Rectangle 4177"/>
                <p:cNvSpPr>
                  <a:spLocks noChangeArrowheads="1"/>
                </p:cNvSpPr>
                <p:nvPr/>
              </p:nvSpPr>
              <p:spPr bwMode="auto">
                <a:xfrm>
                  <a:off x="2478" y="2538"/>
                  <a:ext cx="90" cy="16"/>
                </a:xfrm>
                <a:prstGeom prst="rect">
                  <a:avLst/>
                </a:prstGeom>
                <a:solidFill>
                  <a:srgbClr val="B6B8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67" name="Rectangle 4178"/>
                <p:cNvSpPr>
                  <a:spLocks noChangeArrowheads="1"/>
                </p:cNvSpPr>
                <p:nvPr/>
              </p:nvSpPr>
              <p:spPr bwMode="auto">
                <a:xfrm>
                  <a:off x="2478" y="2554"/>
                  <a:ext cx="90" cy="9"/>
                </a:xfrm>
                <a:prstGeom prst="rect">
                  <a:avLst/>
                </a:prstGeom>
                <a:solidFill>
                  <a:srgbClr val="B6B6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68" name="Rectangle 4179"/>
                <p:cNvSpPr>
                  <a:spLocks noChangeArrowheads="1"/>
                </p:cNvSpPr>
                <p:nvPr/>
              </p:nvSpPr>
              <p:spPr bwMode="auto">
                <a:xfrm>
                  <a:off x="2478" y="2563"/>
                  <a:ext cx="90" cy="8"/>
                </a:xfrm>
                <a:prstGeom prst="rect">
                  <a:avLst/>
                </a:prstGeom>
                <a:solidFill>
                  <a:srgbClr val="B7B5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69" name="Rectangle 4180"/>
                <p:cNvSpPr>
                  <a:spLocks noChangeArrowheads="1"/>
                </p:cNvSpPr>
                <p:nvPr/>
              </p:nvSpPr>
              <p:spPr bwMode="auto">
                <a:xfrm>
                  <a:off x="2478" y="2571"/>
                  <a:ext cx="90" cy="16"/>
                </a:xfrm>
                <a:prstGeom prst="rect">
                  <a:avLst/>
                </a:prstGeom>
                <a:solidFill>
                  <a:srgbClr val="B8B3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70" name="Rectangle 4181"/>
                <p:cNvSpPr>
                  <a:spLocks noChangeArrowheads="1"/>
                </p:cNvSpPr>
                <p:nvPr/>
              </p:nvSpPr>
              <p:spPr bwMode="auto">
                <a:xfrm>
                  <a:off x="2478" y="2587"/>
                  <a:ext cx="90" cy="17"/>
                </a:xfrm>
                <a:prstGeom prst="rect">
                  <a:avLst/>
                </a:prstGeom>
                <a:solidFill>
                  <a:srgbClr val="B9B1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71" name="Rectangle 4182"/>
                <p:cNvSpPr>
                  <a:spLocks noChangeArrowheads="1"/>
                </p:cNvSpPr>
                <p:nvPr/>
              </p:nvSpPr>
              <p:spPr bwMode="auto">
                <a:xfrm>
                  <a:off x="2478" y="2604"/>
                  <a:ext cx="90" cy="8"/>
                </a:xfrm>
                <a:prstGeom prst="rect">
                  <a:avLst/>
                </a:prstGeom>
                <a:solidFill>
                  <a:srgbClr val="B9AF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72" name="Rectangle 4183"/>
                <p:cNvSpPr>
                  <a:spLocks noChangeArrowheads="1"/>
                </p:cNvSpPr>
                <p:nvPr/>
              </p:nvSpPr>
              <p:spPr bwMode="auto">
                <a:xfrm>
                  <a:off x="2478" y="2612"/>
                  <a:ext cx="90" cy="9"/>
                </a:xfrm>
                <a:prstGeom prst="rect">
                  <a:avLst/>
                </a:prstGeom>
                <a:solidFill>
                  <a:srgbClr val="BAA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73" name="Rectangle 4184"/>
                <p:cNvSpPr>
                  <a:spLocks noChangeArrowheads="1"/>
                </p:cNvSpPr>
                <p:nvPr/>
              </p:nvSpPr>
              <p:spPr bwMode="auto">
                <a:xfrm>
                  <a:off x="2478" y="2621"/>
                  <a:ext cx="90" cy="16"/>
                </a:xfrm>
                <a:prstGeom prst="rect">
                  <a:avLst/>
                </a:prstGeom>
                <a:solidFill>
                  <a:srgbClr val="BBAB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74" name="Rectangle 4185"/>
                <p:cNvSpPr>
                  <a:spLocks noChangeArrowheads="1"/>
                </p:cNvSpPr>
                <p:nvPr/>
              </p:nvSpPr>
              <p:spPr bwMode="auto">
                <a:xfrm>
                  <a:off x="2478" y="2637"/>
                  <a:ext cx="90" cy="17"/>
                </a:xfrm>
                <a:prstGeom prst="rect">
                  <a:avLst/>
                </a:prstGeom>
                <a:solidFill>
                  <a:srgbClr val="BBA9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75" name="Rectangle 4186"/>
                <p:cNvSpPr>
                  <a:spLocks noChangeArrowheads="1"/>
                </p:cNvSpPr>
                <p:nvPr/>
              </p:nvSpPr>
              <p:spPr bwMode="auto">
                <a:xfrm>
                  <a:off x="2478" y="2654"/>
                  <a:ext cx="90" cy="16"/>
                </a:xfrm>
                <a:prstGeom prst="rect">
                  <a:avLst/>
                </a:prstGeom>
                <a:solidFill>
                  <a:srgbClr val="BDA6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76" name="Rectangle 4187"/>
                <p:cNvSpPr>
                  <a:spLocks noChangeArrowheads="1"/>
                </p:cNvSpPr>
                <p:nvPr/>
              </p:nvSpPr>
              <p:spPr bwMode="auto">
                <a:xfrm>
                  <a:off x="2478" y="2670"/>
                  <a:ext cx="90" cy="17"/>
                </a:xfrm>
                <a:prstGeom prst="rect">
                  <a:avLst/>
                </a:prstGeom>
                <a:solidFill>
                  <a:srgbClr val="BEA4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77" name="Rectangle 4188"/>
                <p:cNvSpPr>
                  <a:spLocks noChangeArrowheads="1"/>
                </p:cNvSpPr>
                <p:nvPr/>
              </p:nvSpPr>
              <p:spPr bwMode="auto">
                <a:xfrm>
                  <a:off x="2478" y="2687"/>
                  <a:ext cx="90" cy="8"/>
                </a:xfrm>
                <a:prstGeom prst="rect">
                  <a:avLst/>
                </a:prstGeom>
                <a:solidFill>
                  <a:srgbClr val="BEA2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47" name="Group 4390"/>
              <p:cNvGrpSpPr>
                <a:grpSpLocks/>
              </p:cNvGrpSpPr>
              <p:nvPr/>
            </p:nvGrpSpPr>
            <p:grpSpPr bwMode="auto">
              <a:xfrm>
                <a:off x="4128397" y="2705419"/>
                <a:ext cx="386988" cy="2962741"/>
                <a:chOff x="2478" y="2042"/>
                <a:chExt cx="261" cy="1702"/>
              </a:xfrm>
            </p:grpSpPr>
            <p:sp>
              <p:nvSpPr>
                <p:cNvPr id="4878" name="Rectangle 4190"/>
                <p:cNvSpPr>
                  <a:spLocks noChangeArrowheads="1"/>
                </p:cNvSpPr>
                <p:nvPr/>
              </p:nvSpPr>
              <p:spPr bwMode="auto">
                <a:xfrm>
                  <a:off x="2478" y="2695"/>
                  <a:ext cx="90" cy="16"/>
                </a:xfrm>
                <a:prstGeom prst="rect">
                  <a:avLst/>
                </a:prstGeom>
                <a:solidFill>
                  <a:srgbClr val="BFA0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9" name="Rectangle 4191"/>
                <p:cNvSpPr>
                  <a:spLocks noChangeArrowheads="1"/>
                </p:cNvSpPr>
                <p:nvPr/>
              </p:nvSpPr>
              <p:spPr bwMode="auto">
                <a:xfrm>
                  <a:off x="2478" y="2711"/>
                  <a:ext cx="90" cy="17"/>
                </a:xfrm>
                <a:prstGeom prst="rect">
                  <a:avLst/>
                </a:prstGeom>
                <a:solidFill>
                  <a:srgbClr val="C09E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0" name="Rectangle 4192"/>
                <p:cNvSpPr>
                  <a:spLocks noChangeArrowheads="1"/>
                </p:cNvSpPr>
                <p:nvPr/>
              </p:nvSpPr>
              <p:spPr bwMode="auto">
                <a:xfrm>
                  <a:off x="2478" y="2728"/>
                  <a:ext cx="90" cy="8"/>
                </a:xfrm>
                <a:prstGeom prst="rect">
                  <a:avLst/>
                </a:prstGeom>
                <a:solidFill>
                  <a:srgbClr val="C19C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1" name="Rectangle 4193"/>
                <p:cNvSpPr>
                  <a:spLocks noChangeArrowheads="1"/>
                </p:cNvSpPr>
                <p:nvPr/>
              </p:nvSpPr>
              <p:spPr bwMode="auto">
                <a:xfrm>
                  <a:off x="2478" y="2736"/>
                  <a:ext cx="90" cy="8"/>
                </a:xfrm>
                <a:prstGeom prst="rect">
                  <a:avLst/>
                </a:prstGeom>
                <a:solidFill>
                  <a:srgbClr val="C29A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2" name="Rectangle 4194"/>
                <p:cNvSpPr>
                  <a:spLocks noChangeArrowheads="1"/>
                </p:cNvSpPr>
                <p:nvPr/>
              </p:nvSpPr>
              <p:spPr bwMode="auto">
                <a:xfrm>
                  <a:off x="2478" y="2744"/>
                  <a:ext cx="90" cy="17"/>
                </a:xfrm>
                <a:prstGeom prst="rect">
                  <a:avLst/>
                </a:prstGeom>
                <a:solidFill>
                  <a:srgbClr val="C299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3" name="Rectangle 4195"/>
                <p:cNvSpPr>
                  <a:spLocks noChangeArrowheads="1"/>
                </p:cNvSpPr>
                <p:nvPr/>
              </p:nvSpPr>
              <p:spPr bwMode="auto">
                <a:xfrm>
                  <a:off x="2478" y="2761"/>
                  <a:ext cx="90" cy="8"/>
                </a:xfrm>
                <a:prstGeom prst="rect">
                  <a:avLst/>
                </a:prstGeom>
                <a:solidFill>
                  <a:srgbClr val="C396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4" name="Rectangle 4196"/>
                <p:cNvSpPr>
                  <a:spLocks noChangeArrowheads="1"/>
                </p:cNvSpPr>
                <p:nvPr/>
              </p:nvSpPr>
              <p:spPr bwMode="auto">
                <a:xfrm>
                  <a:off x="2478" y="2769"/>
                  <a:ext cx="90" cy="17"/>
                </a:xfrm>
                <a:prstGeom prst="rect">
                  <a:avLst/>
                </a:prstGeom>
                <a:solidFill>
                  <a:srgbClr val="C494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5" name="Rectangle 4197"/>
                <p:cNvSpPr>
                  <a:spLocks noChangeArrowheads="1"/>
                </p:cNvSpPr>
                <p:nvPr/>
              </p:nvSpPr>
              <p:spPr bwMode="auto">
                <a:xfrm>
                  <a:off x="2478" y="2786"/>
                  <a:ext cx="90" cy="16"/>
                </a:xfrm>
                <a:prstGeom prst="rect">
                  <a:avLst/>
                </a:prstGeom>
                <a:solidFill>
                  <a:srgbClr val="C592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6" name="Rectangle 4198"/>
                <p:cNvSpPr>
                  <a:spLocks noChangeArrowheads="1"/>
                </p:cNvSpPr>
                <p:nvPr/>
              </p:nvSpPr>
              <p:spPr bwMode="auto">
                <a:xfrm>
                  <a:off x="2478" y="2802"/>
                  <a:ext cx="90" cy="8"/>
                </a:xfrm>
                <a:prstGeom prst="rect">
                  <a:avLst/>
                </a:prstGeom>
                <a:solidFill>
                  <a:srgbClr val="C590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7" name="Rectangle 4199"/>
                <p:cNvSpPr>
                  <a:spLocks noChangeArrowheads="1"/>
                </p:cNvSpPr>
                <p:nvPr/>
              </p:nvSpPr>
              <p:spPr bwMode="auto">
                <a:xfrm>
                  <a:off x="2478" y="2810"/>
                  <a:ext cx="90" cy="9"/>
                </a:xfrm>
                <a:prstGeom prst="rect">
                  <a:avLst/>
                </a:prstGeom>
                <a:solidFill>
                  <a:srgbClr val="C68E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8" name="Rectangle 4200"/>
                <p:cNvSpPr>
                  <a:spLocks noChangeArrowheads="1"/>
                </p:cNvSpPr>
                <p:nvPr/>
              </p:nvSpPr>
              <p:spPr bwMode="auto">
                <a:xfrm>
                  <a:off x="2478" y="2819"/>
                  <a:ext cx="90" cy="16"/>
                </a:xfrm>
                <a:prstGeom prst="rect">
                  <a:avLst/>
                </a:prstGeom>
                <a:solidFill>
                  <a:srgbClr val="C78D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89" name="Rectangle 4201"/>
                <p:cNvSpPr>
                  <a:spLocks noChangeArrowheads="1"/>
                </p:cNvSpPr>
                <p:nvPr/>
              </p:nvSpPr>
              <p:spPr bwMode="auto">
                <a:xfrm>
                  <a:off x="2478" y="2835"/>
                  <a:ext cx="90" cy="17"/>
                </a:xfrm>
                <a:prstGeom prst="rect">
                  <a:avLst/>
                </a:prstGeom>
                <a:solidFill>
                  <a:srgbClr val="C88B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0" name="Rectangle 4202"/>
                <p:cNvSpPr>
                  <a:spLocks noChangeArrowheads="1"/>
                </p:cNvSpPr>
                <p:nvPr/>
              </p:nvSpPr>
              <p:spPr bwMode="auto">
                <a:xfrm>
                  <a:off x="2478" y="2852"/>
                  <a:ext cx="90" cy="8"/>
                </a:xfrm>
                <a:prstGeom prst="rect">
                  <a:avLst/>
                </a:prstGeom>
                <a:solidFill>
                  <a:srgbClr val="C988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1" name="Rectangle 4203"/>
                <p:cNvSpPr>
                  <a:spLocks noChangeArrowheads="1"/>
                </p:cNvSpPr>
                <p:nvPr/>
              </p:nvSpPr>
              <p:spPr bwMode="auto">
                <a:xfrm>
                  <a:off x="2478" y="2860"/>
                  <a:ext cx="90" cy="17"/>
                </a:xfrm>
                <a:prstGeom prst="rect">
                  <a:avLst/>
                </a:prstGeom>
                <a:solidFill>
                  <a:srgbClr val="C987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2" name="Rectangle 4204"/>
                <p:cNvSpPr>
                  <a:spLocks noChangeArrowheads="1"/>
                </p:cNvSpPr>
                <p:nvPr/>
              </p:nvSpPr>
              <p:spPr bwMode="auto">
                <a:xfrm>
                  <a:off x="2478" y="2877"/>
                  <a:ext cx="90" cy="8"/>
                </a:xfrm>
                <a:prstGeom prst="rect">
                  <a:avLst/>
                </a:prstGeom>
                <a:solidFill>
                  <a:srgbClr val="CA85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3" name="Rectangle 4205"/>
                <p:cNvSpPr>
                  <a:spLocks noChangeArrowheads="1"/>
                </p:cNvSpPr>
                <p:nvPr/>
              </p:nvSpPr>
              <p:spPr bwMode="auto">
                <a:xfrm>
                  <a:off x="2478" y="2885"/>
                  <a:ext cx="90" cy="8"/>
                </a:xfrm>
                <a:prstGeom prst="rect">
                  <a:avLst/>
                </a:prstGeom>
                <a:solidFill>
                  <a:srgbClr val="CA84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4" name="Rectangle 4206"/>
                <p:cNvSpPr>
                  <a:spLocks noChangeArrowheads="1"/>
                </p:cNvSpPr>
                <p:nvPr/>
              </p:nvSpPr>
              <p:spPr bwMode="auto">
                <a:xfrm>
                  <a:off x="2478" y="2893"/>
                  <a:ext cx="90" cy="17"/>
                </a:xfrm>
                <a:prstGeom prst="rect">
                  <a:avLst/>
                </a:prstGeom>
                <a:solidFill>
                  <a:srgbClr val="CB82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5" name="Rectangle 4207"/>
                <p:cNvSpPr>
                  <a:spLocks noChangeArrowheads="1"/>
                </p:cNvSpPr>
                <p:nvPr/>
              </p:nvSpPr>
              <p:spPr bwMode="auto">
                <a:xfrm>
                  <a:off x="2478" y="2910"/>
                  <a:ext cx="90" cy="8"/>
                </a:xfrm>
                <a:prstGeom prst="rect">
                  <a:avLst/>
                </a:prstGeom>
                <a:solidFill>
                  <a:srgbClr val="CC80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6" name="Rectangle 4208"/>
                <p:cNvSpPr>
                  <a:spLocks noChangeArrowheads="1"/>
                </p:cNvSpPr>
                <p:nvPr/>
              </p:nvSpPr>
              <p:spPr bwMode="auto">
                <a:xfrm>
                  <a:off x="2478" y="2918"/>
                  <a:ext cx="90" cy="8"/>
                </a:xfrm>
                <a:prstGeom prst="rect">
                  <a:avLst/>
                </a:prstGeom>
                <a:solidFill>
                  <a:srgbClr val="CD7E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7" name="Rectangle 4209"/>
                <p:cNvSpPr>
                  <a:spLocks noChangeArrowheads="1"/>
                </p:cNvSpPr>
                <p:nvPr/>
              </p:nvSpPr>
              <p:spPr bwMode="auto">
                <a:xfrm>
                  <a:off x="2478" y="2926"/>
                  <a:ext cx="90" cy="8"/>
                </a:xfrm>
                <a:prstGeom prst="rect">
                  <a:avLst/>
                </a:prstGeom>
                <a:solidFill>
                  <a:srgbClr val="CD7D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8" name="Rectangle 4210"/>
                <p:cNvSpPr>
                  <a:spLocks noChangeArrowheads="1"/>
                </p:cNvSpPr>
                <p:nvPr/>
              </p:nvSpPr>
              <p:spPr bwMode="auto">
                <a:xfrm>
                  <a:off x="2478" y="2934"/>
                  <a:ext cx="90" cy="17"/>
                </a:xfrm>
                <a:prstGeom prst="rect">
                  <a:avLst/>
                </a:prstGeom>
                <a:solidFill>
                  <a:srgbClr val="CE7B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99" name="Rectangle 4211"/>
                <p:cNvSpPr>
                  <a:spLocks noChangeArrowheads="1"/>
                </p:cNvSpPr>
                <p:nvPr/>
              </p:nvSpPr>
              <p:spPr bwMode="auto">
                <a:xfrm>
                  <a:off x="2478" y="2951"/>
                  <a:ext cx="90" cy="8"/>
                </a:xfrm>
                <a:prstGeom prst="rect">
                  <a:avLst/>
                </a:prstGeom>
                <a:solidFill>
                  <a:srgbClr val="CF79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0" name="Rectangle 4212"/>
                <p:cNvSpPr>
                  <a:spLocks noChangeArrowheads="1"/>
                </p:cNvSpPr>
                <p:nvPr/>
              </p:nvSpPr>
              <p:spPr bwMode="auto">
                <a:xfrm>
                  <a:off x="2478" y="2959"/>
                  <a:ext cx="90" cy="17"/>
                </a:xfrm>
                <a:prstGeom prst="rect">
                  <a:avLst/>
                </a:prstGeom>
                <a:solidFill>
                  <a:srgbClr val="CF78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1" name="Rectangle 4213"/>
                <p:cNvSpPr>
                  <a:spLocks noChangeArrowheads="1"/>
                </p:cNvSpPr>
                <p:nvPr/>
              </p:nvSpPr>
              <p:spPr bwMode="auto">
                <a:xfrm>
                  <a:off x="2478" y="2976"/>
                  <a:ext cx="90" cy="16"/>
                </a:xfrm>
                <a:prstGeom prst="rect">
                  <a:avLst/>
                </a:prstGeom>
                <a:solidFill>
                  <a:srgbClr val="D075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2" name="Rectangle 4214"/>
                <p:cNvSpPr>
                  <a:spLocks noChangeArrowheads="1"/>
                </p:cNvSpPr>
                <p:nvPr/>
              </p:nvSpPr>
              <p:spPr bwMode="auto">
                <a:xfrm>
                  <a:off x="2478" y="2992"/>
                  <a:ext cx="90" cy="8"/>
                </a:xfrm>
                <a:prstGeom prst="rect">
                  <a:avLst/>
                </a:prstGeom>
                <a:solidFill>
                  <a:srgbClr val="D173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3" name="Rectangle 4215"/>
                <p:cNvSpPr>
                  <a:spLocks noChangeArrowheads="1"/>
                </p:cNvSpPr>
                <p:nvPr/>
              </p:nvSpPr>
              <p:spPr bwMode="auto">
                <a:xfrm>
                  <a:off x="2478" y="3000"/>
                  <a:ext cx="90" cy="9"/>
                </a:xfrm>
                <a:prstGeom prst="rect">
                  <a:avLst/>
                </a:prstGeom>
                <a:solidFill>
                  <a:srgbClr val="D2728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4" name="Rectangle 4216"/>
                <p:cNvSpPr>
                  <a:spLocks noChangeArrowheads="1"/>
                </p:cNvSpPr>
                <p:nvPr/>
              </p:nvSpPr>
              <p:spPr bwMode="auto">
                <a:xfrm>
                  <a:off x="2478" y="3009"/>
                  <a:ext cx="90" cy="16"/>
                </a:xfrm>
                <a:prstGeom prst="rect">
                  <a:avLst/>
                </a:prstGeom>
                <a:solidFill>
                  <a:srgbClr val="D2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5" name="Rectangle 4217"/>
                <p:cNvSpPr>
                  <a:spLocks noChangeArrowheads="1"/>
                </p:cNvSpPr>
                <p:nvPr/>
              </p:nvSpPr>
              <p:spPr bwMode="auto">
                <a:xfrm>
                  <a:off x="2478" y="3025"/>
                  <a:ext cx="90" cy="17"/>
                </a:xfrm>
                <a:prstGeom prst="rect">
                  <a:avLst/>
                </a:prstGeom>
                <a:solidFill>
                  <a:srgbClr val="D36E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6" name="Rectangle 4218"/>
                <p:cNvSpPr>
                  <a:spLocks noChangeArrowheads="1"/>
                </p:cNvSpPr>
                <p:nvPr/>
              </p:nvSpPr>
              <p:spPr bwMode="auto">
                <a:xfrm>
                  <a:off x="2478" y="3042"/>
                  <a:ext cx="90" cy="8"/>
                </a:xfrm>
                <a:prstGeom prst="rect">
                  <a:avLst/>
                </a:prstGeom>
                <a:solidFill>
                  <a:srgbClr val="D46C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7" name="Rectangle 4219"/>
                <p:cNvSpPr>
                  <a:spLocks noChangeArrowheads="1"/>
                </p:cNvSpPr>
                <p:nvPr/>
              </p:nvSpPr>
              <p:spPr bwMode="auto">
                <a:xfrm>
                  <a:off x="2478" y="3050"/>
                  <a:ext cx="90" cy="16"/>
                </a:xfrm>
                <a:prstGeom prst="rect">
                  <a:avLst/>
                </a:prstGeom>
                <a:solidFill>
                  <a:srgbClr val="D56A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8" name="Rectangle 4220"/>
                <p:cNvSpPr>
                  <a:spLocks noChangeArrowheads="1"/>
                </p:cNvSpPr>
                <p:nvPr/>
              </p:nvSpPr>
              <p:spPr bwMode="auto">
                <a:xfrm>
                  <a:off x="2478" y="3066"/>
                  <a:ext cx="90" cy="9"/>
                </a:xfrm>
                <a:prstGeom prst="rect">
                  <a:avLst/>
                </a:prstGeom>
                <a:solidFill>
                  <a:srgbClr val="D6677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09" name="Rectangle 4221"/>
                <p:cNvSpPr>
                  <a:spLocks noChangeArrowheads="1"/>
                </p:cNvSpPr>
                <p:nvPr/>
              </p:nvSpPr>
              <p:spPr bwMode="auto">
                <a:xfrm>
                  <a:off x="2478" y="3075"/>
                  <a:ext cx="90" cy="16"/>
                </a:xfrm>
                <a:prstGeom prst="rect">
                  <a:avLst/>
                </a:prstGeom>
                <a:solidFill>
                  <a:srgbClr val="D666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0" name="Rectangle 4222"/>
                <p:cNvSpPr>
                  <a:spLocks noChangeArrowheads="1"/>
                </p:cNvSpPr>
                <p:nvPr/>
              </p:nvSpPr>
              <p:spPr bwMode="auto">
                <a:xfrm>
                  <a:off x="2478" y="3091"/>
                  <a:ext cx="90" cy="17"/>
                </a:xfrm>
                <a:prstGeom prst="rect">
                  <a:avLst/>
                </a:prstGeom>
                <a:solidFill>
                  <a:srgbClr val="D763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1" name="Rectangle 4223"/>
                <p:cNvSpPr>
                  <a:spLocks noChangeArrowheads="1"/>
                </p:cNvSpPr>
                <p:nvPr/>
              </p:nvSpPr>
              <p:spPr bwMode="auto">
                <a:xfrm>
                  <a:off x="2478" y="3108"/>
                  <a:ext cx="90" cy="16"/>
                </a:xfrm>
                <a:prstGeom prst="rect">
                  <a:avLst/>
                </a:prstGeom>
                <a:solidFill>
                  <a:srgbClr val="D861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2" name="Rectangle 4224"/>
                <p:cNvSpPr>
                  <a:spLocks noChangeArrowheads="1"/>
                </p:cNvSpPr>
                <p:nvPr/>
              </p:nvSpPr>
              <p:spPr bwMode="auto">
                <a:xfrm>
                  <a:off x="2478" y="3124"/>
                  <a:ext cx="90" cy="9"/>
                </a:xfrm>
                <a:prstGeom prst="rect">
                  <a:avLst/>
                </a:prstGeom>
                <a:solidFill>
                  <a:srgbClr val="D95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3" name="Rectangle 4225"/>
                <p:cNvSpPr>
                  <a:spLocks noChangeArrowheads="1"/>
                </p:cNvSpPr>
                <p:nvPr/>
              </p:nvSpPr>
              <p:spPr bwMode="auto">
                <a:xfrm>
                  <a:off x="2478" y="3133"/>
                  <a:ext cx="90" cy="16"/>
                </a:xfrm>
                <a:prstGeom prst="rect">
                  <a:avLst/>
                </a:prstGeom>
                <a:solidFill>
                  <a:srgbClr val="DA5D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4" name="Rectangle 4226"/>
                <p:cNvSpPr>
                  <a:spLocks noChangeArrowheads="1"/>
                </p:cNvSpPr>
                <p:nvPr/>
              </p:nvSpPr>
              <p:spPr bwMode="auto">
                <a:xfrm>
                  <a:off x="2478" y="3149"/>
                  <a:ext cx="90" cy="17"/>
                </a:xfrm>
                <a:prstGeom prst="rect">
                  <a:avLst/>
                </a:prstGeom>
                <a:solidFill>
                  <a:srgbClr val="DB5B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5" name="Rectangle 4227"/>
                <p:cNvSpPr>
                  <a:spLocks noChangeArrowheads="1"/>
                </p:cNvSpPr>
                <p:nvPr/>
              </p:nvSpPr>
              <p:spPr bwMode="auto">
                <a:xfrm>
                  <a:off x="2478" y="3166"/>
                  <a:ext cx="90" cy="8"/>
                </a:xfrm>
                <a:prstGeom prst="rect">
                  <a:avLst/>
                </a:prstGeom>
                <a:solidFill>
                  <a:srgbClr val="DC59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6" name="Rectangle 4228"/>
                <p:cNvSpPr>
                  <a:spLocks noChangeArrowheads="1"/>
                </p:cNvSpPr>
                <p:nvPr/>
              </p:nvSpPr>
              <p:spPr bwMode="auto">
                <a:xfrm>
                  <a:off x="2478" y="3174"/>
                  <a:ext cx="90" cy="8"/>
                </a:xfrm>
                <a:prstGeom prst="rect">
                  <a:avLst/>
                </a:prstGeom>
                <a:solidFill>
                  <a:srgbClr val="DC57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7" name="Rectangle 4229"/>
                <p:cNvSpPr>
                  <a:spLocks noChangeArrowheads="1"/>
                </p:cNvSpPr>
                <p:nvPr/>
              </p:nvSpPr>
              <p:spPr bwMode="auto">
                <a:xfrm>
                  <a:off x="2478" y="3182"/>
                  <a:ext cx="90" cy="17"/>
                </a:xfrm>
                <a:prstGeom prst="rect">
                  <a:avLst/>
                </a:prstGeom>
                <a:solidFill>
                  <a:srgbClr val="DD56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8" name="Rectangle 4230"/>
                <p:cNvSpPr>
                  <a:spLocks noChangeArrowheads="1"/>
                </p:cNvSpPr>
                <p:nvPr/>
              </p:nvSpPr>
              <p:spPr bwMode="auto">
                <a:xfrm>
                  <a:off x="2478" y="3199"/>
                  <a:ext cx="90" cy="8"/>
                </a:xfrm>
                <a:prstGeom prst="rect">
                  <a:avLst/>
                </a:prstGeom>
                <a:solidFill>
                  <a:srgbClr val="DE54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19" name="Rectangle 4231"/>
                <p:cNvSpPr>
                  <a:spLocks noChangeArrowheads="1"/>
                </p:cNvSpPr>
                <p:nvPr/>
              </p:nvSpPr>
              <p:spPr bwMode="auto">
                <a:xfrm>
                  <a:off x="2478" y="3207"/>
                  <a:ext cx="90" cy="16"/>
                </a:xfrm>
                <a:prstGeom prst="rect">
                  <a:avLst/>
                </a:prstGeom>
                <a:solidFill>
                  <a:srgbClr val="DE525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0" name="Rectangle 4232"/>
                <p:cNvSpPr>
                  <a:spLocks noChangeArrowheads="1"/>
                </p:cNvSpPr>
                <p:nvPr/>
              </p:nvSpPr>
              <p:spPr bwMode="auto">
                <a:xfrm>
                  <a:off x="2478" y="3223"/>
                  <a:ext cx="90" cy="17"/>
                </a:xfrm>
                <a:prstGeom prst="rect">
                  <a:avLst/>
                </a:prstGeom>
                <a:solidFill>
                  <a:srgbClr val="DF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1" name="Rectangle 4233"/>
                <p:cNvSpPr>
                  <a:spLocks noChangeArrowheads="1"/>
                </p:cNvSpPr>
                <p:nvPr/>
              </p:nvSpPr>
              <p:spPr bwMode="auto">
                <a:xfrm>
                  <a:off x="2478" y="3240"/>
                  <a:ext cx="90" cy="8"/>
                </a:xfrm>
                <a:prstGeom prst="rect">
                  <a:avLst/>
                </a:prstGeom>
                <a:solidFill>
                  <a:srgbClr val="E04D5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2" name="Rectangle 4234"/>
                <p:cNvSpPr>
                  <a:spLocks noChangeArrowheads="1"/>
                </p:cNvSpPr>
                <p:nvPr/>
              </p:nvSpPr>
              <p:spPr bwMode="auto">
                <a:xfrm>
                  <a:off x="2478" y="3248"/>
                  <a:ext cx="90" cy="8"/>
                </a:xfrm>
                <a:prstGeom prst="rect">
                  <a:avLst/>
                </a:prstGeom>
                <a:solidFill>
                  <a:srgbClr val="E14B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3" name="Rectangle 4235"/>
                <p:cNvSpPr>
                  <a:spLocks noChangeArrowheads="1"/>
                </p:cNvSpPr>
                <p:nvPr/>
              </p:nvSpPr>
              <p:spPr bwMode="auto">
                <a:xfrm>
                  <a:off x="2478" y="3256"/>
                  <a:ext cx="90" cy="17"/>
                </a:xfrm>
                <a:prstGeom prst="rect">
                  <a:avLst/>
                </a:prstGeom>
                <a:solidFill>
                  <a:srgbClr val="E14A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4" name="Rectangle 4236"/>
                <p:cNvSpPr>
                  <a:spLocks noChangeArrowheads="1"/>
                </p:cNvSpPr>
                <p:nvPr/>
              </p:nvSpPr>
              <p:spPr bwMode="auto">
                <a:xfrm>
                  <a:off x="2478" y="3273"/>
                  <a:ext cx="90" cy="16"/>
                </a:xfrm>
                <a:prstGeom prst="rect">
                  <a:avLst/>
                </a:prstGeom>
                <a:solidFill>
                  <a:srgbClr val="E248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5" name="Rectangle 4237"/>
                <p:cNvSpPr>
                  <a:spLocks noChangeArrowheads="1"/>
                </p:cNvSpPr>
                <p:nvPr/>
              </p:nvSpPr>
              <p:spPr bwMode="auto">
                <a:xfrm>
                  <a:off x="2478" y="3289"/>
                  <a:ext cx="90" cy="9"/>
                </a:xfrm>
                <a:prstGeom prst="rect">
                  <a:avLst/>
                </a:prstGeom>
                <a:solidFill>
                  <a:srgbClr val="E345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6" name="Rectangle 4238"/>
                <p:cNvSpPr>
                  <a:spLocks noChangeArrowheads="1"/>
                </p:cNvSpPr>
                <p:nvPr/>
              </p:nvSpPr>
              <p:spPr bwMode="auto">
                <a:xfrm>
                  <a:off x="2478" y="3298"/>
                  <a:ext cx="90" cy="16"/>
                </a:xfrm>
                <a:prstGeom prst="rect">
                  <a:avLst/>
                </a:prstGeom>
                <a:solidFill>
                  <a:srgbClr val="E444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7" name="Rectangle 4239"/>
                <p:cNvSpPr>
                  <a:spLocks noChangeArrowheads="1"/>
                </p:cNvSpPr>
                <p:nvPr/>
              </p:nvSpPr>
              <p:spPr bwMode="auto">
                <a:xfrm>
                  <a:off x="2478" y="3314"/>
                  <a:ext cx="90" cy="8"/>
                </a:xfrm>
                <a:prstGeom prst="rect">
                  <a:avLst/>
                </a:prstGeom>
                <a:solidFill>
                  <a:srgbClr val="E542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8" name="Rectangle 4240"/>
                <p:cNvSpPr>
                  <a:spLocks noChangeArrowheads="1"/>
                </p:cNvSpPr>
                <p:nvPr/>
              </p:nvSpPr>
              <p:spPr bwMode="auto">
                <a:xfrm>
                  <a:off x="2478" y="3322"/>
                  <a:ext cx="90" cy="9"/>
                </a:xfrm>
                <a:prstGeom prst="rect">
                  <a:avLst/>
                </a:prstGeom>
                <a:solidFill>
                  <a:srgbClr val="E541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29" name="Rectangle 4241"/>
                <p:cNvSpPr>
                  <a:spLocks noChangeArrowheads="1"/>
                </p:cNvSpPr>
                <p:nvPr/>
              </p:nvSpPr>
              <p:spPr bwMode="auto">
                <a:xfrm>
                  <a:off x="2478" y="3331"/>
                  <a:ext cx="90" cy="16"/>
                </a:xfrm>
                <a:prstGeom prst="rect">
                  <a:avLst/>
                </a:prstGeom>
                <a:solidFill>
                  <a:srgbClr val="E63F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0" name="Rectangle 4242"/>
                <p:cNvSpPr>
                  <a:spLocks noChangeArrowheads="1"/>
                </p:cNvSpPr>
                <p:nvPr/>
              </p:nvSpPr>
              <p:spPr bwMode="auto">
                <a:xfrm>
                  <a:off x="2478" y="3347"/>
                  <a:ext cx="90" cy="17"/>
                </a:xfrm>
                <a:prstGeom prst="rect">
                  <a:avLst/>
                </a:prstGeom>
                <a:solidFill>
                  <a:srgbClr val="E73D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1" name="Rectangle 4243"/>
                <p:cNvSpPr>
                  <a:spLocks noChangeArrowheads="1"/>
                </p:cNvSpPr>
                <p:nvPr/>
              </p:nvSpPr>
              <p:spPr bwMode="auto">
                <a:xfrm>
                  <a:off x="2478" y="3364"/>
                  <a:ext cx="90" cy="8"/>
                </a:xfrm>
                <a:prstGeom prst="rect">
                  <a:avLst/>
                </a:prstGeom>
                <a:solidFill>
                  <a:srgbClr val="E83A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2" name="Rectangle 4244"/>
                <p:cNvSpPr>
                  <a:spLocks noChangeArrowheads="1"/>
                </p:cNvSpPr>
                <p:nvPr/>
              </p:nvSpPr>
              <p:spPr bwMode="auto">
                <a:xfrm>
                  <a:off x="2478" y="3372"/>
                  <a:ext cx="90" cy="17"/>
                </a:xfrm>
                <a:prstGeom prst="rect">
                  <a:avLst/>
                </a:prstGeom>
                <a:solidFill>
                  <a:srgbClr val="E838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3" name="Rectangle 4245"/>
                <p:cNvSpPr>
                  <a:spLocks noChangeArrowheads="1"/>
                </p:cNvSpPr>
                <p:nvPr/>
              </p:nvSpPr>
              <p:spPr bwMode="auto">
                <a:xfrm>
                  <a:off x="2478" y="3389"/>
                  <a:ext cx="90" cy="8"/>
                </a:xfrm>
                <a:prstGeom prst="rect">
                  <a:avLst/>
                </a:prstGeom>
                <a:solidFill>
                  <a:srgbClr val="E936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4" name="Rectangle 4246"/>
                <p:cNvSpPr>
                  <a:spLocks noChangeArrowheads="1"/>
                </p:cNvSpPr>
                <p:nvPr/>
              </p:nvSpPr>
              <p:spPr bwMode="auto">
                <a:xfrm>
                  <a:off x="2478" y="3397"/>
                  <a:ext cx="90" cy="16"/>
                </a:xfrm>
                <a:prstGeom prst="rect">
                  <a:avLst/>
                </a:prstGeom>
                <a:solidFill>
                  <a:srgbClr val="EA35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5" name="Rectangle 4247"/>
                <p:cNvSpPr>
                  <a:spLocks noChangeArrowheads="1"/>
                </p:cNvSpPr>
                <p:nvPr/>
              </p:nvSpPr>
              <p:spPr bwMode="auto">
                <a:xfrm>
                  <a:off x="2478" y="3413"/>
                  <a:ext cx="90" cy="17"/>
                </a:xfrm>
                <a:prstGeom prst="rect">
                  <a:avLst/>
                </a:prstGeom>
                <a:solidFill>
                  <a:srgbClr val="EB32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6" name="Rectangle 4248"/>
                <p:cNvSpPr>
                  <a:spLocks noChangeArrowheads="1"/>
                </p:cNvSpPr>
                <p:nvPr/>
              </p:nvSpPr>
              <p:spPr bwMode="auto">
                <a:xfrm>
                  <a:off x="2478" y="3430"/>
                  <a:ext cx="90" cy="8"/>
                </a:xfrm>
                <a:prstGeom prst="rect">
                  <a:avLst/>
                </a:prstGeom>
                <a:solidFill>
                  <a:srgbClr val="EC30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7" name="Rectangle 4249"/>
                <p:cNvSpPr>
                  <a:spLocks noChangeArrowheads="1"/>
                </p:cNvSpPr>
                <p:nvPr/>
              </p:nvSpPr>
              <p:spPr bwMode="auto">
                <a:xfrm>
                  <a:off x="2478" y="3438"/>
                  <a:ext cx="90" cy="8"/>
                </a:xfrm>
                <a:prstGeom prst="rect">
                  <a:avLst/>
                </a:prstGeom>
                <a:solidFill>
                  <a:srgbClr val="EC2F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8" name="Rectangle 4250"/>
                <p:cNvSpPr>
                  <a:spLocks noChangeArrowheads="1"/>
                </p:cNvSpPr>
                <p:nvPr/>
              </p:nvSpPr>
              <p:spPr bwMode="auto">
                <a:xfrm>
                  <a:off x="2478" y="3446"/>
                  <a:ext cx="90" cy="17"/>
                </a:xfrm>
                <a:prstGeom prst="rect">
                  <a:avLst/>
                </a:prstGeom>
                <a:solidFill>
                  <a:srgbClr val="ED2D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9" name="Rectangle 4251"/>
                <p:cNvSpPr>
                  <a:spLocks noChangeArrowheads="1"/>
                </p:cNvSpPr>
                <p:nvPr/>
              </p:nvSpPr>
              <p:spPr bwMode="auto">
                <a:xfrm>
                  <a:off x="2478" y="3463"/>
                  <a:ext cx="90" cy="16"/>
                </a:xfrm>
                <a:prstGeom prst="rect">
                  <a:avLst/>
                </a:prstGeom>
                <a:solidFill>
                  <a:srgbClr val="EE2B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0" name="Rectangle 4252"/>
                <p:cNvSpPr>
                  <a:spLocks noChangeArrowheads="1"/>
                </p:cNvSpPr>
                <p:nvPr/>
              </p:nvSpPr>
              <p:spPr bwMode="auto">
                <a:xfrm>
                  <a:off x="2478" y="3479"/>
                  <a:ext cx="90" cy="9"/>
                </a:xfrm>
                <a:prstGeom prst="rect">
                  <a:avLst/>
                </a:prstGeom>
                <a:solidFill>
                  <a:srgbClr val="EF29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1" name="Rectangle 4253"/>
                <p:cNvSpPr>
                  <a:spLocks noChangeArrowheads="1"/>
                </p:cNvSpPr>
                <p:nvPr/>
              </p:nvSpPr>
              <p:spPr bwMode="auto">
                <a:xfrm>
                  <a:off x="2478" y="3488"/>
                  <a:ext cx="90" cy="16"/>
                </a:xfrm>
                <a:prstGeom prst="rect">
                  <a:avLst/>
                </a:prstGeom>
                <a:solidFill>
                  <a:srgbClr val="F027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2" name="Rectangle 4254"/>
                <p:cNvSpPr>
                  <a:spLocks noChangeArrowheads="1"/>
                </p:cNvSpPr>
                <p:nvPr/>
              </p:nvSpPr>
              <p:spPr bwMode="auto">
                <a:xfrm>
                  <a:off x="2478" y="3504"/>
                  <a:ext cx="90" cy="8"/>
                </a:xfrm>
                <a:prstGeom prst="rect">
                  <a:avLst/>
                </a:prstGeom>
                <a:solidFill>
                  <a:srgbClr val="F0252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3" name="Rectangle 4255"/>
                <p:cNvSpPr>
                  <a:spLocks noChangeArrowheads="1"/>
                </p:cNvSpPr>
                <p:nvPr/>
              </p:nvSpPr>
              <p:spPr bwMode="auto">
                <a:xfrm>
                  <a:off x="2478" y="3512"/>
                  <a:ext cx="90" cy="9"/>
                </a:xfrm>
                <a:prstGeom prst="rect">
                  <a:avLst/>
                </a:prstGeom>
                <a:solidFill>
                  <a:srgbClr val="F124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4" name="Rectangle 4256"/>
                <p:cNvSpPr>
                  <a:spLocks noChangeArrowheads="1"/>
                </p:cNvSpPr>
                <p:nvPr/>
              </p:nvSpPr>
              <p:spPr bwMode="auto">
                <a:xfrm>
                  <a:off x="2478" y="3521"/>
                  <a:ext cx="90" cy="8"/>
                </a:xfrm>
                <a:prstGeom prst="rect">
                  <a:avLst/>
                </a:prstGeom>
                <a:solidFill>
                  <a:srgbClr val="F122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5" name="Rectangle 4257"/>
                <p:cNvSpPr>
                  <a:spLocks noChangeArrowheads="1"/>
                </p:cNvSpPr>
                <p:nvPr/>
              </p:nvSpPr>
              <p:spPr bwMode="auto">
                <a:xfrm>
                  <a:off x="2478" y="3529"/>
                  <a:ext cx="90" cy="16"/>
                </a:xfrm>
                <a:prstGeom prst="rect">
                  <a:avLst/>
                </a:prstGeom>
                <a:solidFill>
                  <a:srgbClr val="F220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6" name="Rectangle 4258"/>
                <p:cNvSpPr>
                  <a:spLocks noChangeArrowheads="1"/>
                </p:cNvSpPr>
                <p:nvPr/>
              </p:nvSpPr>
              <p:spPr bwMode="auto">
                <a:xfrm>
                  <a:off x="2478" y="3545"/>
                  <a:ext cx="90" cy="17"/>
                </a:xfrm>
                <a:prstGeom prst="rect">
                  <a:avLst/>
                </a:prstGeom>
                <a:solidFill>
                  <a:srgbClr val="F31E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7" name="Rectangle 4259"/>
                <p:cNvSpPr>
                  <a:spLocks noChangeArrowheads="1"/>
                </p:cNvSpPr>
                <p:nvPr/>
              </p:nvSpPr>
              <p:spPr bwMode="auto">
                <a:xfrm>
                  <a:off x="2478" y="3562"/>
                  <a:ext cx="90" cy="8"/>
                </a:xfrm>
                <a:prstGeom prst="rect">
                  <a:avLst/>
                </a:prstGeom>
                <a:solidFill>
                  <a:srgbClr val="F41C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8" name="Rectangle 4260"/>
                <p:cNvSpPr>
                  <a:spLocks noChangeArrowheads="1"/>
                </p:cNvSpPr>
                <p:nvPr/>
              </p:nvSpPr>
              <p:spPr bwMode="auto">
                <a:xfrm>
                  <a:off x="2478" y="3570"/>
                  <a:ext cx="90" cy="17"/>
                </a:xfrm>
                <a:prstGeom prst="rect">
                  <a:avLst/>
                </a:prstGeom>
                <a:solidFill>
                  <a:srgbClr val="F51A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9" name="Rectangle 4261"/>
                <p:cNvSpPr>
                  <a:spLocks noChangeArrowheads="1"/>
                </p:cNvSpPr>
                <p:nvPr/>
              </p:nvSpPr>
              <p:spPr bwMode="auto">
                <a:xfrm>
                  <a:off x="2478" y="3587"/>
                  <a:ext cx="90" cy="16"/>
                </a:xfrm>
                <a:prstGeom prst="rect">
                  <a:avLst/>
                </a:prstGeom>
                <a:solidFill>
                  <a:srgbClr val="F518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0" name="Rectangle 4262"/>
                <p:cNvSpPr>
                  <a:spLocks noChangeArrowheads="1"/>
                </p:cNvSpPr>
                <p:nvPr/>
              </p:nvSpPr>
              <p:spPr bwMode="auto">
                <a:xfrm>
                  <a:off x="2478" y="3603"/>
                  <a:ext cx="90" cy="9"/>
                </a:xfrm>
                <a:prstGeom prst="rect">
                  <a:avLst/>
                </a:prstGeom>
                <a:solidFill>
                  <a:srgbClr val="F616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1" name="Rectangle 4263"/>
                <p:cNvSpPr>
                  <a:spLocks noChangeArrowheads="1"/>
                </p:cNvSpPr>
                <p:nvPr/>
              </p:nvSpPr>
              <p:spPr bwMode="auto">
                <a:xfrm>
                  <a:off x="2478" y="3612"/>
                  <a:ext cx="90" cy="8"/>
                </a:xfrm>
                <a:prstGeom prst="rect">
                  <a:avLst/>
                </a:prstGeom>
                <a:solidFill>
                  <a:srgbClr val="F71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2" name="Rectangle 4264"/>
                <p:cNvSpPr>
                  <a:spLocks noChangeArrowheads="1"/>
                </p:cNvSpPr>
                <p:nvPr/>
              </p:nvSpPr>
              <p:spPr bwMode="auto">
                <a:xfrm>
                  <a:off x="2478" y="3620"/>
                  <a:ext cx="90" cy="16"/>
                </a:xfrm>
                <a:prstGeom prst="rect">
                  <a:avLst/>
                </a:prstGeom>
                <a:solidFill>
                  <a:srgbClr val="F713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3" name="Rectangle 4265"/>
                <p:cNvSpPr>
                  <a:spLocks noChangeArrowheads="1"/>
                </p:cNvSpPr>
                <p:nvPr/>
              </p:nvSpPr>
              <p:spPr bwMode="auto">
                <a:xfrm>
                  <a:off x="2478" y="3636"/>
                  <a:ext cx="90" cy="9"/>
                </a:xfrm>
                <a:prstGeom prst="rect">
                  <a:avLst/>
                </a:prstGeom>
                <a:solidFill>
                  <a:srgbClr val="F811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4" name="Rectangle 4266"/>
                <p:cNvSpPr>
                  <a:spLocks noChangeArrowheads="1"/>
                </p:cNvSpPr>
                <p:nvPr/>
              </p:nvSpPr>
              <p:spPr bwMode="auto">
                <a:xfrm>
                  <a:off x="2478" y="3645"/>
                  <a:ext cx="90" cy="16"/>
                </a:xfrm>
                <a:prstGeom prst="rect">
                  <a:avLst/>
                </a:prstGeom>
                <a:solidFill>
                  <a:srgbClr val="F90F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5" name="Rectangle 4267"/>
                <p:cNvSpPr>
                  <a:spLocks noChangeArrowheads="1"/>
                </p:cNvSpPr>
                <p:nvPr/>
              </p:nvSpPr>
              <p:spPr bwMode="auto">
                <a:xfrm>
                  <a:off x="2478" y="3661"/>
                  <a:ext cx="90" cy="8"/>
                </a:xfrm>
                <a:prstGeom prst="rect">
                  <a:avLst/>
                </a:prstGeom>
                <a:solidFill>
                  <a:srgbClr val="FA0D0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6" name="Rectangle 4268"/>
                <p:cNvSpPr>
                  <a:spLocks noChangeArrowheads="1"/>
                </p:cNvSpPr>
                <p:nvPr/>
              </p:nvSpPr>
              <p:spPr bwMode="auto">
                <a:xfrm>
                  <a:off x="2478" y="3669"/>
                  <a:ext cx="90" cy="17"/>
                </a:xfrm>
                <a:prstGeom prst="rect">
                  <a:avLst/>
                </a:prstGeom>
                <a:solidFill>
                  <a:srgbClr val="FA0B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7" name="Rectangle 4269"/>
                <p:cNvSpPr>
                  <a:spLocks noChangeArrowheads="1"/>
                </p:cNvSpPr>
                <p:nvPr/>
              </p:nvSpPr>
              <p:spPr bwMode="auto">
                <a:xfrm>
                  <a:off x="2478" y="3686"/>
                  <a:ext cx="90" cy="8"/>
                </a:xfrm>
                <a:prstGeom prst="rect">
                  <a:avLst/>
                </a:prstGeom>
                <a:solidFill>
                  <a:srgbClr val="FC080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8" name="Rectangle 4270"/>
                <p:cNvSpPr>
                  <a:spLocks noChangeArrowheads="1"/>
                </p:cNvSpPr>
                <p:nvPr/>
              </p:nvSpPr>
              <p:spPr bwMode="auto">
                <a:xfrm>
                  <a:off x="2478" y="3694"/>
                  <a:ext cx="90" cy="17"/>
                </a:xfrm>
                <a:prstGeom prst="rect">
                  <a:avLst/>
                </a:prstGeom>
                <a:solidFill>
                  <a:srgbClr val="FC07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9" name="Rectangle 4271"/>
                <p:cNvSpPr>
                  <a:spLocks noChangeArrowheads="1"/>
                </p:cNvSpPr>
                <p:nvPr/>
              </p:nvSpPr>
              <p:spPr bwMode="auto">
                <a:xfrm>
                  <a:off x="2478" y="3711"/>
                  <a:ext cx="90" cy="16"/>
                </a:xfrm>
                <a:prstGeom prst="rect">
                  <a:avLst/>
                </a:prstGeom>
                <a:solidFill>
                  <a:srgbClr val="FD05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0" name="Rectangle 4272"/>
                <p:cNvSpPr>
                  <a:spLocks noChangeArrowheads="1"/>
                </p:cNvSpPr>
                <p:nvPr/>
              </p:nvSpPr>
              <p:spPr bwMode="auto">
                <a:xfrm>
                  <a:off x="2478" y="3727"/>
                  <a:ext cx="90" cy="8"/>
                </a:xfrm>
                <a:prstGeom prst="rect">
                  <a:avLst/>
                </a:prstGeom>
                <a:solidFill>
                  <a:srgbClr val="FE02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1" name="Rectangle 4273"/>
                <p:cNvSpPr>
                  <a:spLocks noChangeArrowheads="1"/>
                </p:cNvSpPr>
                <p:nvPr/>
              </p:nvSpPr>
              <p:spPr bwMode="auto">
                <a:xfrm>
                  <a:off x="2478" y="3735"/>
                  <a:ext cx="90" cy="9"/>
                </a:xfrm>
                <a:prstGeom prst="rect">
                  <a:avLst/>
                </a:prstGeom>
                <a:solidFill>
                  <a:srgbClr val="FF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2" name="Rectangle 4274"/>
                <p:cNvSpPr>
                  <a:spLocks noChangeArrowheads="1"/>
                </p:cNvSpPr>
                <p:nvPr/>
              </p:nvSpPr>
              <p:spPr bwMode="auto">
                <a:xfrm>
                  <a:off x="2650" y="2042"/>
                  <a:ext cx="89" cy="25"/>
                </a:xfrm>
                <a:prstGeom prst="rect">
                  <a:avLst/>
                </a:prstGeom>
                <a:solidFill>
                  <a:srgbClr val="CAD9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3" name="Rectangle 4275"/>
                <p:cNvSpPr>
                  <a:spLocks noChangeArrowheads="1"/>
                </p:cNvSpPr>
                <p:nvPr/>
              </p:nvSpPr>
              <p:spPr bwMode="auto">
                <a:xfrm>
                  <a:off x="2650" y="2067"/>
                  <a:ext cx="89" cy="17"/>
                </a:xfrm>
                <a:prstGeom prst="rect">
                  <a:avLst/>
                </a:prstGeom>
                <a:solidFill>
                  <a:srgbClr val="C8D7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4" name="Rectangle 4276"/>
                <p:cNvSpPr>
                  <a:spLocks noChangeArrowheads="1"/>
                </p:cNvSpPr>
                <p:nvPr/>
              </p:nvSpPr>
              <p:spPr bwMode="auto">
                <a:xfrm>
                  <a:off x="2650" y="2084"/>
                  <a:ext cx="89" cy="25"/>
                </a:xfrm>
                <a:prstGeom prst="rect">
                  <a:avLst/>
                </a:prstGeom>
                <a:solidFill>
                  <a:srgbClr val="C6D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5" name="Rectangle 4277"/>
                <p:cNvSpPr>
                  <a:spLocks noChangeArrowheads="1"/>
                </p:cNvSpPr>
                <p:nvPr/>
              </p:nvSpPr>
              <p:spPr bwMode="auto">
                <a:xfrm>
                  <a:off x="2650" y="2109"/>
                  <a:ext cx="89" cy="24"/>
                </a:xfrm>
                <a:prstGeom prst="rect">
                  <a:avLst/>
                </a:prstGeom>
                <a:solidFill>
                  <a:srgbClr val="C4D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6" name="Rectangle 4278"/>
                <p:cNvSpPr>
                  <a:spLocks noChangeArrowheads="1"/>
                </p:cNvSpPr>
                <p:nvPr/>
              </p:nvSpPr>
              <p:spPr bwMode="auto">
                <a:xfrm>
                  <a:off x="2650" y="2133"/>
                  <a:ext cx="89" cy="17"/>
                </a:xfrm>
                <a:prstGeom prst="rect">
                  <a:avLst/>
                </a:prstGeom>
                <a:solidFill>
                  <a:srgbClr val="C2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7" name="Rectangle 4279"/>
                <p:cNvSpPr>
                  <a:spLocks noChangeArrowheads="1"/>
                </p:cNvSpPr>
                <p:nvPr/>
              </p:nvSpPr>
              <p:spPr bwMode="auto">
                <a:xfrm>
                  <a:off x="2650" y="2150"/>
                  <a:ext cx="89" cy="25"/>
                </a:xfrm>
                <a:prstGeom prst="rect">
                  <a:avLst/>
                </a:prstGeom>
                <a:solidFill>
                  <a:srgbClr val="C0D2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8" name="Rectangle 4280"/>
                <p:cNvSpPr>
                  <a:spLocks noChangeArrowheads="1"/>
                </p:cNvSpPr>
                <p:nvPr/>
              </p:nvSpPr>
              <p:spPr bwMode="auto">
                <a:xfrm>
                  <a:off x="2650" y="2175"/>
                  <a:ext cx="89" cy="24"/>
                </a:xfrm>
                <a:prstGeom prst="rect">
                  <a:avLst/>
                </a:prstGeom>
                <a:solidFill>
                  <a:srgbClr val="BED0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9" name="Rectangle 4281"/>
                <p:cNvSpPr>
                  <a:spLocks noChangeArrowheads="1"/>
                </p:cNvSpPr>
                <p:nvPr/>
              </p:nvSpPr>
              <p:spPr bwMode="auto">
                <a:xfrm>
                  <a:off x="2650" y="2199"/>
                  <a:ext cx="89" cy="17"/>
                </a:xfrm>
                <a:prstGeom prst="rect">
                  <a:avLst/>
                </a:prstGeom>
                <a:solidFill>
                  <a:srgbClr val="BCCF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0" name="Rectangle 4282"/>
                <p:cNvSpPr>
                  <a:spLocks noChangeArrowheads="1"/>
                </p:cNvSpPr>
                <p:nvPr/>
              </p:nvSpPr>
              <p:spPr bwMode="auto">
                <a:xfrm>
                  <a:off x="2650" y="2216"/>
                  <a:ext cx="89" cy="16"/>
                </a:xfrm>
                <a:prstGeom prst="rect">
                  <a:avLst/>
                </a:prstGeom>
                <a:solidFill>
                  <a:srgbClr val="BACE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1" name="Rectangle 4283"/>
                <p:cNvSpPr>
                  <a:spLocks noChangeArrowheads="1"/>
                </p:cNvSpPr>
                <p:nvPr/>
              </p:nvSpPr>
              <p:spPr bwMode="auto">
                <a:xfrm>
                  <a:off x="2650" y="2232"/>
                  <a:ext cx="89" cy="17"/>
                </a:xfrm>
                <a:prstGeom prst="rect">
                  <a:avLst/>
                </a:prstGeom>
                <a:solidFill>
                  <a:srgbClr val="B9CC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2" name="Rectangle 4284"/>
                <p:cNvSpPr>
                  <a:spLocks noChangeArrowheads="1"/>
                </p:cNvSpPr>
                <p:nvPr/>
              </p:nvSpPr>
              <p:spPr bwMode="auto">
                <a:xfrm>
                  <a:off x="2650" y="2249"/>
                  <a:ext cx="89" cy="25"/>
                </a:xfrm>
                <a:prstGeom prst="rect">
                  <a:avLst/>
                </a:prstGeom>
                <a:solidFill>
                  <a:srgbClr val="B7CB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3" name="Rectangle 4285"/>
                <p:cNvSpPr>
                  <a:spLocks noChangeArrowheads="1"/>
                </p:cNvSpPr>
                <p:nvPr/>
              </p:nvSpPr>
              <p:spPr bwMode="auto">
                <a:xfrm>
                  <a:off x="2650" y="2274"/>
                  <a:ext cx="89" cy="24"/>
                </a:xfrm>
                <a:prstGeom prst="rect">
                  <a:avLst/>
                </a:prstGeom>
                <a:solidFill>
                  <a:srgbClr val="B5C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4" name="Rectangle 4286"/>
                <p:cNvSpPr>
                  <a:spLocks noChangeArrowheads="1"/>
                </p:cNvSpPr>
                <p:nvPr/>
              </p:nvSpPr>
              <p:spPr bwMode="auto">
                <a:xfrm>
                  <a:off x="2650" y="2298"/>
                  <a:ext cx="89" cy="25"/>
                </a:xfrm>
                <a:prstGeom prst="rect">
                  <a:avLst/>
                </a:prstGeom>
                <a:solidFill>
                  <a:srgbClr val="B3C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5" name="Rectangle 4287"/>
                <p:cNvSpPr>
                  <a:spLocks noChangeArrowheads="1"/>
                </p:cNvSpPr>
                <p:nvPr/>
              </p:nvSpPr>
              <p:spPr bwMode="auto">
                <a:xfrm>
                  <a:off x="2650" y="2323"/>
                  <a:ext cx="89" cy="174"/>
                </a:xfrm>
                <a:prstGeom prst="rect">
                  <a:avLst/>
                </a:prstGeom>
                <a:solidFill>
                  <a:srgbClr val="B1C7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6" name="Rectangle 4288"/>
                <p:cNvSpPr>
                  <a:spLocks noChangeArrowheads="1"/>
                </p:cNvSpPr>
                <p:nvPr/>
              </p:nvSpPr>
              <p:spPr bwMode="auto">
                <a:xfrm>
                  <a:off x="2650" y="2497"/>
                  <a:ext cx="89" cy="8"/>
                </a:xfrm>
                <a:prstGeom prst="rect">
                  <a:avLst/>
                </a:prstGeom>
                <a:solidFill>
                  <a:srgbClr val="B1C4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7" name="Rectangle 4289"/>
                <p:cNvSpPr>
                  <a:spLocks noChangeArrowheads="1"/>
                </p:cNvSpPr>
                <p:nvPr/>
              </p:nvSpPr>
              <p:spPr bwMode="auto">
                <a:xfrm>
                  <a:off x="2650" y="2505"/>
                  <a:ext cx="89" cy="16"/>
                </a:xfrm>
                <a:prstGeom prst="rect">
                  <a:avLst/>
                </a:prstGeom>
                <a:solidFill>
                  <a:srgbClr val="B1C2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8" name="Rectangle 4290"/>
                <p:cNvSpPr>
                  <a:spLocks noChangeArrowheads="1"/>
                </p:cNvSpPr>
                <p:nvPr/>
              </p:nvSpPr>
              <p:spPr bwMode="auto">
                <a:xfrm>
                  <a:off x="2650" y="2521"/>
                  <a:ext cx="89" cy="9"/>
                </a:xfrm>
                <a:prstGeom prst="rect">
                  <a:avLst/>
                </a:prstGeom>
                <a:solidFill>
                  <a:srgbClr val="B2C0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9" name="Rectangle 4291"/>
                <p:cNvSpPr>
                  <a:spLocks noChangeArrowheads="1"/>
                </p:cNvSpPr>
                <p:nvPr/>
              </p:nvSpPr>
              <p:spPr bwMode="auto">
                <a:xfrm>
                  <a:off x="2650" y="2530"/>
                  <a:ext cx="89" cy="8"/>
                </a:xfrm>
                <a:prstGeom prst="rect">
                  <a:avLst/>
                </a:prstGeom>
                <a:solidFill>
                  <a:srgbClr val="B3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80" name="Rectangle 4292"/>
                <p:cNvSpPr>
                  <a:spLocks noChangeArrowheads="1"/>
                </p:cNvSpPr>
                <p:nvPr/>
              </p:nvSpPr>
              <p:spPr bwMode="auto">
                <a:xfrm>
                  <a:off x="2650" y="2538"/>
                  <a:ext cx="89" cy="16"/>
                </a:xfrm>
                <a:prstGeom prst="rect">
                  <a:avLst/>
                </a:prstGeom>
                <a:solidFill>
                  <a:srgbClr val="B4BD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81" name="Rectangle 4293"/>
                <p:cNvSpPr>
                  <a:spLocks noChangeArrowheads="1"/>
                </p:cNvSpPr>
                <p:nvPr/>
              </p:nvSpPr>
              <p:spPr bwMode="auto">
                <a:xfrm>
                  <a:off x="2650" y="2554"/>
                  <a:ext cx="89" cy="9"/>
                </a:xfrm>
                <a:prstGeom prst="rect">
                  <a:avLst/>
                </a:prstGeom>
                <a:solidFill>
                  <a:srgbClr val="B4BB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82" name="Rectangle 4294"/>
                <p:cNvSpPr>
                  <a:spLocks noChangeArrowheads="1"/>
                </p:cNvSpPr>
                <p:nvPr/>
              </p:nvSpPr>
              <p:spPr bwMode="auto">
                <a:xfrm>
                  <a:off x="2650" y="2563"/>
                  <a:ext cx="89" cy="8"/>
                </a:xfrm>
                <a:prstGeom prst="rect">
                  <a:avLst/>
                </a:prstGeom>
                <a:solidFill>
                  <a:srgbClr val="B5BA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83" name="Rectangle 4295"/>
                <p:cNvSpPr>
                  <a:spLocks noChangeArrowheads="1"/>
                </p:cNvSpPr>
                <p:nvPr/>
              </p:nvSpPr>
              <p:spPr bwMode="auto">
                <a:xfrm>
                  <a:off x="2650" y="2571"/>
                  <a:ext cx="89" cy="16"/>
                </a:xfrm>
                <a:prstGeom prst="rect">
                  <a:avLst/>
                </a:prstGeom>
                <a:solidFill>
                  <a:srgbClr val="B6B8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84" name="Rectangle 4296"/>
                <p:cNvSpPr>
                  <a:spLocks noChangeArrowheads="1"/>
                </p:cNvSpPr>
                <p:nvPr/>
              </p:nvSpPr>
              <p:spPr bwMode="auto">
                <a:xfrm>
                  <a:off x="2650" y="2587"/>
                  <a:ext cx="89" cy="9"/>
                </a:xfrm>
                <a:prstGeom prst="rect">
                  <a:avLst/>
                </a:prstGeom>
                <a:solidFill>
                  <a:srgbClr val="B6B6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85" name="Rectangle 4297"/>
                <p:cNvSpPr>
                  <a:spLocks noChangeArrowheads="1"/>
                </p:cNvSpPr>
                <p:nvPr/>
              </p:nvSpPr>
              <p:spPr bwMode="auto">
                <a:xfrm>
                  <a:off x="2650" y="2596"/>
                  <a:ext cx="89" cy="8"/>
                </a:xfrm>
                <a:prstGeom prst="rect">
                  <a:avLst/>
                </a:prstGeom>
                <a:solidFill>
                  <a:srgbClr val="B7B5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86" name="Rectangle 4298"/>
                <p:cNvSpPr>
                  <a:spLocks noChangeArrowheads="1"/>
                </p:cNvSpPr>
                <p:nvPr/>
              </p:nvSpPr>
              <p:spPr bwMode="auto">
                <a:xfrm>
                  <a:off x="2650" y="2604"/>
                  <a:ext cx="89" cy="17"/>
                </a:xfrm>
                <a:prstGeom prst="rect">
                  <a:avLst/>
                </a:prstGeom>
                <a:solidFill>
                  <a:srgbClr val="B8B3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87" name="Rectangle 4299"/>
                <p:cNvSpPr>
                  <a:spLocks noChangeArrowheads="1"/>
                </p:cNvSpPr>
                <p:nvPr/>
              </p:nvSpPr>
              <p:spPr bwMode="auto">
                <a:xfrm>
                  <a:off x="2650" y="2621"/>
                  <a:ext cx="89" cy="16"/>
                </a:xfrm>
                <a:prstGeom prst="rect">
                  <a:avLst/>
                </a:prstGeom>
                <a:solidFill>
                  <a:srgbClr val="B9B1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88" name="Rectangle 4300"/>
                <p:cNvSpPr>
                  <a:spLocks noChangeArrowheads="1"/>
                </p:cNvSpPr>
                <p:nvPr/>
              </p:nvSpPr>
              <p:spPr bwMode="auto">
                <a:xfrm>
                  <a:off x="2650" y="2637"/>
                  <a:ext cx="89" cy="8"/>
                </a:xfrm>
                <a:prstGeom prst="rect">
                  <a:avLst/>
                </a:prstGeom>
                <a:solidFill>
                  <a:srgbClr val="B9AF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89" name="Rectangle 4301"/>
                <p:cNvSpPr>
                  <a:spLocks noChangeArrowheads="1"/>
                </p:cNvSpPr>
                <p:nvPr/>
              </p:nvSpPr>
              <p:spPr bwMode="auto">
                <a:xfrm>
                  <a:off x="2650" y="2645"/>
                  <a:ext cx="89" cy="9"/>
                </a:xfrm>
                <a:prstGeom prst="rect">
                  <a:avLst/>
                </a:prstGeom>
                <a:solidFill>
                  <a:srgbClr val="BAA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90" name="Rectangle 4302"/>
                <p:cNvSpPr>
                  <a:spLocks noChangeArrowheads="1"/>
                </p:cNvSpPr>
                <p:nvPr/>
              </p:nvSpPr>
              <p:spPr bwMode="auto">
                <a:xfrm>
                  <a:off x="2650" y="2654"/>
                  <a:ext cx="89" cy="16"/>
                </a:xfrm>
                <a:prstGeom prst="rect">
                  <a:avLst/>
                </a:prstGeom>
                <a:solidFill>
                  <a:srgbClr val="BBAB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91" name="Rectangle 4303"/>
                <p:cNvSpPr>
                  <a:spLocks noChangeArrowheads="1"/>
                </p:cNvSpPr>
                <p:nvPr/>
              </p:nvSpPr>
              <p:spPr bwMode="auto">
                <a:xfrm>
                  <a:off x="2650" y="2670"/>
                  <a:ext cx="89" cy="8"/>
                </a:xfrm>
                <a:prstGeom prst="rect">
                  <a:avLst/>
                </a:prstGeom>
                <a:solidFill>
                  <a:srgbClr val="BBA9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92" name="Rectangle 4304"/>
                <p:cNvSpPr>
                  <a:spLocks noChangeArrowheads="1"/>
                </p:cNvSpPr>
                <p:nvPr/>
              </p:nvSpPr>
              <p:spPr bwMode="auto">
                <a:xfrm>
                  <a:off x="2650" y="2678"/>
                  <a:ext cx="89" cy="17"/>
                </a:xfrm>
                <a:prstGeom prst="rect">
                  <a:avLst/>
                </a:prstGeom>
                <a:solidFill>
                  <a:srgbClr val="BCA7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93" name="Rectangle 4305"/>
                <p:cNvSpPr>
                  <a:spLocks noChangeArrowheads="1"/>
                </p:cNvSpPr>
                <p:nvPr/>
              </p:nvSpPr>
              <p:spPr bwMode="auto">
                <a:xfrm>
                  <a:off x="2650" y="2695"/>
                  <a:ext cx="89" cy="8"/>
                </a:xfrm>
                <a:prstGeom prst="rect">
                  <a:avLst/>
                </a:prstGeom>
                <a:solidFill>
                  <a:srgbClr val="BDA5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94" name="Rectangle 4306"/>
                <p:cNvSpPr>
                  <a:spLocks noChangeArrowheads="1"/>
                </p:cNvSpPr>
                <p:nvPr/>
              </p:nvSpPr>
              <p:spPr bwMode="auto">
                <a:xfrm>
                  <a:off x="2650" y="2703"/>
                  <a:ext cx="89" cy="8"/>
                </a:xfrm>
                <a:prstGeom prst="rect">
                  <a:avLst/>
                </a:prstGeom>
                <a:solidFill>
                  <a:srgbClr val="BEA4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95" name="Rectangle 4307"/>
                <p:cNvSpPr>
                  <a:spLocks noChangeArrowheads="1"/>
                </p:cNvSpPr>
                <p:nvPr/>
              </p:nvSpPr>
              <p:spPr bwMode="auto">
                <a:xfrm>
                  <a:off x="2650" y="2711"/>
                  <a:ext cx="89" cy="17"/>
                </a:xfrm>
                <a:prstGeom prst="rect">
                  <a:avLst/>
                </a:prstGeom>
                <a:solidFill>
                  <a:srgbClr val="BEA2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96" name="Rectangle 4308"/>
                <p:cNvSpPr>
                  <a:spLocks noChangeArrowheads="1"/>
                </p:cNvSpPr>
                <p:nvPr/>
              </p:nvSpPr>
              <p:spPr bwMode="auto">
                <a:xfrm>
                  <a:off x="2650" y="2728"/>
                  <a:ext cx="89" cy="8"/>
                </a:xfrm>
                <a:prstGeom prst="rect">
                  <a:avLst/>
                </a:prstGeom>
                <a:solidFill>
                  <a:srgbClr val="BFA0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97" name="Rectangle 4309"/>
                <p:cNvSpPr>
                  <a:spLocks noChangeArrowheads="1"/>
                </p:cNvSpPr>
                <p:nvPr/>
              </p:nvSpPr>
              <p:spPr bwMode="auto">
                <a:xfrm>
                  <a:off x="2650" y="2736"/>
                  <a:ext cx="89" cy="8"/>
                </a:xfrm>
                <a:prstGeom prst="rect">
                  <a:avLst/>
                </a:prstGeom>
                <a:solidFill>
                  <a:srgbClr val="C09F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98" name="Rectangle 4310"/>
                <p:cNvSpPr>
                  <a:spLocks noChangeArrowheads="1"/>
                </p:cNvSpPr>
                <p:nvPr/>
              </p:nvSpPr>
              <p:spPr bwMode="auto">
                <a:xfrm>
                  <a:off x="2650" y="2744"/>
                  <a:ext cx="89" cy="17"/>
                </a:xfrm>
                <a:prstGeom prst="rect">
                  <a:avLst/>
                </a:prstGeom>
                <a:solidFill>
                  <a:srgbClr val="C09D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99" name="Rectangle 4311"/>
                <p:cNvSpPr>
                  <a:spLocks noChangeArrowheads="1"/>
                </p:cNvSpPr>
                <p:nvPr/>
              </p:nvSpPr>
              <p:spPr bwMode="auto">
                <a:xfrm>
                  <a:off x="2650" y="2761"/>
                  <a:ext cx="89" cy="8"/>
                </a:xfrm>
                <a:prstGeom prst="rect">
                  <a:avLst/>
                </a:prstGeom>
                <a:solidFill>
                  <a:srgbClr val="C19B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00" name="Rectangle 4312"/>
                <p:cNvSpPr>
                  <a:spLocks noChangeArrowheads="1"/>
                </p:cNvSpPr>
                <p:nvPr/>
              </p:nvSpPr>
              <p:spPr bwMode="auto">
                <a:xfrm>
                  <a:off x="2650" y="2769"/>
                  <a:ext cx="89" cy="8"/>
                </a:xfrm>
                <a:prstGeom prst="rect">
                  <a:avLst/>
                </a:prstGeom>
                <a:solidFill>
                  <a:srgbClr val="C29A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01" name="Rectangle 4313"/>
                <p:cNvSpPr>
                  <a:spLocks noChangeArrowheads="1"/>
                </p:cNvSpPr>
                <p:nvPr/>
              </p:nvSpPr>
              <p:spPr bwMode="auto">
                <a:xfrm>
                  <a:off x="2650" y="2777"/>
                  <a:ext cx="89" cy="17"/>
                </a:xfrm>
                <a:prstGeom prst="rect">
                  <a:avLst/>
                </a:prstGeom>
                <a:solidFill>
                  <a:srgbClr val="C398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02" name="Rectangle 4314"/>
                <p:cNvSpPr>
                  <a:spLocks noChangeArrowheads="1"/>
                </p:cNvSpPr>
                <p:nvPr/>
              </p:nvSpPr>
              <p:spPr bwMode="auto">
                <a:xfrm>
                  <a:off x="2650" y="2794"/>
                  <a:ext cx="89" cy="8"/>
                </a:xfrm>
                <a:prstGeom prst="rect">
                  <a:avLst/>
                </a:prstGeom>
                <a:solidFill>
                  <a:srgbClr val="C395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03" name="Rectangle 4315"/>
                <p:cNvSpPr>
                  <a:spLocks noChangeArrowheads="1"/>
                </p:cNvSpPr>
                <p:nvPr/>
              </p:nvSpPr>
              <p:spPr bwMode="auto">
                <a:xfrm>
                  <a:off x="2650" y="2802"/>
                  <a:ext cx="89" cy="8"/>
                </a:xfrm>
                <a:prstGeom prst="rect">
                  <a:avLst/>
                </a:prstGeom>
                <a:solidFill>
                  <a:srgbClr val="C494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04" name="Rectangle 4316"/>
                <p:cNvSpPr>
                  <a:spLocks noChangeArrowheads="1"/>
                </p:cNvSpPr>
                <p:nvPr/>
              </p:nvSpPr>
              <p:spPr bwMode="auto">
                <a:xfrm>
                  <a:off x="2650" y="2810"/>
                  <a:ext cx="89" cy="17"/>
                </a:xfrm>
                <a:prstGeom prst="rect">
                  <a:avLst/>
                </a:prstGeom>
                <a:solidFill>
                  <a:srgbClr val="C592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05" name="Rectangle 4317"/>
                <p:cNvSpPr>
                  <a:spLocks noChangeArrowheads="1"/>
                </p:cNvSpPr>
                <p:nvPr/>
              </p:nvSpPr>
              <p:spPr bwMode="auto">
                <a:xfrm>
                  <a:off x="2650" y="2827"/>
                  <a:ext cx="89" cy="17"/>
                </a:xfrm>
                <a:prstGeom prst="rect">
                  <a:avLst/>
                </a:prstGeom>
                <a:solidFill>
                  <a:srgbClr val="C590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06" name="Rectangle 4318"/>
                <p:cNvSpPr>
                  <a:spLocks noChangeArrowheads="1"/>
                </p:cNvSpPr>
                <p:nvPr/>
              </p:nvSpPr>
              <p:spPr bwMode="auto">
                <a:xfrm>
                  <a:off x="2650" y="2844"/>
                  <a:ext cx="89" cy="8"/>
                </a:xfrm>
                <a:prstGeom prst="rect">
                  <a:avLst/>
                </a:prstGeom>
                <a:solidFill>
                  <a:srgbClr val="C78D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07" name="Rectangle 4319"/>
                <p:cNvSpPr>
                  <a:spLocks noChangeArrowheads="1"/>
                </p:cNvSpPr>
                <p:nvPr/>
              </p:nvSpPr>
              <p:spPr bwMode="auto">
                <a:xfrm>
                  <a:off x="2650" y="2852"/>
                  <a:ext cx="89" cy="16"/>
                </a:xfrm>
                <a:prstGeom prst="rect">
                  <a:avLst/>
                </a:prstGeom>
                <a:solidFill>
                  <a:srgbClr val="C78C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08" name="Rectangle 4320"/>
                <p:cNvSpPr>
                  <a:spLocks noChangeArrowheads="1"/>
                </p:cNvSpPr>
                <p:nvPr/>
              </p:nvSpPr>
              <p:spPr bwMode="auto">
                <a:xfrm>
                  <a:off x="2650" y="2868"/>
                  <a:ext cx="89" cy="9"/>
                </a:xfrm>
                <a:prstGeom prst="rect">
                  <a:avLst/>
                </a:prstGeom>
                <a:solidFill>
                  <a:srgbClr val="C88A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09" name="Rectangle 4321"/>
                <p:cNvSpPr>
                  <a:spLocks noChangeArrowheads="1"/>
                </p:cNvSpPr>
                <p:nvPr/>
              </p:nvSpPr>
              <p:spPr bwMode="auto">
                <a:xfrm>
                  <a:off x="2650" y="2877"/>
                  <a:ext cx="89" cy="8"/>
                </a:xfrm>
                <a:prstGeom prst="rect">
                  <a:avLst/>
                </a:prstGeom>
                <a:solidFill>
                  <a:srgbClr val="C988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10" name="Rectangle 4322"/>
                <p:cNvSpPr>
                  <a:spLocks noChangeArrowheads="1"/>
                </p:cNvSpPr>
                <p:nvPr/>
              </p:nvSpPr>
              <p:spPr bwMode="auto">
                <a:xfrm>
                  <a:off x="2650" y="2885"/>
                  <a:ext cx="89" cy="16"/>
                </a:xfrm>
                <a:prstGeom prst="rect">
                  <a:avLst/>
                </a:prstGeom>
                <a:solidFill>
                  <a:srgbClr val="C987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11" name="Rectangle 4323"/>
                <p:cNvSpPr>
                  <a:spLocks noChangeArrowheads="1"/>
                </p:cNvSpPr>
                <p:nvPr/>
              </p:nvSpPr>
              <p:spPr bwMode="auto">
                <a:xfrm>
                  <a:off x="2650" y="2901"/>
                  <a:ext cx="89" cy="9"/>
                </a:xfrm>
                <a:prstGeom prst="rect">
                  <a:avLst/>
                </a:prstGeom>
                <a:solidFill>
                  <a:srgbClr val="CA85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12" name="Rectangle 4324"/>
                <p:cNvSpPr>
                  <a:spLocks noChangeArrowheads="1"/>
                </p:cNvSpPr>
                <p:nvPr/>
              </p:nvSpPr>
              <p:spPr bwMode="auto">
                <a:xfrm>
                  <a:off x="2650" y="2910"/>
                  <a:ext cx="89" cy="8"/>
                </a:xfrm>
                <a:prstGeom prst="rect">
                  <a:avLst/>
                </a:prstGeom>
                <a:solidFill>
                  <a:srgbClr val="CA84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13" name="Rectangle 4325"/>
                <p:cNvSpPr>
                  <a:spLocks noChangeArrowheads="1"/>
                </p:cNvSpPr>
                <p:nvPr/>
              </p:nvSpPr>
              <p:spPr bwMode="auto">
                <a:xfrm>
                  <a:off x="2650" y="2918"/>
                  <a:ext cx="89" cy="16"/>
                </a:xfrm>
                <a:prstGeom prst="rect">
                  <a:avLst/>
                </a:prstGeom>
                <a:solidFill>
                  <a:srgbClr val="CB82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14" name="Rectangle 4326"/>
                <p:cNvSpPr>
                  <a:spLocks noChangeArrowheads="1"/>
                </p:cNvSpPr>
                <p:nvPr/>
              </p:nvSpPr>
              <p:spPr bwMode="auto">
                <a:xfrm>
                  <a:off x="2650" y="2934"/>
                  <a:ext cx="89" cy="9"/>
                </a:xfrm>
                <a:prstGeom prst="rect">
                  <a:avLst/>
                </a:prstGeom>
                <a:solidFill>
                  <a:srgbClr val="CC80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15" name="Rectangle 4327"/>
                <p:cNvSpPr>
                  <a:spLocks noChangeArrowheads="1"/>
                </p:cNvSpPr>
                <p:nvPr/>
              </p:nvSpPr>
              <p:spPr bwMode="auto">
                <a:xfrm>
                  <a:off x="2650" y="2943"/>
                  <a:ext cx="89" cy="8"/>
                </a:xfrm>
                <a:prstGeom prst="rect">
                  <a:avLst/>
                </a:prstGeom>
                <a:solidFill>
                  <a:srgbClr val="CD7E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16" name="Rectangle 4328"/>
                <p:cNvSpPr>
                  <a:spLocks noChangeArrowheads="1"/>
                </p:cNvSpPr>
                <p:nvPr/>
              </p:nvSpPr>
              <p:spPr bwMode="auto">
                <a:xfrm>
                  <a:off x="2650" y="2951"/>
                  <a:ext cx="89" cy="8"/>
                </a:xfrm>
                <a:prstGeom prst="rect">
                  <a:avLst/>
                </a:prstGeom>
                <a:solidFill>
                  <a:srgbClr val="CD7C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17" name="Rectangle 4329"/>
                <p:cNvSpPr>
                  <a:spLocks noChangeArrowheads="1"/>
                </p:cNvSpPr>
                <p:nvPr/>
              </p:nvSpPr>
              <p:spPr bwMode="auto">
                <a:xfrm>
                  <a:off x="2650" y="2959"/>
                  <a:ext cx="89" cy="17"/>
                </a:xfrm>
                <a:prstGeom prst="rect">
                  <a:avLst/>
                </a:prstGeom>
                <a:solidFill>
                  <a:srgbClr val="CE7B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18" name="Rectangle 4330"/>
                <p:cNvSpPr>
                  <a:spLocks noChangeArrowheads="1"/>
                </p:cNvSpPr>
                <p:nvPr/>
              </p:nvSpPr>
              <p:spPr bwMode="auto">
                <a:xfrm>
                  <a:off x="2650" y="2976"/>
                  <a:ext cx="89" cy="8"/>
                </a:xfrm>
                <a:prstGeom prst="rect">
                  <a:avLst/>
                </a:prstGeom>
                <a:solidFill>
                  <a:srgbClr val="CF79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19" name="Rectangle 4331"/>
                <p:cNvSpPr>
                  <a:spLocks noChangeArrowheads="1"/>
                </p:cNvSpPr>
                <p:nvPr/>
              </p:nvSpPr>
              <p:spPr bwMode="auto">
                <a:xfrm>
                  <a:off x="2650" y="2984"/>
                  <a:ext cx="89" cy="8"/>
                </a:xfrm>
                <a:prstGeom prst="rect">
                  <a:avLst/>
                </a:prstGeom>
                <a:solidFill>
                  <a:srgbClr val="CF77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20" name="Rectangle 4332"/>
                <p:cNvSpPr>
                  <a:spLocks noChangeArrowheads="1"/>
                </p:cNvSpPr>
                <p:nvPr/>
              </p:nvSpPr>
              <p:spPr bwMode="auto">
                <a:xfrm>
                  <a:off x="2650" y="2992"/>
                  <a:ext cx="89" cy="17"/>
                </a:xfrm>
                <a:prstGeom prst="rect">
                  <a:avLst/>
                </a:prstGeom>
                <a:solidFill>
                  <a:srgbClr val="D076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21" name="Rectangle 4333"/>
                <p:cNvSpPr>
                  <a:spLocks noChangeArrowheads="1"/>
                </p:cNvSpPr>
                <p:nvPr/>
              </p:nvSpPr>
              <p:spPr bwMode="auto">
                <a:xfrm>
                  <a:off x="2650" y="3009"/>
                  <a:ext cx="89" cy="8"/>
                </a:xfrm>
                <a:prstGeom prst="rect">
                  <a:avLst/>
                </a:prstGeom>
                <a:solidFill>
                  <a:srgbClr val="D1748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22" name="Rectangle 4334"/>
                <p:cNvSpPr>
                  <a:spLocks noChangeArrowheads="1"/>
                </p:cNvSpPr>
                <p:nvPr/>
              </p:nvSpPr>
              <p:spPr bwMode="auto">
                <a:xfrm>
                  <a:off x="2650" y="3017"/>
                  <a:ext cx="89" cy="8"/>
                </a:xfrm>
                <a:prstGeom prst="rect">
                  <a:avLst/>
                </a:prstGeom>
                <a:solidFill>
                  <a:srgbClr val="D27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23" name="Rectangle 4335"/>
                <p:cNvSpPr>
                  <a:spLocks noChangeArrowheads="1"/>
                </p:cNvSpPr>
                <p:nvPr/>
              </p:nvSpPr>
              <p:spPr bwMode="auto">
                <a:xfrm>
                  <a:off x="2650" y="3025"/>
                  <a:ext cx="89" cy="17"/>
                </a:xfrm>
                <a:prstGeom prst="rect">
                  <a:avLst/>
                </a:prstGeom>
                <a:solidFill>
                  <a:srgbClr val="D271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24" name="Rectangle 4336"/>
                <p:cNvSpPr>
                  <a:spLocks noChangeArrowheads="1"/>
                </p:cNvSpPr>
                <p:nvPr/>
              </p:nvSpPr>
              <p:spPr bwMode="auto">
                <a:xfrm>
                  <a:off x="2650" y="3042"/>
                  <a:ext cx="89" cy="8"/>
                </a:xfrm>
                <a:prstGeom prst="rect">
                  <a:avLst/>
                </a:prstGeom>
                <a:solidFill>
                  <a:srgbClr val="D36F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25" name="Rectangle 4337"/>
                <p:cNvSpPr>
                  <a:spLocks noChangeArrowheads="1"/>
                </p:cNvSpPr>
                <p:nvPr/>
              </p:nvSpPr>
              <p:spPr bwMode="auto">
                <a:xfrm>
                  <a:off x="2650" y="3050"/>
                  <a:ext cx="89" cy="8"/>
                </a:xfrm>
                <a:prstGeom prst="rect">
                  <a:avLst/>
                </a:prstGeom>
                <a:solidFill>
                  <a:srgbClr val="D46D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26" name="Rectangle 4338"/>
                <p:cNvSpPr>
                  <a:spLocks noChangeArrowheads="1"/>
                </p:cNvSpPr>
                <p:nvPr/>
              </p:nvSpPr>
              <p:spPr bwMode="auto">
                <a:xfrm>
                  <a:off x="2650" y="3058"/>
                  <a:ext cx="89" cy="17"/>
                </a:xfrm>
                <a:prstGeom prst="rect">
                  <a:avLst/>
                </a:prstGeom>
                <a:solidFill>
                  <a:srgbClr val="D46C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27" name="Rectangle 4339"/>
                <p:cNvSpPr>
                  <a:spLocks noChangeArrowheads="1"/>
                </p:cNvSpPr>
                <p:nvPr/>
              </p:nvSpPr>
              <p:spPr bwMode="auto">
                <a:xfrm>
                  <a:off x="2650" y="3075"/>
                  <a:ext cx="89" cy="8"/>
                </a:xfrm>
                <a:prstGeom prst="rect">
                  <a:avLst/>
                </a:prstGeom>
                <a:solidFill>
                  <a:srgbClr val="D56A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28" name="Rectangle 4340"/>
                <p:cNvSpPr>
                  <a:spLocks noChangeArrowheads="1"/>
                </p:cNvSpPr>
                <p:nvPr/>
              </p:nvSpPr>
              <p:spPr bwMode="auto">
                <a:xfrm>
                  <a:off x="2650" y="3083"/>
                  <a:ext cx="89" cy="8"/>
                </a:xfrm>
                <a:prstGeom prst="rect">
                  <a:avLst/>
                </a:prstGeom>
                <a:solidFill>
                  <a:srgbClr val="D6687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29" name="Rectangle 4341"/>
                <p:cNvSpPr>
                  <a:spLocks noChangeArrowheads="1"/>
                </p:cNvSpPr>
                <p:nvPr/>
              </p:nvSpPr>
              <p:spPr bwMode="auto">
                <a:xfrm>
                  <a:off x="2650" y="3091"/>
                  <a:ext cx="89" cy="17"/>
                </a:xfrm>
                <a:prstGeom prst="rect">
                  <a:avLst/>
                </a:prstGeom>
                <a:solidFill>
                  <a:srgbClr val="D666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0" name="Rectangle 4342"/>
                <p:cNvSpPr>
                  <a:spLocks noChangeArrowheads="1"/>
                </p:cNvSpPr>
                <p:nvPr/>
              </p:nvSpPr>
              <p:spPr bwMode="auto">
                <a:xfrm>
                  <a:off x="2650" y="3108"/>
                  <a:ext cx="89" cy="8"/>
                </a:xfrm>
                <a:prstGeom prst="rect">
                  <a:avLst/>
                </a:prstGeom>
                <a:solidFill>
                  <a:srgbClr val="D764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1" name="Rectangle 4343"/>
                <p:cNvSpPr>
                  <a:spLocks noChangeArrowheads="1"/>
                </p:cNvSpPr>
                <p:nvPr/>
              </p:nvSpPr>
              <p:spPr bwMode="auto">
                <a:xfrm>
                  <a:off x="2650" y="3116"/>
                  <a:ext cx="89" cy="8"/>
                </a:xfrm>
                <a:prstGeom prst="rect">
                  <a:avLst/>
                </a:prstGeom>
                <a:solidFill>
                  <a:srgbClr val="D862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2" name="Rectangle 4344"/>
                <p:cNvSpPr>
                  <a:spLocks noChangeArrowheads="1"/>
                </p:cNvSpPr>
                <p:nvPr/>
              </p:nvSpPr>
              <p:spPr bwMode="auto">
                <a:xfrm>
                  <a:off x="2650" y="3124"/>
                  <a:ext cx="89" cy="17"/>
                </a:xfrm>
                <a:prstGeom prst="rect">
                  <a:avLst/>
                </a:prstGeom>
                <a:solidFill>
                  <a:srgbClr val="D861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3" name="Rectangle 4345"/>
                <p:cNvSpPr>
                  <a:spLocks noChangeArrowheads="1"/>
                </p:cNvSpPr>
                <p:nvPr/>
              </p:nvSpPr>
              <p:spPr bwMode="auto">
                <a:xfrm>
                  <a:off x="2650" y="3141"/>
                  <a:ext cx="89" cy="8"/>
                </a:xfrm>
                <a:prstGeom prst="rect">
                  <a:avLst/>
                </a:prstGeom>
                <a:solidFill>
                  <a:srgbClr val="D95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4" name="Rectangle 4346"/>
                <p:cNvSpPr>
                  <a:spLocks noChangeArrowheads="1"/>
                </p:cNvSpPr>
                <p:nvPr/>
              </p:nvSpPr>
              <p:spPr bwMode="auto">
                <a:xfrm>
                  <a:off x="2650" y="3149"/>
                  <a:ext cx="89" cy="17"/>
                </a:xfrm>
                <a:prstGeom prst="rect">
                  <a:avLst/>
                </a:prstGeom>
                <a:solidFill>
                  <a:srgbClr val="DA5D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5" name="Rectangle 4347"/>
                <p:cNvSpPr>
                  <a:spLocks noChangeArrowheads="1"/>
                </p:cNvSpPr>
                <p:nvPr/>
              </p:nvSpPr>
              <p:spPr bwMode="auto">
                <a:xfrm>
                  <a:off x="2650" y="3166"/>
                  <a:ext cx="89" cy="16"/>
                </a:xfrm>
                <a:prstGeom prst="rect">
                  <a:avLst/>
                </a:prstGeom>
                <a:solidFill>
                  <a:srgbClr val="DB5B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6" name="Rectangle 4348"/>
                <p:cNvSpPr>
                  <a:spLocks noChangeArrowheads="1"/>
                </p:cNvSpPr>
                <p:nvPr/>
              </p:nvSpPr>
              <p:spPr bwMode="auto">
                <a:xfrm>
                  <a:off x="2650" y="3182"/>
                  <a:ext cx="89" cy="8"/>
                </a:xfrm>
                <a:prstGeom prst="rect">
                  <a:avLst/>
                </a:prstGeom>
                <a:solidFill>
                  <a:srgbClr val="DC59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7" name="Rectangle 4349"/>
                <p:cNvSpPr>
                  <a:spLocks noChangeArrowheads="1"/>
                </p:cNvSpPr>
                <p:nvPr/>
              </p:nvSpPr>
              <p:spPr bwMode="auto">
                <a:xfrm>
                  <a:off x="2650" y="3190"/>
                  <a:ext cx="89" cy="9"/>
                </a:xfrm>
                <a:prstGeom prst="rect">
                  <a:avLst/>
                </a:prstGeom>
                <a:solidFill>
                  <a:srgbClr val="DC57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8" name="Rectangle 4350"/>
                <p:cNvSpPr>
                  <a:spLocks noChangeArrowheads="1"/>
                </p:cNvSpPr>
                <p:nvPr/>
              </p:nvSpPr>
              <p:spPr bwMode="auto">
                <a:xfrm>
                  <a:off x="2650" y="3199"/>
                  <a:ext cx="89" cy="16"/>
                </a:xfrm>
                <a:prstGeom prst="rect">
                  <a:avLst/>
                </a:prstGeom>
                <a:solidFill>
                  <a:srgbClr val="DD56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9" name="Rectangle 4351"/>
                <p:cNvSpPr>
                  <a:spLocks noChangeArrowheads="1"/>
                </p:cNvSpPr>
                <p:nvPr/>
              </p:nvSpPr>
              <p:spPr bwMode="auto">
                <a:xfrm>
                  <a:off x="2650" y="3215"/>
                  <a:ext cx="89" cy="8"/>
                </a:xfrm>
                <a:prstGeom prst="rect">
                  <a:avLst/>
                </a:prstGeom>
                <a:solidFill>
                  <a:srgbClr val="DE54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0" name="Rectangle 4352"/>
                <p:cNvSpPr>
                  <a:spLocks noChangeArrowheads="1"/>
                </p:cNvSpPr>
                <p:nvPr/>
              </p:nvSpPr>
              <p:spPr bwMode="auto">
                <a:xfrm>
                  <a:off x="2650" y="3223"/>
                  <a:ext cx="89" cy="9"/>
                </a:xfrm>
                <a:prstGeom prst="rect">
                  <a:avLst/>
                </a:prstGeom>
                <a:solidFill>
                  <a:srgbClr val="DE525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1" name="Rectangle 4353"/>
                <p:cNvSpPr>
                  <a:spLocks noChangeArrowheads="1"/>
                </p:cNvSpPr>
                <p:nvPr/>
              </p:nvSpPr>
              <p:spPr bwMode="auto">
                <a:xfrm>
                  <a:off x="2650" y="3232"/>
                  <a:ext cx="89" cy="16"/>
                </a:xfrm>
                <a:prstGeom prst="rect">
                  <a:avLst/>
                </a:prstGeom>
                <a:solidFill>
                  <a:srgbClr val="DF50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2" name="Rectangle 4354"/>
                <p:cNvSpPr>
                  <a:spLocks noChangeArrowheads="1"/>
                </p:cNvSpPr>
                <p:nvPr/>
              </p:nvSpPr>
              <p:spPr bwMode="auto">
                <a:xfrm>
                  <a:off x="2650" y="3248"/>
                  <a:ext cx="89" cy="8"/>
                </a:xfrm>
                <a:prstGeom prst="rect">
                  <a:avLst/>
                </a:prstGeom>
                <a:solidFill>
                  <a:srgbClr val="E04E5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3" name="Rectangle 4355"/>
                <p:cNvSpPr>
                  <a:spLocks noChangeArrowheads="1"/>
                </p:cNvSpPr>
                <p:nvPr/>
              </p:nvSpPr>
              <p:spPr bwMode="auto">
                <a:xfrm>
                  <a:off x="2650" y="3256"/>
                  <a:ext cx="89" cy="17"/>
                </a:xfrm>
                <a:prstGeom prst="rect">
                  <a:avLst/>
                </a:prstGeom>
                <a:solidFill>
                  <a:srgbClr val="E14C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4" name="Rectangle 4356"/>
                <p:cNvSpPr>
                  <a:spLocks noChangeArrowheads="1"/>
                </p:cNvSpPr>
                <p:nvPr/>
              </p:nvSpPr>
              <p:spPr bwMode="auto">
                <a:xfrm>
                  <a:off x="2650" y="3273"/>
                  <a:ext cx="89" cy="16"/>
                </a:xfrm>
                <a:prstGeom prst="rect">
                  <a:avLst/>
                </a:prstGeom>
                <a:solidFill>
                  <a:srgbClr val="E14A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5" name="Rectangle 4357"/>
                <p:cNvSpPr>
                  <a:spLocks noChangeArrowheads="1"/>
                </p:cNvSpPr>
                <p:nvPr/>
              </p:nvSpPr>
              <p:spPr bwMode="auto">
                <a:xfrm>
                  <a:off x="2650" y="3289"/>
                  <a:ext cx="89" cy="17"/>
                </a:xfrm>
                <a:prstGeom prst="rect">
                  <a:avLst/>
                </a:prstGeom>
                <a:solidFill>
                  <a:srgbClr val="E347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6" name="Rectangle 4358"/>
                <p:cNvSpPr>
                  <a:spLocks noChangeArrowheads="1"/>
                </p:cNvSpPr>
                <p:nvPr/>
              </p:nvSpPr>
              <p:spPr bwMode="auto">
                <a:xfrm>
                  <a:off x="2650" y="3306"/>
                  <a:ext cx="89" cy="16"/>
                </a:xfrm>
                <a:prstGeom prst="rect">
                  <a:avLst/>
                </a:prstGeom>
                <a:solidFill>
                  <a:srgbClr val="E345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7" name="Rectangle 4359"/>
                <p:cNvSpPr>
                  <a:spLocks noChangeArrowheads="1"/>
                </p:cNvSpPr>
                <p:nvPr/>
              </p:nvSpPr>
              <p:spPr bwMode="auto">
                <a:xfrm>
                  <a:off x="2650" y="3322"/>
                  <a:ext cx="89" cy="17"/>
                </a:xfrm>
                <a:prstGeom prst="rect">
                  <a:avLst/>
                </a:prstGeom>
                <a:solidFill>
                  <a:srgbClr val="E542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8" name="Rectangle 4360"/>
                <p:cNvSpPr>
                  <a:spLocks noChangeArrowheads="1"/>
                </p:cNvSpPr>
                <p:nvPr/>
              </p:nvSpPr>
              <p:spPr bwMode="auto">
                <a:xfrm>
                  <a:off x="2650" y="3339"/>
                  <a:ext cx="89" cy="17"/>
                </a:xfrm>
                <a:prstGeom prst="rect">
                  <a:avLst/>
                </a:prstGeom>
                <a:solidFill>
                  <a:srgbClr val="E640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9" name="Rectangle 4361"/>
                <p:cNvSpPr>
                  <a:spLocks noChangeArrowheads="1"/>
                </p:cNvSpPr>
                <p:nvPr/>
              </p:nvSpPr>
              <p:spPr bwMode="auto">
                <a:xfrm>
                  <a:off x="2650" y="3356"/>
                  <a:ext cx="89" cy="16"/>
                </a:xfrm>
                <a:prstGeom prst="rect">
                  <a:avLst/>
                </a:prstGeom>
                <a:solidFill>
                  <a:srgbClr val="E73D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0" name="Rectangle 4362"/>
                <p:cNvSpPr>
                  <a:spLocks noChangeArrowheads="1"/>
                </p:cNvSpPr>
                <p:nvPr/>
              </p:nvSpPr>
              <p:spPr bwMode="auto">
                <a:xfrm>
                  <a:off x="2650" y="3372"/>
                  <a:ext cx="89" cy="8"/>
                </a:xfrm>
                <a:prstGeom prst="rect">
                  <a:avLst/>
                </a:prstGeom>
                <a:solidFill>
                  <a:srgbClr val="E83B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1" name="Rectangle 4363"/>
                <p:cNvSpPr>
                  <a:spLocks noChangeArrowheads="1"/>
                </p:cNvSpPr>
                <p:nvPr/>
              </p:nvSpPr>
              <p:spPr bwMode="auto">
                <a:xfrm>
                  <a:off x="2650" y="3380"/>
                  <a:ext cx="89" cy="9"/>
                </a:xfrm>
                <a:prstGeom prst="rect">
                  <a:avLst/>
                </a:prstGeom>
                <a:solidFill>
                  <a:srgbClr val="E839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2" name="Rectangle 4364"/>
                <p:cNvSpPr>
                  <a:spLocks noChangeArrowheads="1"/>
                </p:cNvSpPr>
                <p:nvPr/>
              </p:nvSpPr>
              <p:spPr bwMode="auto">
                <a:xfrm>
                  <a:off x="2650" y="3389"/>
                  <a:ext cx="89" cy="16"/>
                </a:xfrm>
                <a:prstGeom prst="rect">
                  <a:avLst/>
                </a:prstGeom>
                <a:solidFill>
                  <a:srgbClr val="E937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3" name="Rectangle 4365"/>
                <p:cNvSpPr>
                  <a:spLocks noChangeArrowheads="1"/>
                </p:cNvSpPr>
                <p:nvPr/>
              </p:nvSpPr>
              <p:spPr bwMode="auto">
                <a:xfrm>
                  <a:off x="2650" y="3405"/>
                  <a:ext cx="89" cy="8"/>
                </a:xfrm>
                <a:prstGeom prst="rect">
                  <a:avLst/>
                </a:prstGeom>
                <a:solidFill>
                  <a:srgbClr val="EA35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4" name="Rectangle 4366"/>
                <p:cNvSpPr>
                  <a:spLocks noChangeArrowheads="1"/>
                </p:cNvSpPr>
                <p:nvPr/>
              </p:nvSpPr>
              <p:spPr bwMode="auto">
                <a:xfrm>
                  <a:off x="2650" y="3413"/>
                  <a:ext cx="89" cy="9"/>
                </a:xfrm>
                <a:prstGeom prst="rect">
                  <a:avLst/>
                </a:prstGeom>
                <a:solidFill>
                  <a:srgbClr val="EA34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5" name="Rectangle 4367"/>
                <p:cNvSpPr>
                  <a:spLocks noChangeArrowheads="1"/>
                </p:cNvSpPr>
                <p:nvPr/>
              </p:nvSpPr>
              <p:spPr bwMode="auto">
                <a:xfrm>
                  <a:off x="2650" y="3422"/>
                  <a:ext cx="89" cy="16"/>
                </a:xfrm>
                <a:prstGeom prst="rect">
                  <a:avLst/>
                </a:prstGeom>
                <a:solidFill>
                  <a:srgbClr val="EB32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6" name="Rectangle 4368"/>
                <p:cNvSpPr>
                  <a:spLocks noChangeArrowheads="1"/>
                </p:cNvSpPr>
                <p:nvPr/>
              </p:nvSpPr>
              <p:spPr bwMode="auto">
                <a:xfrm>
                  <a:off x="2650" y="3438"/>
                  <a:ext cx="89" cy="8"/>
                </a:xfrm>
                <a:prstGeom prst="rect">
                  <a:avLst/>
                </a:prstGeom>
                <a:solidFill>
                  <a:srgbClr val="EC30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7" name="Rectangle 4369"/>
                <p:cNvSpPr>
                  <a:spLocks noChangeArrowheads="1"/>
                </p:cNvSpPr>
                <p:nvPr/>
              </p:nvSpPr>
              <p:spPr bwMode="auto">
                <a:xfrm>
                  <a:off x="2650" y="3446"/>
                  <a:ext cx="89" cy="9"/>
                </a:xfrm>
                <a:prstGeom prst="rect">
                  <a:avLst/>
                </a:prstGeom>
                <a:solidFill>
                  <a:srgbClr val="EC2F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8" name="Rectangle 4370"/>
                <p:cNvSpPr>
                  <a:spLocks noChangeArrowheads="1"/>
                </p:cNvSpPr>
                <p:nvPr/>
              </p:nvSpPr>
              <p:spPr bwMode="auto">
                <a:xfrm>
                  <a:off x="2650" y="3455"/>
                  <a:ext cx="89" cy="16"/>
                </a:xfrm>
                <a:prstGeom prst="rect">
                  <a:avLst/>
                </a:prstGeom>
                <a:solidFill>
                  <a:srgbClr val="ED2D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9" name="Rectangle 4371"/>
                <p:cNvSpPr>
                  <a:spLocks noChangeArrowheads="1"/>
                </p:cNvSpPr>
                <p:nvPr/>
              </p:nvSpPr>
              <p:spPr bwMode="auto">
                <a:xfrm>
                  <a:off x="2650" y="3471"/>
                  <a:ext cx="89" cy="17"/>
                </a:xfrm>
                <a:prstGeom prst="rect">
                  <a:avLst/>
                </a:prstGeom>
                <a:solidFill>
                  <a:srgbClr val="EE2B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0" name="Rectangle 4372"/>
                <p:cNvSpPr>
                  <a:spLocks noChangeArrowheads="1"/>
                </p:cNvSpPr>
                <p:nvPr/>
              </p:nvSpPr>
              <p:spPr bwMode="auto">
                <a:xfrm>
                  <a:off x="2650" y="3488"/>
                  <a:ext cx="89" cy="8"/>
                </a:xfrm>
                <a:prstGeom prst="rect">
                  <a:avLst/>
                </a:prstGeom>
                <a:solidFill>
                  <a:srgbClr val="EF29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1" name="Rectangle 4373"/>
                <p:cNvSpPr>
                  <a:spLocks noChangeArrowheads="1"/>
                </p:cNvSpPr>
                <p:nvPr/>
              </p:nvSpPr>
              <p:spPr bwMode="auto">
                <a:xfrm>
                  <a:off x="2650" y="3496"/>
                  <a:ext cx="89" cy="16"/>
                </a:xfrm>
                <a:prstGeom prst="rect">
                  <a:avLst/>
                </a:prstGeom>
                <a:solidFill>
                  <a:srgbClr val="F027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2" name="Rectangle 4374"/>
                <p:cNvSpPr>
                  <a:spLocks noChangeArrowheads="1"/>
                </p:cNvSpPr>
                <p:nvPr/>
              </p:nvSpPr>
              <p:spPr bwMode="auto">
                <a:xfrm>
                  <a:off x="2650" y="3512"/>
                  <a:ext cx="89" cy="9"/>
                </a:xfrm>
                <a:prstGeom prst="rect">
                  <a:avLst/>
                </a:prstGeom>
                <a:solidFill>
                  <a:srgbClr val="F0252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3" name="Rectangle 4375"/>
                <p:cNvSpPr>
                  <a:spLocks noChangeArrowheads="1"/>
                </p:cNvSpPr>
                <p:nvPr/>
              </p:nvSpPr>
              <p:spPr bwMode="auto">
                <a:xfrm>
                  <a:off x="2650" y="3521"/>
                  <a:ext cx="89" cy="8"/>
                </a:xfrm>
                <a:prstGeom prst="rect">
                  <a:avLst/>
                </a:prstGeom>
                <a:solidFill>
                  <a:srgbClr val="F123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4" name="Rectangle 4376"/>
                <p:cNvSpPr>
                  <a:spLocks noChangeArrowheads="1"/>
                </p:cNvSpPr>
                <p:nvPr/>
              </p:nvSpPr>
              <p:spPr bwMode="auto">
                <a:xfrm>
                  <a:off x="2650" y="3529"/>
                  <a:ext cx="89" cy="16"/>
                </a:xfrm>
                <a:prstGeom prst="rect">
                  <a:avLst/>
                </a:prstGeom>
                <a:solidFill>
                  <a:srgbClr val="F22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5" name="Rectangle 4377"/>
                <p:cNvSpPr>
                  <a:spLocks noChangeArrowheads="1"/>
                </p:cNvSpPr>
                <p:nvPr/>
              </p:nvSpPr>
              <p:spPr bwMode="auto">
                <a:xfrm>
                  <a:off x="2650" y="3545"/>
                  <a:ext cx="89" cy="9"/>
                </a:xfrm>
                <a:prstGeom prst="rect">
                  <a:avLst/>
                </a:prstGeom>
                <a:solidFill>
                  <a:srgbClr val="F21F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6" name="Rectangle 4378"/>
                <p:cNvSpPr>
                  <a:spLocks noChangeArrowheads="1"/>
                </p:cNvSpPr>
                <p:nvPr/>
              </p:nvSpPr>
              <p:spPr bwMode="auto">
                <a:xfrm>
                  <a:off x="2650" y="3554"/>
                  <a:ext cx="89" cy="8"/>
                </a:xfrm>
                <a:prstGeom prst="rect">
                  <a:avLst/>
                </a:prstGeom>
                <a:solidFill>
                  <a:srgbClr val="F31E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7" name="Rectangle 4379"/>
                <p:cNvSpPr>
                  <a:spLocks noChangeArrowheads="1"/>
                </p:cNvSpPr>
                <p:nvPr/>
              </p:nvSpPr>
              <p:spPr bwMode="auto">
                <a:xfrm>
                  <a:off x="2650" y="3562"/>
                  <a:ext cx="89" cy="16"/>
                </a:xfrm>
                <a:prstGeom prst="rect">
                  <a:avLst/>
                </a:prstGeom>
                <a:solidFill>
                  <a:srgbClr val="F41C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8" name="Rectangle 4380"/>
                <p:cNvSpPr>
                  <a:spLocks noChangeArrowheads="1"/>
                </p:cNvSpPr>
                <p:nvPr/>
              </p:nvSpPr>
              <p:spPr bwMode="auto">
                <a:xfrm>
                  <a:off x="2650" y="3578"/>
                  <a:ext cx="89" cy="9"/>
                </a:xfrm>
                <a:prstGeom prst="rect">
                  <a:avLst/>
                </a:prstGeom>
                <a:solidFill>
                  <a:srgbClr val="F51A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9" name="Rectangle 4381"/>
                <p:cNvSpPr>
                  <a:spLocks noChangeArrowheads="1"/>
                </p:cNvSpPr>
                <p:nvPr/>
              </p:nvSpPr>
              <p:spPr bwMode="auto">
                <a:xfrm>
                  <a:off x="2650" y="3587"/>
                  <a:ext cx="89" cy="8"/>
                </a:xfrm>
                <a:prstGeom prst="rect">
                  <a:avLst/>
                </a:prstGeom>
                <a:solidFill>
                  <a:srgbClr val="F519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0" name="Rectangle 4382"/>
                <p:cNvSpPr>
                  <a:spLocks noChangeArrowheads="1"/>
                </p:cNvSpPr>
                <p:nvPr/>
              </p:nvSpPr>
              <p:spPr bwMode="auto">
                <a:xfrm>
                  <a:off x="2650" y="3595"/>
                  <a:ext cx="89" cy="17"/>
                </a:xfrm>
                <a:prstGeom prst="rect">
                  <a:avLst/>
                </a:prstGeom>
                <a:solidFill>
                  <a:srgbClr val="F617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1" name="Rectangle 4383"/>
                <p:cNvSpPr>
                  <a:spLocks noChangeArrowheads="1"/>
                </p:cNvSpPr>
                <p:nvPr/>
              </p:nvSpPr>
              <p:spPr bwMode="auto">
                <a:xfrm>
                  <a:off x="2650" y="3612"/>
                  <a:ext cx="89" cy="8"/>
                </a:xfrm>
                <a:prstGeom prst="rect">
                  <a:avLst/>
                </a:prstGeom>
                <a:solidFill>
                  <a:srgbClr val="F715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2" name="Rectangle 4384"/>
                <p:cNvSpPr>
                  <a:spLocks noChangeArrowheads="1"/>
                </p:cNvSpPr>
                <p:nvPr/>
              </p:nvSpPr>
              <p:spPr bwMode="auto">
                <a:xfrm>
                  <a:off x="2650" y="3620"/>
                  <a:ext cx="89" cy="8"/>
                </a:xfrm>
                <a:prstGeom prst="rect">
                  <a:avLst/>
                </a:prstGeom>
                <a:solidFill>
                  <a:srgbClr val="F714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3" name="Rectangle 4385"/>
                <p:cNvSpPr>
                  <a:spLocks noChangeArrowheads="1"/>
                </p:cNvSpPr>
                <p:nvPr/>
              </p:nvSpPr>
              <p:spPr bwMode="auto">
                <a:xfrm>
                  <a:off x="2650" y="3628"/>
                  <a:ext cx="89" cy="17"/>
                </a:xfrm>
                <a:prstGeom prst="rect">
                  <a:avLst/>
                </a:prstGeom>
                <a:solidFill>
                  <a:srgbClr val="F812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4" name="Rectangle 4386"/>
                <p:cNvSpPr>
                  <a:spLocks noChangeArrowheads="1"/>
                </p:cNvSpPr>
                <p:nvPr/>
              </p:nvSpPr>
              <p:spPr bwMode="auto">
                <a:xfrm>
                  <a:off x="2650" y="3645"/>
                  <a:ext cx="89" cy="8"/>
                </a:xfrm>
                <a:prstGeom prst="rect">
                  <a:avLst/>
                </a:prstGeom>
                <a:solidFill>
                  <a:srgbClr val="F910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5" name="Rectangle 4387"/>
                <p:cNvSpPr>
                  <a:spLocks noChangeArrowheads="1"/>
                </p:cNvSpPr>
                <p:nvPr/>
              </p:nvSpPr>
              <p:spPr bwMode="auto">
                <a:xfrm>
                  <a:off x="2650" y="3653"/>
                  <a:ext cx="89" cy="8"/>
                </a:xfrm>
                <a:prstGeom prst="rect">
                  <a:avLst/>
                </a:prstGeom>
                <a:solidFill>
                  <a:srgbClr val="F90F1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6" name="Rectangle 4388"/>
                <p:cNvSpPr>
                  <a:spLocks noChangeArrowheads="1"/>
                </p:cNvSpPr>
                <p:nvPr/>
              </p:nvSpPr>
              <p:spPr bwMode="auto">
                <a:xfrm>
                  <a:off x="2650" y="3661"/>
                  <a:ext cx="89" cy="8"/>
                </a:xfrm>
                <a:prstGeom prst="rect">
                  <a:avLst/>
                </a:prstGeom>
                <a:solidFill>
                  <a:srgbClr val="FA0D0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7" name="Rectangle 4389"/>
                <p:cNvSpPr>
                  <a:spLocks noChangeArrowheads="1"/>
                </p:cNvSpPr>
                <p:nvPr/>
              </p:nvSpPr>
              <p:spPr bwMode="auto">
                <a:xfrm>
                  <a:off x="2650" y="3669"/>
                  <a:ext cx="89" cy="17"/>
                </a:xfrm>
                <a:prstGeom prst="rect">
                  <a:avLst/>
                </a:prstGeom>
                <a:solidFill>
                  <a:srgbClr val="FA0B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48" name="Group 4591"/>
              <p:cNvGrpSpPr>
                <a:grpSpLocks/>
              </p:cNvGrpSpPr>
              <p:nvPr/>
            </p:nvGrpSpPr>
            <p:grpSpPr bwMode="auto">
              <a:xfrm>
                <a:off x="4383424" y="2792456"/>
                <a:ext cx="652394" cy="2875704"/>
                <a:chOff x="2650" y="2092"/>
                <a:chExt cx="440" cy="1652"/>
              </a:xfrm>
            </p:grpSpPr>
            <p:sp>
              <p:nvSpPr>
                <p:cNvPr id="4678" name="Rectangle 4391"/>
                <p:cNvSpPr>
                  <a:spLocks noChangeArrowheads="1"/>
                </p:cNvSpPr>
                <p:nvPr/>
              </p:nvSpPr>
              <p:spPr bwMode="auto">
                <a:xfrm>
                  <a:off x="2650" y="3686"/>
                  <a:ext cx="89" cy="8"/>
                </a:xfrm>
                <a:prstGeom prst="rect">
                  <a:avLst/>
                </a:prstGeom>
                <a:solidFill>
                  <a:srgbClr val="FB09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9" name="Rectangle 4392"/>
                <p:cNvSpPr>
                  <a:spLocks noChangeArrowheads="1"/>
                </p:cNvSpPr>
                <p:nvPr/>
              </p:nvSpPr>
              <p:spPr bwMode="auto">
                <a:xfrm>
                  <a:off x="2650" y="3694"/>
                  <a:ext cx="89" cy="8"/>
                </a:xfrm>
                <a:prstGeom prst="rect">
                  <a:avLst/>
                </a:prstGeom>
                <a:solidFill>
                  <a:srgbClr val="FC070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0" name="Rectangle 4393"/>
                <p:cNvSpPr>
                  <a:spLocks noChangeArrowheads="1"/>
                </p:cNvSpPr>
                <p:nvPr/>
              </p:nvSpPr>
              <p:spPr bwMode="auto">
                <a:xfrm>
                  <a:off x="2650" y="3702"/>
                  <a:ext cx="89" cy="17"/>
                </a:xfrm>
                <a:prstGeom prst="rect">
                  <a:avLst/>
                </a:prstGeom>
                <a:solidFill>
                  <a:srgbClr val="FC060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1" name="Rectangle 4394"/>
                <p:cNvSpPr>
                  <a:spLocks noChangeArrowheads="1"/>
                </p:cNvSpPr>
                <p:nvPr/>
              </p:nvSpPr>
              <p:spPr bwMode="auto">
                <a:xfrm>
                  <a:off x="2650" y="3719"/>
                  <a:ext cx="89" cy="8"/>
                </a:xfrm>
                <a:prstGeom prst="rect">
                  <a:avLst/>
                </a:prstGeom>
                <a:solidFill>
                  <a:srgbClr val="FD04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2" name="Rectangle 4395"/>
                <p:cNvSpPr>
                  <a:spLocks noChangeArrowheads="1"/>
                </p:cNvSpPr>
                <p:nvPr/>
              </p:nvSpPr>
              <p:spPr bwMode="auto">
                <a:xfrm>
                  <a:off x="2650" y="3727"/>
                  <a:ext cx="89" cy="8"/>
                </a:xfrm>
                <a:prstGeom prst="rect">
                  <a:avLst/>
                </a:prstGeom>
                <a:solidFill>
                  <a:srgbClr val="FE02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3" name="Rectangle 4396"/>
                <p:cNvSpPr>
                  <a:spLocks noChangeArrowheads="1"/>
                </p:cNvSpPr>
                <p:nvPr/>
              </p:nvSpPr>
              <p:spPr bwMode="auto">
                <a:xfrm>
                  <a:off x="2650" y="3735"/>
                  <a:ext cx="89" cy="9"/>
                </a:xfrm>
                <a:prstGeom prst="rect">
                  <a:avLst/>
                </a:prstGeom>
                <a:solidFill>
                  <a:srgbClr val="FF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4" name="Rectangle 4397"/>
                <p:cNvSpPr>
                  <a:spLocks noChangeArrowheads="1"/>
                </p:cNvSpPr>
                <p:nvPr/>
              </p:nvSpPr>
              <p:spPr bwMode="auto">
                <a:xfrm>
                  <a:off x="2829" y="2092"/>
                  <a:ext cx="90" cy="17"/>
                </a:xfrm>
                <a:prstGeom prst="rect">
                  <a:avLst/>
                </a:prstGeom>
                <a:solidFill>
                  <a:srgbClr val="CAD9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5" name="Rectangle 4398"/>
                <p:cNvSpPr>
                  <a:spLocks noChangeArrowheads="1"/>
                </p:cNvSpPr>
                <p:nvPr/>
              </p:nvSpPr>
              <p:spPr bwMode="auto">
                <a:xfrm>
                  <a:off x="2829" y="2109"/>
                  <a:ext cx="90" cy="24"/>
                </a:xfrm>
                <a:prstGeom prst="rect">
                  <a:avLst/>
                </a:prstGeom>
                <a:solidFill>
                  <a:srgbClr val="C8D8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6" name="Rectangle 4399"/>
                <p:cNvSpPr>
                  <a:spLocks noChangeArrowheads="1"/>
                </p:cNvSpPr>
                <p:nvPr/>
              </p:nvSpPr>
              <p:spPr bwMode="auto">
                <a:xfrm>
                  <a:off x="2829" y="2133"/>
                  <a:ext cx="90" cy="25"/>
                </a:xfrm>
                <a:prstGeom prst="rect">
                  <a:avLst/>
                </a:prstGeom>
                <a:solidFill>
                  <a:srgbClr val="C6D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7" name="Rectangle 4400"/>
                <p:cNvSpPr>
                  <a:spLocks noChangeArrowheads="1"/>
                </p:cNvSpPr>
                <p:nvPr/>
              </p:nvSpPr>
              <p:spPr bwMode="auto">
                <a:xfrm>
                  <a:off x="2829" y="2158"/>
                  <a:ext cx="90" cy="17"/>
                </a:xfrm>
                <a:prstGeom prst="rect">
                  <a:avLst/>
                </a:prstGeom>
                <a:solidFill>
                  <a:srgbClr val="C4D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8" name="Rectangle 4401"/>
                <p:cNvSpPr>
                  <a:spLocks noChangeArrowheads="1"/>
                </p:cNvSpPr>
                <p:nvPr/>
              </p:nvSpPr>
              <p:spPr bwMode="auto">
                <a:xfrm>
                  <a:off x="2829" y="2175"/>
                  <a:ext cx="90" cy="24"/>
                </a:xfrm>
                <a:prstGeom prst="rect">
                  <a:avLst/>
                </a:prstGeom>
                <a:solidFill>
                  <a:srgbClr val="C2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9" name="Rectangle 4402"/>
                <p:cNvSpPr>
                  <a:spLocks noChangeArrowheads="1"/>
                </p:cNvSpPr>
                <p:nvPr/>
              </p:nvSpPr>
              <p:spPr bwMode="auto">
                <a:xfrm>
                  <a:off x="2829" y="2199"/>
                  <a:ext cx="90" cy="25"/>
                </a:xfrm>
                <a:prstGeom prst="rect">
                  <a:avLst/>
                </a:prstGeom>
                <a:solidFill>
                  <a:srgbClr val="C0D2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0" name="Rectangle 4403"/>
                <p:cNvSpPr>
                  <a:spLocks noChangeArrowheads="1"/>
                </p:cNvSpPr>
                <p:nvPr/>
              </p:nvSpPr>
              <p:spPr bwMode="auto">
                <a:xfrm>
                  <a:off x="2829" y="2224"/>
                  <a:ext cx="90" cy="17"/>
                </a:xfrm>
                <a:prstGeom prst="rect">
                  <a:avLst/>
                </a:prstGeom>
                <a:solidFill>
                  <a:srgbClr val="BED0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1" name="Rectangle 4404"/>
                <p:cNvSpPr>
                  <a:spLocks noChangeArrowheads="1"/>
                </p:cNvSpPr>
                <p:nvPr/>
              </p:nvSpPr>
              <p:spPr bwMode="auto">
                <a:xfrm>
                  <a:off x="2829" y="2241"/>
                  <a:ext cx="90" cy="16"/>
                </a:xfrm>
                <a:prstGeom prst="rect">
                  <a:avLst/>
                </a:prstGeom>
                <a:solidFill>
                  <a:srgbClr val="BCCF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2" name="Rectangle 4405"/>
                <p:cNvSpPr>
                  <a:spLocks noChangeArrowheads="1"/>
                </p:cNvSpPr>
                <p:nvPr/>
              </p:nvSpPr>
              <p:spPr bwMode="auto">
                <a:xfrm>
                  <a:off x="2829" y="2257"/>
                  <a:ext cx="90" cy="25"/>
                </a:xfrm>
                <a:prstGeom prst="rect">
                  <a:avLst/>
                </a:prstGeom>
                <a:solidFill>
                  <a:srgbClr val="BACE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3" name="Rectangle 4406"/>
                <p:cNvSpPr>
                  <a:spLocks noChangeArrowheads="1"/>
                </p:cNvSpPr>
                <p:nvPr/>
              </p:nvSpPr>
              <p:spPr bwMode="auto">
                <a:xfrm>
                  <a:off x="2829" y="2282"/>
                  <a:ext cx="90" cy="8"/>
                </a:xfrm>
                <a:prstGeom prst="rect">
                  <a:avLst/>
                </a:prstGeom>
                <a:solidFill>
                  <a:srgbClr val="B9CC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4" name="Rectangle 4407"/>
                <p:cNvSpPr>
                  <a:spLocks noChangeArrowheads="1"/>
                </p:cNvSpPr>
                <p:nvPr/>
              </p:nvSpPr>
              <p:spPr bwMode="auto">
                <a:xfrm>
                  <a:off x="2829" y="2290"/>
                  <a:ext cx="90" cy="25"/>
                </a:xfrm>
                <a:prstGeom prst="rect">
                  <a:avLst/>
                </a:prstGeom>
                <a:solidFill>
                  <a:srgbClr val="B7CB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5" name="Rectangle 4408"/>
                <p:cNvSpPr>
                  <a:spLocks noChangeArrowheads="1"/>
                </p:cNvSpPr>
                <p:nvPr/>
              </p:nvSpPr>
              <p:spPr bwMode="auto">
                <a:xfrm>
                  <a:off x="2829" y="2315"/>
                  <a:ext cx="90" cy="25"/>
                </a:xfrm>
                <a:prstGeom prst="rect">
                  <a:avLst/>
                </a:prstGeom>
                <a:solidFill>
                  <a:srgbClr val="B5C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6" name="Rectangle 4409"/>
                <p:cNvSpPr>
                  <a:spLocks noChangeArrowheads="1"/>
                </p:cNvSpPr>
                <p:nvPr/>
              </p:nvSpPr>
              <p:spPr bwMode="auto">
                <a:xfrm>
                  <a:off x="2829" y="2340"/>
                  <a:ext cx="90" cy="25"/>
                </a:xfrm>
                <a:prstGeom prst="rect">
                  <a:avLst/>
                </a:prstGeom>
                <a:solidFill>
                  <a:srgbClr val="B3C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7" name="Rectangle 4410"/>
                <p:cNvSpPr>
                  <a:spLocks noChangeArrowheads="1"/>
                </p:cNvSpPr>
                <p:nvPr/>
              </p:nvSpPr>
              <p:spPr bwMode="auto">
                <a:xfrm>
                  <a:off x="2829" y="2365"/>
                  <a:ext cx="90" cy="165"/>
                </a:xfrm>
                <a:prstGeom prst="rect">
                  <a:avLst/>
                </a:prstGeom>
                <a:solidFill>
                  <a:srgbClr val="B1C7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8" name="Rectangle 4411"/>
                <p:cNvSpPr>
                  <a:spLocks noChangeArrowheads="1"/>
                </p:cNvSpPr>
                <p:nvPr/>
              </p:nvSpPr>
              <p:spPr bwMode="auto">
                <a:xfrm>
                  <a:off x="2829" y="2530"/>
                  <a:ext cx="90" cy="16"/>
                </a:xfrm>
                <a:prstGeom prst="rect">
                  <a:avLst/>
                </a:prstGeom>
                <a:solidFill>
                  <a:srgbClr val="B1C4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9" name="Rectangle 4412"/>
                <p:cNvSpPr>
                  <a:spLocks noChangeArrowheads="1"/>
                </p:cNvSpPr>
                <p:nvPr/>
              </p:nvSpPr>
              <p:spPr bwMode="auto">
                <a:xfrm>
                  <a:off x="2829" y="2546"/>
                  <a:ext cx="90" cy="8"/>
                </a:xfrm>
                <a:prstGeom prst="rect">
                  <a:avLst/>
                </a:prstGeom>
                <a:solidFill>
                  <a:srgbClr val="B1C2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0" name="Rectangle 4413"/>
                <p:cNvSpPr>
                  <a:spLocks noChangeArrowheads="1"/>
                </p:cNvSpPr>
                <p:nvPr/>
              </p:nvSpPr>
              <p:spPr bwMode="auto">
                <a:xfrm>
                  <a:off x="2829" y="2554"/>
                  <a:ext cx="90" cy="9"/>
                </a:xfrm>
                <a:prstGeom prst="rect">
                  <a:avLst/>
                </a:prstGeom>
                <a:solidFill>
                  <a:srgbClr val="B2C0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1" name="Rectangle 4414"/>
                <p:cNvSpPr>
                  <a:spLocks noChangeArrowheads="1"/>
                </p:cNvSpPr>
                <p:nvPr/>
              </p:nvSpPr>
              <p:spPr bwMode="auto">
                <a:xfrm>
                  <a:off x="2829" y="2563"/>
                  <a:ext cx="90" cy="16"/>
                </a:xfrm>
                <a:prstGeom prst="rect">
                  <a:avLst/>
                </a:prstGeom>
                <a:solidFill>
                  <a:srgbClr val="B3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2" name="Rectangle 4415"/>
                <p:cNvSpPr>
                  <a:spLocks noChangeArrowheads="1"/>
                </p:cNvSpPr>
                <p:nvPr/>
              </p:nvSpPr>
              <p:spPr bwMode="auto">
                <a:xfrm>
                  <a:off x="2829" y="2579"/>
                  <a:ext cx="90" cy="17"/>
                </a:xfrm>
                <a:prstGeom prst="rect">
                  <a:avLst/>
                </a:prstGeom>
                <a:solidFill>
                  <a:srgbClr val="B4BC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3" name="Rectangle 4416"/>
                <p:cNvSpPr>
                  <a:spLocks noChangeArrowheads="1"/>
                </p:cNvSpPr>
                <p:nvPr/>
              </p:nvSpPr>
              <p:spPr bwMode="auto">
                <a:xfrm>
                  <a:off x="2829" y="2596"/>
                  <a:ext cx="90" cy="16"/>
                </a:xfrm>
                <a:prstGeom prst="rect">
                  <a:avLst/>
                </a:prstGeom>
                <a:solidFill>
                  <a:srgbClr val="B5BA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4" name="Rectangle 4417"/>
                <p:cNvSpPr>
                  <a:spLocks noChangeArrowheads="1"/>
                </p:cNvSpPr>
                <p:nvPr/>
              </p:nvSpPr>
              <p:spPr bwMode="auto">
                <a:xfrm>
                  <a:off x="2829" y="2612"/>
                  <a:ext cx="90" cy="17"/>
                </a:xfrm>
                <a:prstGeom prst="rect">
                  <a:avLst/>
                </a:prstGeom>
                <a:solidFill>
                  <a:srgbClr val="B6B7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5" name="Rectangle 4418"/>
                <p:cNvSpPr>
                  <a:spLocks noChangeArrowheads="1"/>
                </p:cNvSpPr>
                <p:nvPr/>
              </p:nvSpPr>
              <p:spPr bwMode="auto">
                <a:xfrm>
                  <a:off x="2829" y="2629"/>
                  <a:ext cx="90" cy="16"/>
                </a:xfrm>
                <a:prstGeom prst="rect">
                  <a:avLst/>
                </a:prstGeom>
                <a:solidFill>
                  <a:srgbClr val="B7B5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6" name="Rectangle 4419"/>
                <p:cNvSpPr>
                  <a:spLocks noChangeArrowheads="1"/>
                </p:cNvSpPr>
                <p:nvPr/>
              </p:nvSpPr>
              <p:spPr bwMode="auto">
                <a:xfrm>
                  <a:off x="2829" y="2645"/>
                  <a:ext cx="90" cy="17"/>
                </a:xfrm>
                <a:prstGeom prst="rect">
                  <a:avLst/>
                </a:prstGeom>
                <a:solidFill>
                  <a:srgbClr val="B8B2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7" name="Rectangle 4420"/>
                <p:cNvSpPr>
                  <a:spLocks noChangeArrowheads="1"/>
                </p:cNvSpPr>
                <p:nvPr/>
              </p:nvSpPr>
              <p:spPr bwMode="auto">
                <a:xfrm>
                  <a:off x="2829" y="2662"/>
                  <a:ext cx="90" cy="8"/>
                </a:xfrm>
                <a:prstGeom prst="rect">
                  <a:avLst/>
                </a:prstGeom>
                <a:solidFill>
                  <a:srgbClr val="B9B0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8" name="Rectangle 4421"/>
                <p:cNvSpPr>
                  <a:spLocks noChangeArrowheads="1"/>
                </p:cNvSpPr>
                <p:nvPr/>
              </p:nvSpPr>
              <p:spPr bwMode="auto">
                <a:xfrm>
                  <a:off x="2829" y="2670"/>
                  <a:ext cx="90" cy="8"/>
                </a:xfrm>
                <a:prstGeom prst="rect">
                  <a:avLst/>
                </a:prstGeom>
                <a:solidFill>
                  <a:srgbClr val="BAAE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9" name="Rectangle 4422"/>
                <p:cNvSpPr>
                  <a:spLocks noChangeArrowheads="1"/>
                </p:cNvSpPr>
                <p:nvPr/>
              </p:nvSpPr>
              <p:spPr bwMode="auto">
                <a:xfrm>
                  <a:off x="2829" y="2678"/>
                  <a:ext cx="90" cy="17"/>
                </a:xfrm>
                <a:prstGeom prst="rect">
                  <a:avLst/>
                </a:prstGeom>
                <a:solidFill>
                  <a:srgbClr val="BAAC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10" name="Rectangle 4423"/>
                <p:cNvSpPr>
                  <a:spLocks noChangeArrowheads="1"/>
                </p:cNvSpPr>
                <p:nvPr/>
              </p:nvSpPr>
              <p:spPr bwMode="auto">
                <a:xfrm>
                  <a:off x="2829" y="2695"/>
                  <a:ext cx="90" cy="8"/>
                </a:xfrm>
                <a:prstGeom prst="rect">
                  <a:avLst/>
                </a:prstGeom>
                <a:solidFill>
                  <a:srgbClr val="BBAA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11" name="Rectangle 4424"/>
                <p:cNvSpPr>
                  <a:spLocks noChangeArrowheads="1"/>
                </p:cNvSpPr>
                <p:nvPr/>
              </p:nvSpPr>
              <p:spPr bwMode="auto">
                <a:xfrm>
                  <a:off x="2829" y="2703"/>
                  <a:ext cx="90" cy="17"/>
                </a:xfrm>
                <a:prstGeom prst="rect">
                  <a:avLst/>
                </a:prstGeom>
                <a:solidFill>
                  <a:srgbClr val="BCA8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12" name="Rectangle 4425"/>
                <p:cNvSpPr>
                  <a:spLocks noChangeArrowheads="1"/>
                </p:cNvSpPr>
                <p:nvPr/>
              </p:nvSpPr>
              <p:spPr bwMode="auto">
                <a:xfrm>
                  <a:off x="2829" y="2720"/>
                  <a:ext cx="90" cy="8"/>
                </a:xfrm>
                <a:prstGeom prst="rect">
                  <a:avLst/>
                </a:prstGeom>
                <a:solidFill>
                  <a:srgbClr val="BDA6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13" name="Rectangle 4426"/>
                <p:cNvSpPr>
                  <a:spLocks noChangeArrowheads="1"/>
                </p:cNvSpPr>
                <p:nvPr/>
              </p:nvSpPr>
              <p:spPr bwMode="auto">
                <a:xfrm>
                  <a:off x="2829" y="2728"/>
                  <a:ext cx="90" cy="8"/>
                </a:xfrm>
                <a:prstGeom prst="rect">
                  <a:avLst/>
                </a:prstGeom>
                <a:solidFill>
                  <a:srgbClr val="BEA4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14" name="Rectangle 4427"/>
                <p:cNvSpPr>
                  <a:spLocks noChangeArrowheads="1"/>
                </p:cNvSpPr>
                <p:nvPr/>
              </p:nvSpPr>
              <p:spPr bwMode="auto">
                <a:xfrm>
                  <a:off x="2829" y="2736"/>
                  <a:ext cx="90" cy="17"/>
                </a:xfrm>
                <a:prstGeom prst="rect">
                  <a:avLst/>
                </a:prstGeom>
                <a:solidFill>
                  <a:srgbClr val="BEA3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15" name="Rectangle 4428"/>
                <p:cNvSpPr>
                  <a:spLocks noChangeArrowheads="1"/>
                </p:cNvSpPr>
                <p:nvPr/>
              </p:nvSpPr>
              <p:spPr bwMode="auto">
                <a:xfrm>
                  <a:off x="2829" y="2753"/>
                  <a:ext cx="90" cy="8"/>
                </a:xfrm>
                <a:prstGeom prst="rect">
                  <a:avLst/>
                </a:prstGeom>
                <a:solidFill>
                  <a:srgbClr val="BFA1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16" name="Rectangle 4429"/>
                <p:cNvSpPr>
                  <a:spLocks noChangeArrowheads="1"/>
                </p:cNvSpPr>
                <p:nvPr/>
              </p:nvSpPr>
              <p:spPr bwMode="auto">
                <a:xfrm>
                  <a:off x="2829" y="2761"/>
                  <a:ext cx="90" cy="8"/>
                </a:xfrm>
                <a:prstGeom prst="rect">
                  <a:avLst/>
                </a:prstGeom>
                <a:solidFill>
                  <a:srgbClr val="C09F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17" name="Rectangle 4430"/>
                <p:cNvSpPr>
                  <a:spLocks noChangeArrowheads="1"/>
                </p:cNvSpPr>
                <p:nvPr/>
              </p:nvSpPr>
              <p:spPr bwMode="auto">
                <a:xfrm>
                  <a:off x="2829" y="2769"/>
                  <a:ext cx="90" cy="17"/>
                </a:xfrm>
                <a:prstGeom prst="rect">
                  <a:avLst/>
                </a:prstGeom>
                <a:solidFill>
                  <a:srgbClr val="C09E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18" name="Rectangle 4431"/>
                <p:cNvSpPr>
                  <a:spLocks noChangeArrowheads="1"/>
                </p:cNvSpPr>
                <p:nvPr/>
              </p:nvSpPr>
              <p:spPr bwMode="auto">
                <a:xfrm>
                  <a:off x="2829" y="2786"/>
                  <a:ext cx="90" cy="16"/>
                </a:xfrm>
                <a:prstGeom prst="rect">
                  <a:avLst/>
                </a:prstGeom>
                <a:solidFill>
                  <a:srgbClr val="C19B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19" name="Rectangle 4432"/>
                <p:cNvSpPr>
                  <a:spLocks noChangeArrowheads="1"/>
                </p:cNvSpPr>
                <p:nvPr/>
              </p:nvSpPr>
              <p:spPr bwMode="auto">
                <a:xfrm>
                  <a:off x="2829" y="2802"/>
                  <a:ext cx="90" cy="17"/>
                </a:xfrm>
                <a:prstGeom prst="rect">
                  <a:avLst/>
                </a:prstGeom>
                <a:solidFill>
                  <a:srgbClr val="C299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20" name="Rectangle 4433"/>
                <p:cNvSpPr>
                  <a:spLocks noChangeArrowheads="1"/>
                </p:cNvSpPr>
                <p:nvPr/>
              </p:nvSpPr>
              <p:spPr bwMode="auto">
                <a:xfrm>
                  <a:off x="2829" y="2819"/>
                  <a:ext cx="90" cy="8"/>
                </a:xfrm>
                <a:prstGeom prst="rect">
                  <a:avLst/>
                </a:prstGeom>
                <a:solidFill>
                  <a:srgbClr val="C396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21" name="Rectangle 4434"/>
                <p:cNvSpPr>
                  <a:spLocks noChangeArrowheads="1"/>
                </p:cNvSpPr>
                <p:nvPr/>
              </p:nvSpPr>
              <p:spPr bwMode="auto">
                <a:xfrm>
                  <a:off x="2829" y="2827"/>
                  <a:ext cx="90" cy="8"/>
                </a:xfrm>
                <a:prstGeom prst="rect">
                  <a:avLst/>
                </a:prstGeom>
                <a:solidFill>
                  <a:srgbClr val="C494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22" name="Rectangle 4435"/>
                <p:cNvSpPr>
                  <a:spLocks noChangeArrowheads="1"/>
                </p:cNvSpPr>
                <p:nvPr/>
              </p:nvSpPr>
              <p:spPr bwMode="auto">
                <a:xfrm>
                  <a:off x="2829" y="2835"/>
                  <a:ext cx="90" cy="17"/>
                </a:xfrm>
                <a:prstGeom prst="rect">
                  <a:avLst/>
                </a:prstGeom>
                <a:solidFill>
                  <a:srgbClr val="C493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23" name="Rectangle 4436"/>
                <p:cNvSpPr>
                  <a:spLocks noChangeArrowheads="1"/>
                </p:cNvSpPr>
                <p:nvPr/>
              </p:nvSpPr>
              <p:spPr bwMode="auto">
                <a:xfrm>
                  <a:off x="2829" y="2852"/>
                  <a:ext cx="90" cy="16"/>
                </a:xfrm>
                <a:prstGeom prst="rect">
                  <a:avLst/>
                </a:prstGeom>
                <a:solidFill>
                  <a:srgbClr val="C590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24" name="Rectangle 4437"/>
                <p:cNvSpPr>
                  <a:spLocks noChangeArrowheads="1"/>
                </p:cNvSpPr>
                <p:nvPr/>
              </p:nvSpPr>
              <p:spPr bwMode="auto">
                <a:xfrm>
                  <a:off x="2829" y="2868"/>
                  <a:ext cx="90" cy="9"/>
                </a:xfrm>
                <a:prstGeom prst="rect">
                  <a:avLst/>
                </a:prstGeom>
                <a:solidFill>
                  <a:srgbClr val="C68E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25" name="Rectangle 4438"/>
                <p:cNvSpPr>
                  <a:spLocks noChangeArrowheads="1"/>
                </p:cNvSpPr>
                <p:nvPr/>
              </p:nvSpPr>
              <p:spPr bwMode="auto">
                <a:xfrm>
                  <a:off x="2829" y="2877"/>
                  <a:ext cx="90" cy="16"/>
                </a:xfrm>
                <a:prstGeom prst="rect">
                  <a:avLst/>
                </a:prstGeom>
                <a:solidFill>
                  <a:srgbClr val="C78C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26" name="Rectangle 4439"/>
                <p:cNvSpPr>
                  <a:spLocks noChangeArrowheads="1"/>
                </p:cNvSpPr>
                <p:nvPr/>
              </p:nvSpPr>
              <p:spPr bwMode="auto">
                <a:xfrm>
                  <a:off x="2829" y="2893"/>
                  <a:ext cx="90" cy="8"/>
                </a:xfrm>
                <a:prstGeom prst="rect">
                  <a:avLst/>
                </a:prstGeom>
                <a:solidFill>
                  <a:srgbClr val="C88A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27" name="Rectangle 4440"/>
                <p:cNvSpPr>
                  <a:spLocks noChangeArrowheads="1"/>
                </p:cNvSpPr>
                <p:nvPr/>
              </p:nvSpPr>
              <p:spPr bwMode="auto">
                <a:xfrm>
                  <a:off x="2829" y="2901"/>
                  <a:ext cx="90" cy="9"/>
                </a:xfrm>
                <a:prstGeom prst="rect">
                  <a:avLst/>
                </a:prstGeom>
                <a:solidFill>
                  <a:srgbClr val="C889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28" name="Rectangle 4441"/>
                <p:cNvSpPr>
                  <a:spLocks noChangeArrowheads="1"/>
                </p:cNvSpPr>
                <p:nvPr/>
              </p:nvSpPr>
              <p:spPr bwMode="auto">
                <a:xfrm>
                  <a:off x="2829" y="2910"/>
                  <a:ext cx="90" cy="16"/>
                </a:xfrm>
                <a:prstGeom prst="rect">
                  <a:avLst/>
                </a:prstGeom>
                <a:solidFill>
                  <a:srgbClr val="C987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29" name="Rectangle 4442"/>
                <p:cNvSpPr>
                  <a:spLocks noChangeArrowheads="1"/>
                </p:cNvSpPr>
                <p:nvPr/>
              </p:nvSpPr>
              <p:spPr bwMode="auto">
                <a:xfrm>
                  <a:off x="2829" y="2926"/>
                  <a:ext cx="90" cy="8"/>
                </a:xfrm>
                <a:prstGeom prst="rect">
                  <a:avLst/>
                </a:prstGeom>
                <a:solidFill>
                  <a:srgbClr val="CA85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30" name="Rectangle 4443"/>
                <p:cNvSpPr>
                  <a:spLocks noChangeArrowheads="1"/>
                </p:cNvSpPr>
                <p:nvPr/>
              </p:nvSpPr>
              <p:spPr bwMode="auto">
                <a:xfrm>
                  <a:off x="2829" y="2934"/>
                  <a:ext cx="90" cy="9"/>
                </a:xfrm>
                <a:prstGeom prst="rect">
                  <a:avLst/>
                </a:prstGeom>
                <a:solidFill>
                  <a:srgbClr val="CB83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31" name="Rectangle 4444"/>
                <p:cNvSpPr>
                  <a:spLocks noChangeArrowheads="1"/>
                </p:cNvSpPr>
                <p:nvPr/>
              </p:nvSpPr>
              <p:spPr bwMode="auto">
                <a:xfrm>
                  <a:off x="2829" y="2943"/>
                  <a:ext cx="90" cy="16"/>
                </a:xfrm>
                <a:prstGeom prst="rect">
                  <a:avLst/>
                </a:prstGeom>
                <a:solidFill>
                  <a:srgbClr val="CB82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32" name="Rectangle 4445"/>
                <p:cNvSpPr>
                  <a:spLocks noChangeArrowheads="1"/>
                </p:cNvSpPr>
                <p:nvPr/>
              </p:nvSpPr>
              <p:spPr bwMode="auto">
                <a:xfrm>
                  <a:off x="2829" y="2959"/>
                  <a:ext cx="90" cy="8"/>
                </a:xfrm>
                <a:prstGeom prst="rect">
                  <a:avLst/>
                </a:prstGeom>
                <a:solidFill>
                  <a:srgbClr val="CC7F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33" name="Rectangle 4446"/>
                <p:cNvSpPr>
                  <a:spLocks noChangeArrowheads="1"/>
                </p:cNvSpPr>
                <p:nvPr/>
              </p:nvSpPr>
              <p:spPr bwMode="auto">
                <a:xfrm>
                  <a:off x="2829" y="2967"/>
                  <a:ext cx="90" cy="9"/>
                </a:xfrm>
                <a:prstGeom prst="rect">
                  <a:avLst/>
                </a:prstGeom>
                <a:solidFill>
                  <a:srgbClr val="CD7D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34" name="Rectangle 4447"/>
                <p:cNvSpPr>
                  <a:spLocks noChangeArrowheads="1"/>
                </p:cNvSpPr>
                <p:nvPr/>
              </p:nvSpPr>
              <p:spPr bwMode="auto">
                <a:xfrm>
                  <a:off x="2829" y="2976"/>
                  <a:ext cx="90" cy="16"/>
                </a:xfrm>
                <a:prstGeom prst="rect">
                  <a:avLst/>
                </a:prstGeom>
                <a:solidFill>
                  <a:srgbClr val="CD7C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35" name="Rectangle 4448"/>
                <p:cNvSpPr>
                  <a:spLocks noChangeArrowheads="1"/>
                </p:cNvSpPr>
                <p:nvPr/>
              </p:nvSpPr>
              <p:spPr bwMode="auto">
                <a:xfrm>
                  <a:off x="2829" y="2992"/>
                  <a:ext cx="90" cy="17"/>
                </a:xfrm>
                <a:prstGeom prst="rect">
                  <a:avLst/>
                </a:prstGeom>
                <a:solidFill>
                  <a:srgbClr val="CF79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36" name="Rectangle 4449"/>
                <p:cNvSpPr>
                  <a:spLocks noChangeArrowheads="1"/>
                </p:cNvSpPr>
                <p:nvPr/>
              </p:nvSpPr>
              <p:spPr bwMode="auto">
                <a:xfrm>
                  <a:off x="2829" y="3009"/>
                  <a:ext cx="90" cy="16"/>
                </a:xfrm>
                <a:prstGeom prst="rect">
                  <a:avLst/>
                </a:prstGeom>
                <a:solidFill>
                  <a:srgbClr val="CF77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37" name="Rectangle 4450"/>
                <p:cNvSpPr>
                  <a:spLocks noChangeArrowheads="1"/>
                </p:cNvSpPr>
                <p:nvPr/>
              </p:nvSpPr>
              <p:spPr bwMode="auto">
                <a:xfrm>
                  <a:off x="2829" y="3025"/>
                  <a:ext cx="90" cy="17"/>
                </a:xfrm>
                <a:prstGeom prst="rect">
                  <a:avLst/>
                </a:prstGeom>
                <a:solidFill>
                  <a:srgbClr val="D1748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38" name="Rectangle 4451"/>
                <p:cNvSpPr>
                  <a:spLocks noChangeArrowheads="1"/>
                </p:cNvSpPr>
                <p:nvPr/>
              </p:nvSpPr>
              <p:spPr bwMode="auto">
                <a:xfrm>
                  <a:off x="2829" y="3042"/>
                  <a:ext cx="90" cy="16"/>
                </a:xfrm>
                <a:prstGeom prst="rect">
                  <a:avLst/>
                </a:prstGeom>
                <a:solidFill>
                  <a:srgbClr val="D2728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39" name="Rectangle 4452"/>
                <p:cNvSpPr>
                  <a:spLocks noChangeArrowheads="1"/>
                </p:cNvSpPr>
                <p:nvPr/>
              </p:nvSpPr>
              <p:spPr bwMode="auto">
                <a:xfrm>
                  <a:off x="2829" y="3058"/>
                  <a:ext cx="90" cy="17"/>
                </a:xfrm>
                <a:prstGeom prst="rect">
                  <a:avLst/>
                </a:prstGeom>
                <a:solidFill>
                  <a:srgbClr val="D36F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40" name="Rectangle 4453"/>
                <p:cNvSpPr>
                  <a:spLocks noChangeArrowheads="1"/>
                </p:cNvSpPr>
                <p:nvPr/>
              </p:nvSpPr>
              <p:spPr bwMode="auto">
                <a:xfrm>
                  <a:off x="2829" y="3075"/>
                  <a:ext cx="90" cy="8"/>
                </a:xfrm>
                <a:prstGeom prst="rect">
                  <a:avLst/>
                </a:prstGeom>
                <a:solidFill>
                  <a:srgbClr val="D46D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41" name="Rectangle 4454"/>
                <p:cNvSpPr>
                  <a:spLocks noChangeArrowheads="1"/>
                </p:cNvSpPr>
                <p:nvPr/>
              </p:nvSpPr>
              <p:spPr bwMode="auto">
                <a:xfrm>
                  <a:off x="2829" y="3083"/>
                  <a:ext cx="90" cy="17"/>
                </a:xfrm>
                <a:prstGeom prst="rect">
                  <a:avLst/>
                </a:prstGeom>
                <a:solidFill>
                  <a:srgbClr val="D46B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42" name="Rectangle 4455"/>
                <p:cNvSpPr>
                  <a:spLocks noChangeArrowheads="1"/>
                </p:cNvSpPr>
                <p:nvPr/>
              </p:nvSpPr>
              <p:spPr bwMode="auto">
                <a:xfrm>
                  <a:off x="2829" y="3100"/>
                  <a:ext cx="90" cy="8"/>
                </a:xfrm>
                <a:prstGeom prst="rect">
                  <a:avLst/>
                </a:prstGeom>
                <a:solidFill>
                  <a:srgbClr val="D569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43" name="Rectangle 4456"/>
                <p:cNvSpPr>
                  <a:spLocks noChangeArrowheads="1"/>
                </p:cNvSpPr>
                <p:nvPr/>
              </p:nvSpPr>
              <p:spPr bwMode="auto">
                <a:xfrm>
                  <a:off x="2829" y="3108"/>
                  <a:ext cx="90" cy="8"/>
                </a:xfrm>
                <a:prstGeom prst="rect">
                  <a:avLst/>
                </a:prstGeom>
                <a:solidFill>
                  <a:srgbClr val="D66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44" name="Rectangle 4457"/>
                <p:cNvSpPr>
                  <a:spLocks noChangeArrowheads="1"/>
                </p:cNvSpPr>
                <p:nvPr/>
              </p:nvSpPr>
              <p:spPr bwMode="auto">
                <a:xfrm>
                  <a:off x="2829" y="3116"/>
                  <a:ext cx="90" cy="17"/>
                </a:xfrm>
                <a:prstGeom prst="rect">
                  <a:avLst/>
                </a:prstGeom>
                <a:solidFill>
                  <a:srgbClr val="D765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45" name="Rectangle 4458"/>
                <p:cNvSpPr>
                  <a:spLocks noChangeArrowheads="1"/>
                </p:cNvSpPr>
                <p:nvPr/>
              </p:nvSpPr>
              <p:spPr bwMode="auto">
                <a:xfrm>
                  <a:off x="2829" y="3133"/>
                  <a:ext cx="90" cy="8"/>
                </a:xfrm>
                <a:prstGeom prst="rect">
                  <a:avLst/>
                </a:prstGeom>
                <a:solidFill>
                  <a:srgbClr val="D763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46" name="Rectangle 4459"/>
                <p:cNvSpPr>
                  <a:spLocks noChangeArrowheads="1"/>
                </p:cNvSpPr>
                <p:nvPr/>
              </p:nvSpPr>
              <p:spPr bwMode="auto">
                <a:xfrm>
                  <a:off x="2829" y="3141"/>
                  <a:ext cx="90" cy="8"/>
                </a:xfrm>
                <a:prstGeom prst="rect">
                  <a:avLst/>
                </a:prstGeom>
                <a:solidFill>
                  <a:srgbClr val="D861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47" name="Rectangle 4460"/>
                <p:cNvSpPr>
                  <a:spLocks noChangeArrowheads="1"/>
                </p:cNvSpPr>
                <p:nvPr/>
              </p:nvSpPr>
              <p:spPr bwMode="auto">
                <a:xfrm>
                  <a:off x="2829" y="3149"/>
                  <a:ext cx="90" cy="17"/>
                </a:xfrm>
                <a:prstGeom prst="rect">
                  <a:avLst/>
                </a:prstGeom>
                <a:solidFill>
                  <a:srgbClr val="D9606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48" name="Rectangle 4461"/>
                <p:cNvSpPr>
                  <a:spLocks noChangeArrowheads="1"/>
                </p:cNvSpPr>
                <p:nvPr/>
              </p:nvSpPr>
              <p:spPr bwMode="auto">
                <a:xfrm>
                  <a:off x="2829" y="3166"/>
                  <a:ext cx="90" cy="8"/>
                </a:xfrm>
                <a:prstGeom prst="rect">
                  <a:avLst/>
                </a:prstGeom>
                <a:solidFill>
                  <a:srgbClr val="D95E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49" name="Rectangle 4462"/>
                <p:cNvSpPr>
                  <a:spLocks noChangeArrowheads="1"/>
                </p:cNvSpPr>
                <p:nvPr/>
              </p:nvSpPr>
              <p:spPr bwMode="auto">
                <a:xfrm>
                  <a:off x="2829" y="3174"/>
                  <a:ext cx="90" cy="8"/>
                </a:xfrm>
                <a:prstGeom prst="rect">
                  <a:avLst/>
                </a:prstGeom>
                <a:solidFill>
                  <a:srgbClr val="DA5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50" name="Rectangle 4463"/>
                <p:cNvSpPr>
                  <a:spLocks noChangeArrowheads="1"/>
                </p:cNvSpPr>
                <p:nvPr/>
              </p:nvSpPr>
              <p:spPr bwMode="auto">
                <a:xfrm>
                  <a:off x="2829" y="3182"/>
                  <a:ext cx="90" cy="17"/>
                </a:xfrm>
                <a:prstGeom prst="rect">
                  <a:avLst/>
                </a:prstGeom>
                <a:solidFill>
                  <a:srgbClr val="DB5B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51" name="Rectangle 4464"/>
                <p:cNvSpPr>
                  <a:spLocks noChangeArrowheads="1"/>
                </p:cNvSpPr>
                <p:nvPr/>
              </p:nvSpPr>
              <p:spPr bwMode="auto">
                <a:xfrm>
                  <a:off x="2829" y="3199"/>
                  <a:ext cx="90" cy="16"/>
                </a:xfrm>
                <a:prstGeom prst="rect">
                  <a:avLst/>
                </a:prstGeom>
                <a:solidFill>
                  <a:srgbClr val="DC58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52" name="Rectangle 4465"/>
                <p:cNvSpPr>
                  <a:spLocks noChangeArrowheads="1"/>
                </p:cNvSpPr>
                <p:nvPr/>
              </p:nvSpPr>
              <p:spPr bwMode="auto">
                <a:xfrm>
                  <a:off x="2829" y="3215"/>
                  <a:ext cx="90" cy="17"/>
                </a:xfrm>
                <a:prstGeom prst="rect">
                  <a:avLst/>
                </a:prstGeom>
                <a:solidFill>
                  <a:srgbClr val="DD56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53" name="Rectangle 4466"/>
                <p:cNvSpPr>
                  <a:spLocks noChangeArrowheads="1"/>
                </p:cNvSpPr>
                <p:nvPr/>
              </p:nvSpPr>
              <p:spPr bwMode="auto">
                <a:xfrm>
                  <a:off x="2829" y="3232"/>
                  <a:ext cx="90" cy="16"/>
                </a:xfrm>
                <a:prstGeom prst="rect">
                  <a:avLst/>
                </a:prstGeom>
                <a:solidFill>
                  <a:srgbClr val="DE53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54" name="Rectangle 4467"/>
                <p:cNvSpPr>
                  <a:spLocks noChangeArrowheads="1"/>
                </p:cNvSpPr>
                <p:nvPr/>
              </p:nvSpPr>
              <p:spPr bwMode="auto">
                <a:xfrm>
                  <a:off x="2829" y="3248"/>
                  <a:ext cx="90" cy="17"/>
                </a:xfrm>
                <a:prstGeom prst="rect">
                  <a:avLst/>
                </a:prstGeom>
                <a:solidFill>
                  <a:srgbClr val="DF50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55" name="Rectangle 4468"/>
                <p:cNvSpPr>
                  <a:spLocks noChangeArrowheads="1"/>
                </p:cNvSpPr>
                <p:nvPr/>
              </p:nvSpPr>
              <p:spPr bwMode="auto">
                <a:xfrm>
                  <a:off x="2829" y="3265"/>
                  <a:ext cx="90" cy="16"/>
                </a:xfrm>
                <a:prstGeom prst="rect">
                  <a:avLst/>
                </a:prstGeom>
                <a:solidFill>
                  <a:srgbClr val="E04D5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56" name="Rectangle 4469"/>
                <p:cNvSpPr>
                  <a:spLocks noChangeArrowheads="1"/>
                </p:cNvSpPr>
                <p:nvPr/>
              </p:nvSpPr>
              <p:spPr bwMode="auto">
                <a:xfrm>
                  <a:off x="2829" y="3281"/>
                  <a:ext cx="90" cy="8"/>
                </a:xfrm>
                <a:prstGeom prst="rect">
                  <a:avLst/>
                </a:prstGeom>
                <a:solidFill>
                  <a:srgbClr val="E14B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57" name="Rectangle 4470"/>
                <p:cNvSpPr>
                  <a:spLocks noChangeArrowheads="1"/>
                </p:cNvSpPr>
                <p:nvPr/>
              </p:nvSpPr>
              <p:spPr bwMode="auto">
                <a:xfrm>
                  <a:off x="2829" y="3289"/>
                  <a:ext cx="90" cy="17"/>
                </a:xfrm>
                <a:prstGeom prst="rect">
                  <a:avLst/>
                </a:prstGeom>
                <a:solidFill>
                  <a:srgbClr val="E249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58" name="Rectangle 4471"/>
                <p:cNvSpPr>
                  <a:spLocks noChangeArrowheads="1"/>
                </p:cNvSpPr>
                <p:nvPr/>
              </p:nvSpPr>
              <p:spPr bwMode="auto">
                <a:xfrm>
                  <a:off x="2829" y="3306"/>
                  <a:ext cx="90" cy="8"/>
                </a:xfrm>
                <a:prstGeom prst="rect">
                  <a:avLst/>
                </a:prstGeom>
                <a:solidFill>
                  <a:srgbClr val="E347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59" name="Rectangle 4472"/>
                <p:cNvSpPr>
                  <a:spLocks noChangeArrowheads="1"/>
                </p:cNvSpPr>
                <p:nvPr/>
              </p:nvSpPr>
              <p:spPr bwMode="auto">
                <a:xfrm>
                  <a:off x="2829" y="3314"/>
                  <a:ext cx="90" cy="8"/>
                </a:xfrm>
                <a:prstGeom prst="rect">
                  <a:avLst/>
                </a:prstGeom>
                <a:solidFill>
                  <a:srgbClr val="E346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0" name="Rectangle 4473"/>
                <p:cNvSpPr>
                  <a:spLocks noChangeArrowheads="1"/>
                </p:cNvSpPr>
                <p:nvPr/>
              </p:nvSpPr>
              <p:spPr bwMode="auto">
                <a:xfrm>
                  <a:off x="2829" y="3322"/>
                  <a:ext cx="90" cy="17"/>
                </a:xfrm>
                <a:prstGeom prst="rect">
                  <a:avLst/>
                </a:prstGeom>
                <a:solidFill>
                  <a:srgbClr val="E444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1" name="Rectangle 4474"/>
                <p:cNvSpPr>
                  <a:spLocks noChangeArrowheads="1"/>
                </p:cNvSpPr>
                <p:nvPr/>
              </p:nvSpPr>
              <p:spPr bwMode="auto">
                <a:xfrm>
                  <a:off x="2829" y="3339"/>
                  <a:ext cx="90" cy="8"/>
                </a:xfrm>
                <a:prstGeom prst="rect">
                  <a:avLst/>
                </a:prstGeom>
                <a:solidFill>
                  <a:srgbClr val="E542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2" name="Rectangle 4475"/>
                <p:cNvSpPr>
                  <a:spLocks noChangeArrowheads="1"/>
                </p:cNvSpPr>
                <p:nvPr/>
              </p:nvSpPr>
              <p:spPr bwMode="auto">
                <a:xfrm>
                  <a:off x="2829" y="3347"/>
                  <a:ext cx="90" cy="9"/>
                </a:xfrm>
                <a:prstGeom prst="rect">
                  <a:avLst/>
                </a:prstGeom>
                <a:solidFill>
                  <a:srgbClr val="E640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3" name="Rectangle 4476"/>
                <p:cNvSpPr>
                  <a:spLocks noChangeArrowheads="1"/>
                </p:cNvSpPr>
                <p:nvPr/>
              </p:nvSpPr>
              <p:spPr bwMode="auto">
                <a:xfrm>
                  <a:off x="2829" y="3356"/>
                  <a:ext cx="90" cy="16"/>
                </a:xfrm>
                <a:prstGeom prst="rect">
                  <a:avLst/>
                </a:prstGeom>
                <a:solidFill>
                  <a:srgbClr val="E63F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4" name="Rectangle 4477"/>
                <p:cNvSpPr>
                  <a:spLocks noChangeArrowheads="1"/>
                </p:cNvSpPr>
                <p:nvPr/>
              </p:nvSpPr>
              <p:spPr bwMode="auto">
                <a:xfrm>
                  <a:off x="2829" y="3372"/>
                  <a:ext cx="90" cy="8"/>
                </a:xfrm>
                <a:prstGeom prst="rect">
                  <a:avLst/>
                </a:prstGeom>
                <a:solidFill>
                  <a:srgbClr val="E73D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5" name="Rectangle 4478"/>
                <p:cNvSpPr>
                  <a:spLocks noChangeArrowheads="1"/>
                </p:cNvSpPr>
                <p:nvPr/>
              </p:nvSpPr>
              <p:spPr bwMode="auto">
                <a:xfrm>
                  <a:off x="2829" y="3380"/>
                  <a:ext cx="90" cy="9"/>
                </a:xfrm>
                <a:prstGeom prst="rect">
                  <a:avLst/>
                </a:prstGeom>
                <a:solidFill>
                  <a:srgbClr val="E83B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6" name="Rectangle 4479"/>
                <p:cNvSpPr>
                  <a:spLocks noChangeArrowheads="1"/>
                </p:cNvSpPr>
                <p:nvPr/>
              </p:nvSpPr>
              <p:spPr bwMode="auto">
                <a:xfrm>
                  <a:off x="2829" y="3389"/>
                  <a:ext cx="90" cy="16"/>
                </a:xfrm>
                <a:prstGeom prst="rect">
                  <a:avLst/>
                </a:prstGeom>
                <a:solidFill>
                  <a:srgbClr val="E839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7" name="Rectangle 4480"/>
                <p:cNvSpPr>
                  <a:spLocks noChangeArrowheads="1"/>
                </p:cNvSpPr>
                <p:nvPr/>
              </p:nvSpPr>
              <p:spPr bwMode="auto">
                <a:xfrm>
                  <a:off x="2829" y="3405"/>
                  <a:ext cx="90" cy="17"/>
                </a:xfrm>
                <a:prstGeom prst="rect">
                  <a:avLst/>
                </a:prstGeom>
                <a:solidFill>
                  <a:srgbClr val="E936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8" name="Rectangle 4481"/>
                <p:cNvSpPr>
                  <a:spLocks noChangeArrowheads="1"/>
                </p:cNvSpPr>
                <p:nvPr/>
              </p:nvSpPr>
              <p:spPr bwMode="auto">
                <a:xfrm>
                  <a:off x="2829" y="3422"/>
                  <a:ext cx="90" cy="16"/>
                </a:xfrm>
                <a:prstGeom prst="rect">
                  <a:avLst/>
                </a:prstGeom>
                <a:solidFill>
                  <a:srgbClr val="EA34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69" name="Rectangle 4482"/>
                <p:cNvSpPr>
                  <a:spLocks noChangeArrowheads="1"/>
                </p:cNvSpPr>
                <p:nvPr/>
              </p:nvSpPr>
              <p:spPr bwMode="auto">
                <a:xfrm>
                  <a:off x="2829" y="3438"/>
                  <a:ext cx="90" cy="17"/>
                </a:xfrm>
                <a:prstGeom prst="rect">
                  <a:avLst/>
                </a:prstGeom>
                <a:solidFill>
                  <a:srgbClr val="EB31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0" name="Rectangle 4483"/>
                <p:cNvSpPr>
                  <a:spLocks noChangeArrowheads="1"/>
                </p:cNvSpPr>
                <p:nvPr/>
              </p:nvSpPr>
              <p:spPr bwMode="auto">
                <a:xfrm>
                  <a:off x="2829" y="3455"/>
                  <a:ext cx="90" cy="16"/>
                </a:xfrm>
                <a:prstGeom prst="rect">
                  <a:avLst/>
                </a:prstGeom>
                <a:solidFill>
                  <a:srgbClr val="EC2F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1" name="Rectangle 4484"/>
                <p:cNvSpPr>
                  <a:spLocks noChangeArrowheads="1"/>
                </p:cNvSpPr>
                <p:nvPr/>
              </p:nvSpPr>
              <p:spPr bwMode="auto">
                <a:xfrm>
                  <a:off x="2829" y="3471"/>
                  <a:ext cx="90" cy="17"/>
                </a:xfrm>
                <a:prstGeom prst="rect">
                  <a:avLst/>
                </a:prstGeom>
                <a:solidFill>
                  <a:srgbClr val="ED2C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2" name="Rectangle 4485"/>
                <p:cNvSpPr>
                  <a:spLocks noChangeArrowheads="1"/>
                </p:cNvSpPr>
                <p:nvPr/>
              </p:nvSpPr>
              <p:spPr bwMode="auto">
                <a:xfrm>
                  <a:off x="2829" y="3488"/>
                  <a:ext cx="90" cy="8"/>
                </a:xfrm>
                <a:prstGeom prst="rect">
                  <a:avLst/>
                </a:prstGeom>
                <a:solidFill>
                  <a:srgbClr val="EE2A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3" name="Rectangle 4486"/>
                <p:cNvSpPr>
                  <a:spLocks noChangeArrowheads="1"/>
                </p:cNvSpPr>
                <p:nvPr/>
              </p:nvSpPr>
              <p:spPr bwMode="auto">
                <a:xfrm>
                  <a:off x="2829" y="3496"/>
                  <a:ext cx="90" cy="16"/>
                </a:xfrm>
                <a:prstGeom prst="rect">
                  <a:avLst/>
                </a:prstGeom>
                <a:solidFill>
                  <a:srgbClr val="EF28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4" name="Rectangle 4487"/>
                <p:cNvSpPr>
                  <a:spLocks noChangeArrowheads="1"/>
                </p:cNvSpPr>
                <p:nvPr/>
              </p:nvSpPr>
              <p:spPr bwMode="auto">
                <a:xfrm>
                  <a:off x="2829" y="3512"/>
                  <a:ext cx="90" cy="9"/>
                </a:xfrm>
                <a:prstGeom prst="rect">
                  <a:avLst/>
                </a:prstGeom>
                <a:solidFill>
                  <a:srgbClr val="F026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5" name="Rectangle 4488"/>
                <p:cNvSpPr>
                  <a:spLocks noChangeArrowheads="1"/>
                </p:cNvSpPr>
                <p:nvPr/>
              </p:nvSpPr>
              <p:spPr bwMode="auto">
                <a:xfrm>
                  <a:off x="2829" y="3521"/>
                  <a:ext cx="90" cy="8"/>
                </a:xfrm>
                <a:prstGeom prst="rect">
                  <a:avLst/>
                </a:prstGeom>
                <a:solidFill>
                  <a:srgbClr val="F025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6" name="Rectangle 4489"/>
                <p:cNvSpPr>
                  <a:spLocks noChangeArrowheads="1"/>
                </p:cNvSpPr>
                <p:nvPr/>
              </p:nvSpPr>
              <p:spPr bwMode="auto">
                <a:xfrm>
                  <a:off x="2829" y="3529"/>
                  <a:ext cx="90" cy="8"/>
                </a:xfrm>
                <a:prstGeom prst="rect">
                  <a:avLst/>
                </a:prstGeom>
                <a:solidFill>
                  <a:srgbClr val="F123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7" name="Rectangle 4490"/>
                <p:cNvSpPr>
                  <a:spLocks noChangeArrowheads="1"/>
                </p:cNvSpPr>
                <p:nvPr/>
              </p:nvSpPr>
              <p:spPr bwMode="auto">
                <a:xfrm>
                  <a:off x="2829" y="3537"/>
                  <a:ext cx="90" cy="17"/>
                </a:xfrm>
                <a:prstGeom prst="rect">
                  <a:avLst/>
                </a:prstGeom>
                <a:solidFill>
                  <a:srgbClr val="F22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8" name="Rectangle 4491"/>
                <p:cNvSpPr>
                  <a:spLocks noChangeArrowheads="1"/>
                </p:cNvSpPr>
                <p:nvPr/>
              </p:nvSpPr>
              <p:spPr bwMode="auto">
                <a:xfrm>
                  <a:off x="2829" y="3554"/>
                  <a:ext cx="90" cy="8"/>
                </a:xfrm>
                <a:prstGeom prst="rect">
                  <a:avLst/>
                </a:prstGeom>
                <a:solidFill>
                  <a:srgbClr val="F31E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79" name="Rectangle 4492"/>
                <p:cNvSpPr>
                  <a:spLocks noChangeArrowheads="1"/>
                </p:cNvSpPr>
                <p:nvPr/>
              </p:nvSpPr>
              <p:spPr bwMode="auto">
                <a:xfrm>
                  <a:off x="2829" y="3562"/>
                  <a:ext cx="90" cy="16"/>
                </a:xfrm>
                <a:prstGeom prst="rect">
                  <a:avLst/>
                </a:prstGeom>
                <a:solidFill>
                  <a:srgbClr val="F31D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0" name="Rectangle 4493"/>
                <p:cNvSpPr>
                  <a:spLocks noChangeArrowheads="1"/>
                </p:cNvSpPr>
                <p:nvPr/>
              </p:nvSpPr>
              <p:spPr bwMode="auto">
                <a:xfrm>
                  <a:off x="2829" y="3578"/>
                  <a:ext cx="90" cy="9"/>
                </a:xfrm>
                <a:prstGeom prst="rect">
                  <a:avLst/>
                </a:prstGeom>
                <a:solidFill>
                  <a:srgbClr val="F41B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1" name="Rectangle 4494"/>
                <p:cNvSpPr>
                  <a:spLocks noChangeArrowheads="1"/>
                </p:cNvSpPr>
                <p:nvPr/>
              </p:nvSpPr>
              <p:spPr bwMode="auto">
                <a:xfrm>
                  <a:off x="2829" y="3587"/>
                  <a:ext cx="90" cy="8"/>
                </a:xfrm>
                <a:prstGeom prst="rect">
                  <a:avLst/>
                </a:prstGeom>
                <a:solidFill>
                  <a:srgbClr val="F519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2" name="Rectangle 4495"/>
                <p:cNvSpPr>
                  <a:spLocks noChangeArrowheads="1"/>
                </p:cNvSpPr>
                <p:nvPr/>
              </p:nvSpPr>
              <p:spPr bwMode="auto">
                <a:xfrm>
                  <a:off x="2829" y="3595"/>
                  <a:ext cx="90" cy="17"/>
                </a:xfrm>
                <a:prstGeom prst="rect">
                  <a:avLst/>
                </a:prstGeom>
                <a:solidFill>
                  <a:srgbClr val="F518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3" name="Rectangle 4496"/>
                <p:cNvSpPr>
                  <a:spLocks noChangeArrowheads="1"/>
                </p:cNvSpPr>
                <p:nvPr/>
              </p:nvSpPr>
              <p:spPr bwMode="auto">
                <a:xfrm>
                  <a:off x="2829" y="3612"/>
                  <a:ext cx="90" cy="16"/>
                </a:xfrm>
                <a:prstGeom prst="rect">
                  <a:avLst/>
                </a:prstGeom>
                <a:solidFill>
                  <a:srgbClr val="F715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4" name="Rectangle 4497"/>
                <p:cNvSpPr>
                  <a:spLocks noChangeArrowheads="1"/>
                </p:cNvSpPr>
                <p:nvPr/>
              </p:nvSpPr>
              <p:spPr bwMode="auto">
                <a:xfrm>
                  <a:off x="2829" y="3628"/>
                  <a:ext cx="90" cy="17"/>
                </a:xfrm>
                <a:prstGeom prst="rect">
                  <a:avLst/>
                </a:prstGeom>
                <a:solidFill>
                  <a:srgbClr val="F713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5" name="Rectangle 4498"/>
                <p:cNvSpPr>
                  <a:spLocks noChangeArrowheads="1"/>
                </p:cNvSpPr>
                <p:nvPr/>
              </p:nvSpPr>
              <p:spPr bwMode="auto">
                <a:xfrm>
                  <a:off x="2829" y="3645"/>
                  <a:ext cx="90" cy="16"/>
                </a:xfrm>
                <a:prstGeom prst="rect">
                  <a:avLst/>
                </a:prstGeom>
                <a:solidFill>
                  <a:srgbClr val="F910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6" name="Rectangle 4499"/>
                <p:cNvSpPr>
                  <a:spLocks noChangeArrowheads="1"/>
                </p:cNvSpPr>
                <p:nvPr/>
              </p:nvSpPr>
              <p:spPr bwMode="auto">
                <a:xfrm>
                  <a:off x="2829" y="3661"/>
                  <a:ext cx="90" cy="8"/>
                </a:xfrm>
                <a:prstGeom prst="rect">
                  <a:avLst/>
                </a:prstGeom>
                <a:solidFill>
                  <a:srgbClr val="FA0E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7" name="Rectangle 4500"/>
                <p:cNvSpPr>
                  <a:spLocks noChangeArrowheads="1"/>
                </p:cNvSpPr>
                <p:nvPr/>
              </p:nvSpPr>
              <p:spPr bwMode="auto">
                <a:xfrm>
                  <a:off x="2829" y="3669"/>
                  <a:ext cx="90" cy="9"/>
                </a:xfrm>
                <a:prstGeom prst="rect">
                  <a:avLst/>
                </a:prstGeom>
                <a:solidFill>
                  <a:srgbClr val="FA0C0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8" name="Rectangle 4501"/>
                <p:cNvSpPr>
                  <a:spLocks noChangeArrowheads="1"/>
                </p:cNvSpPr>
                <p:nvPr/>
              </p:nvSpPr>
              <p:spPr bwMode="auto">
                <a:xfrm>
                  <a:off x="2829" y="3678"/>
                  <a:ext cx="90" cy="16"/>
                </a:xfrm>
                <a:prstGeom prst="rect">
                  <a:avLst/>
                </a:prstGeom>
                <a:solidFill>
                  <a:srgbClr val="FB0A0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89" name="Rectangle 4502"/>
                <p:cNvSpPr>
                  <a:spLocks noChangeArrowheads="1"/>
                </p:cNvSpPr>
                <p:nvPr/>
              </p:nvSpPr>
              <p:spPr bwMode="auto">
                <a:xfrm>
                  <a:off x="2829" y="3694"/>
                  <a:ext cx="90" cy="8"/>
                </a:xfrm>
                <a:prstGeom prst="rect">
                  <a:avLst/>
                </a:prstGeom>
                <a:solidFill>
                  <a:srgbClr val="FC080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0" name="Rectangle 4503"/>
                <p:cNvSpPr>
                  <a:spLocks noChangeArrowheads="1"/>
                </p:cNvSpPr>
                <p:nvPr/>
              </p:nvSpPr>
              <p:spPr bwMode="auto">
                <a:xfrm>
                  <a:off x="2829" y="3702"/>
                  <a:ext cx="90" cy="17"/>
                </a:xfrm>
                <a:prstGeom prst="rect">
                  <a:avLst/>
                </a:prstGeom>
                <a:solidFill>
                  <a:srgbClr val="FC060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1" name="Rectangle 4504"/>
                <p:cNvSpPr>
                  <a:spLocks noChangeArrowheads="1"/>
                </p:cNvSpPr>
                <p:nvPr/>
              </p:nvSpPr>
              <p:spPr bwMode="auto">
                <a:xfrm>
                  <a:off x="2829" y="3719"/>
                  <a:ext cx="90" cy="8"/>
                </a:xfrm>
                <a:prstGeom prst="rect">
                  <a:avLst/>
                </a:prstGeom>
                <a:solidFill>
                  <a:srgbClr val="FD04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2" name="Rectangle 4505"/>
                <p:cNvSpPr>
                  <a:spLocks noChangeArrowheads="1"/>
                </p:cNvSpPr>
                <p:nvPr/>
              </p:nvSpPr>
              <p:spPr bwMode="auto">
                <a:xfrm>
                  <a:off x="2829" y="3727"/>
                  <a:ext cx="90" cy="8"/>
                </a:xfrm>
                <a:prstGeom prst="rect">
                  <a:avLst/>
                </a:prstGeom>
                <a:solidFill>
                  <a:srgbClr val="FE03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3" name="Rectangle 4506"/>
                <p:cNvSpPr>
                  <a:spLocks noChangeArrowheads="1"/>
                </p:cNvSpPr>
                <p:nvPr/>
              </p:nvSpPr>
              <p:spPr bwMode="auto">
                <a:xfrm>
                  <a:off x="2829" y="3735"/>
                  <a:ext cx="90" cy="9"/>
                </a:xfrm>
                <a:prstGeom prst="rect">
                  <a:avLst/>
                </a:prstGeom>
                <a:solidFill>
                  <a:srgbClr val="FF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4" name="Rectangle 4507"/>
                <p:cNvSpPr>
                  <a:spLocks noChangeArrowheads="1"/>
                </p:cNvSpPr>
                <p:nvPr/>
              </p:nvSpPr>
              <p:spPr bwMode="auto">
                <a:xfrm>
                  <a:off x="3009" y="2142"/>
                  <a:ext cx="81" cy="16"/>
                </a:xfrm>
                <a:prstGeom prst="rect">
                  <a:avLst/>
                </a:prstGeom>
                <a:solidFill>
                  <a:srgbClr val="CAD9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5" name="Rectangle 4508"/>
                <p:cNvSpPr>
                  <a:spLocks noChangeArrowheads="1"/>
                </p:cNvSpPr>
                <p:nvPr/>
              </p:nvSpPr>
              <p:spPr bwMode="auto">
                <a:xfrm>
                  <a:off x="3009" y="2158"/>
                  <a:ext cx="81" cy="25"/>
                </a:xfrm>
                <a:prstGeom prst="rect">
                  <a:avLst/>
                </a:prstGeom>
                <a:solidFill>
                  <a:srgbClr val="C8D8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6" name="Rectangle 4509"/>
                <p:cNvSpPr>
                  <a:spLocks noChangeArrowheads="1"/>
                </p:cNvSpPr>
                <p:nvPr/>
              </p:nvSpPr>
              <p:spPr bwMode="auto">
                <a:xfrm>
                  <a:off x="3009" y="2183"/>
                  <a:ext cx="81" cy="25"/>
                </a:xfrm>
                <a:prstGeom prst="rect">
                  <a:avLst/>
                </a:prstGeom>
                <a:solidFill>
                  <a:srgbClr val="C6D6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7" name="Rectangle 4510"/>
                <p:cNvSpPr>
                  <a:spLocks noChangeArrowheads="1"/>
                </p:cNvSpPr>
                <p:nvPr/>
              </p:nvSpPr>
              <p:spPr bwMode="auto">
                <a:xfrm>
                  <a:off x="3009" y="2208"/>
                  <a:ext cx="81" cy="24"/>
                </a:xfrm>
                <a:prstGeom prst="rect">
                  <a:avLst/>
                </a:prstGeom>
                <a:solidFill>
                  <a:srgbClr val="C3D4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8" name="Rectangle 4511"/>
                <p:cNvSpPr>
                  <a:spLocks noChangeArrowheads="1"/>
                </p:cNvSpPr>
                <p:nvPr/>
              </p:nvSpPr>
              <p:spPr bwMode="auto">
                <a:xfrm>
                  <a:off x="3009" y="2232"/>
                  <a:ext cx="81" cy="25"/>
                </a:xfrm>
                <a:prstGeom prst="rect">
                  <a:avLst/>
                </a:prstGeom>
                <a:solidFill>
                  <a:srgbClr val="C1D2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99" name="Rectangle 4512"/>
                <p:cNvSpPr>
                  <a:spLocks noChangeArrowheads="1"/>
                </p:cNvSpPr>
                <p:nvPr/>
              </p:nvSpPr>
              <p:spPr bwMode="auto">
                <a:xfrm>
                  <a:off x="3009" y="2257"/>
                  <a:ext cx="81" cy="17"/>
                </a:xfrm>
                <a:prstGeom prst="rect">
                  <a:avLst/>
                </a:prstGeom>
                <a:solidFill>
                  <a:srgbClr val="BFD1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0" name="Rectangle 4513"/>
                <p:cNvSpPr>
                  <a:spLocks noChangeArrowheads="1"/>
                </p:cNvSpPr>
                <p:nvPr/>
              </p:nvSpPr>
              <p:spPr bwMode="auto">
                <a:xfrm>
                  <a:off x="3009" y="2274"/>
                  <a:ext cx="81" cy="24"/>
                </a:xfrm>
                <a:prstGeom prst="rect">
                  <a:avLst/>
                </a:prstGeom>
                <a:solidFill>
                  <a:srgbClr val="BDD0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1" name="Rectangle 4514"/>
                <p:cNvSpPr>
                  <a:spLocks noChangeArrowheads="1"/>
                </p:cNvSpPr>
                <p:nvPr/>
              </p:nvSpPr>
              <p:spPr bwMode="auto">
                <a:xfrm>
                  <a:off x="3009" y="2298"/>
                  <a:ext cx="81" cy="17"/>
                </a:xfrm>
                <a:prstGeom prst="rect">
                  <a:avLst/>
                </a:prstGeom>
                <a:solidFill>
                  <a:srgbClr val="BBCE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2" name="Rectangle 4515"/>
                <p:cNvSpPr>
                  <a:spLocks noChangeArrowheads="1"/>
                </p:cNvSpPr>
                <p:nvPr/>
              </p:nvSpPr>
              <p:spPr bwMode="auto">
                <a:xfrm>
                  <a:off x="3009" y="2315"/>
                  <a:ext cx="81" cy="25"/>
                </a:xfrm>
                <a:prstGeom prst="rect">
                  <a:avLst/>
                </a:prstGeom>
                <a:solidFill>
                  <a:srgbClr val="B9CD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3" name="Rectangle 4516"/>
                <p:cNvSpPr>
                  <a:spLocks noChangeArrowheads="1"/>
                </p:cNvSpPr>
                <p:nvPr/>
              </p:nvSpPr>
              <p:spPr bwMode="auto">
                <a:xfrm>
                  <a:off x="3009" y="2340"/>
                  <a:ext cx="81" cy="25"/>
                </a:xfrm>
                <a:prstGeom prst="rect">
                  <a:avLst/>
                </a:prstGeom>
                <a:solidFill>
                  <a:srgbClr val="B7CB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4" name="Rectangle 4517"/>
                <p:cNvSpPr>
                  <a:spLocks noChangeArrowheads="1"/>
                </p:cNvSpPr>
                <p:nvPr/>
              </p:nvSpPr>
              <p:spPr bwMode="auto">
                <a:xfrm>
                  <a:off x="3009" y="2365"/>
                  <a:ext cx="81" cy="24"/>
                </a:xfrm>
                <a:prstGeom prst="rect">
                  <a:avLst/>
                </a:prstGeom>
                <a:solidFill>
                  <a:srgbClr val="B4C9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5" name="Rectangle 4518"/>
                <p:cNvSpPr>
                  <a:spLocks noChangeArrowheads="1"/>
                </p:cNvSpPr>
                <p:nvPr/>
              </p:nvSpPr>
              <p:spPr bwMode="auto">
                <a:xfrm>
                  <a:off x="3009" y="2389"/>
                  <a:ext cx="81" cy="25"/>
                </a:xfrm>
                <a:prstGeom prst="rect">
                  <a:avLst/>
                </a:prstGeom>
                <a:solidFill>
                  <a:srgbClr val="B2C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6" name="Rectangle 4519"/>
                <p:cNvSpPr>
                  <a:spLocks noChangeArrowheads="1"/>
                </p:cNvSpPr>
                <p:nvPr/>
              </p:nvSpPr>
              <p:spPr bwMode="auto">
                <a:xfrm>
                  <a:off x="3009" y="2414"/>
                  <a:ext cx="81" cy="157"/>
                </a:xfrm>
                <a:prstGeom prst="rect">
                  <a:avLst/>
                </a:prstGeom>
                <a:solidFill>
                  <a:srgbClr val="B0C6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7" name="Rectangle 4520"/>
                <p:cNvSpPr>
                  <a:spLocks noChangeArrowheads="1"/>
                </p:cNvSpPr>
                <p:nvPr/>
              </p:nvSpPr>
              <p:spPr bwMode="auto">
                <a:xfrm>
                  <a:off x="3009" y="2571"/>
                  <a:ext cx="81" cy="16"/>
                </a:xfrm>
                <a:prstGeom prst="rect">
                  <a:avLst/>
                </a:prstGeom>
                <a:solidFill>
                  <a:srgbClr val="B1C3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8" name="Rectangle 4521"/>
                <p:cNvSpPr>
                  <a:spLocks noChangeArrowheads="1"/>
                </p:cNvSpPr>
                <p:nvPr/>
              </p:nvSpPr>
              <p:spPr bwMode="auto">
                <a:xfrm>
                  <a:off x="3009" y="2587"/>
                  <a:ext cx="81" cy="9"/>
                </a:xfrm>
                <a:prstGeom prst="rect">
                  <a:avLst/>
                </a:prstGeom>
                <a:solidFill>
                  <a:srgbClr val="B2C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09" name="Rectangle 4522"/>
                <p:cNvSpPr>
                  <a:spLocks noChangeArrowheads="1"/>
                </p:cNvSpPr>
                <p:nvPr/>
              </p:nvSpPr>
              <p:spPr bwMode="auto">
                <a:xfrm>
                  <a:off x="3009" y="2596"/>
                  <a:ext cx="81" cy="8"/>
                </a:xfrm>
                <a:prstGeom prst="rect">
                  <a:avLst/>
                </a:prstGeom>
                <a:solidFill>
                  <a:srgbClr val="B3BF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0" name="Rectangle 4523"/>
                <p:cNvSpPr>
                  <a:spLocks noChangeArrowheads="1"/>
                </p:cNvSpPr>
                <p:nvPr/>
              </p:nvSpPr>
              <p:spPr bwMode="auto">
                <a:xfrm>
                  <a:off x="3009" y="2604"/>
                  <a:ext cx="81" cy="17"/>
                </a:xfrm>
                <a:prstGeom prst="rect">
                  <a:avLst/>
                </a:prstGeom>
                <a:solidFill>
                  <a:srgbClr val="B3BE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1" name="Rectangle 4524"/>
                <p:cNvSpPr>
                  <a:spLocks noChangeArrowheads="1"/>
                </p:cNvSpPr>
                <p:nvPr/>
              </p:nvSpPr>
              <p:spPr bwMode="auto">
                <a:xfrm>
                  <a:off x="3009" y="2621"/>
                  <a:ext cx="81" cy="8"/>
                </a:xfrm>
                <a:prstGeom prst="rect">
                  <a:avLst/>
                </a:prstGeom>
                <a:solidFill>
                  <a:srgbClr val="B4BB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2" name="Rectangle 4525"/>
                <p:cNvSpPr>
                  <a:spLocks noChangeArrowheads="1"/>
                </p:cNvSpPr>
                <p:nvPr/>
              </p:nvSpPr>
              <p:spPr bwMode="auto">
                <a:xfrm>
                  <a:off x="3009" y="2629"/>
                  <a:ext cx="81" cy="16"/>
                </a:xfrm>
                <a:prstGeom prst="rect">
                  <a:avLst/>
                </a:prstGeom>
                <a:solidFill>
                  <a:srgbClr val="B5BA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3" name="Rectangle 4526"/>
                <p:cNvSpPr>
                  <a:spLocks noChangeArrowheads="1"/>
                </p:cNvSpPr>
                <p:nvPr/>
              </p:nvSpPr>
              <p:spPr bwMode="auto">
                <a:xfrm>
                  <a:off x="3009" y="2645"/>
                  <a:ext cx="81" cy="9"/>
                </a:xfrm>
                <a:prstGeom prst="rect">
                  <a:avLst/>
                </a:prstGeom>
                <a:solidFill>
                  <a:srgbClr val="B6B8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4" name="Rectangle 4527"/>
                <p:cNvSpPr>
                  <a:spLocks noChangeArrowheads="1"/>
                </p:cNvSpPr>
                <p:nvPr/>
              </p:nvSpPr>
              <p:spPr bwMode="auto">
                <a:xfrm>
                  <a:off x="3009" y="2654"/>
                  <a:ext cx="81" cy="8"/>
                </a:xfrm>
                <a:prstGeom prst="rect">
                  <a:avLst/>
                </a:prstGeom>
                <a:solidFill>
                  <a:srgbClr val="B6B6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5" name="Rectangle 4528"/>
                <p:cNvSpPr>
                  <a:spLocks noChangeArrowheads="1"/>
                </p:cNvSpPr>
                <p:nvPr/>
              </p:nvSpPr>
              <p:spPr bwMode="auto">
                <a:xfrm>
                  <a:off x="3009" y="2662"/>
                  <a:ext cx="81" cy="16"/>
                </a:xfrm>
                <a:prstGeom prst="rect">
                  <a:avLst/>
                </a:prstGeom>
                <a:solidFill>
                  <a:srgbClr val="B7B5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6" name="Rectangle 4529"/>
                <p:cNvSpPr>
                  <a:spLocks noChangeArrowheads="1"/>
                </p:cNvSpPr>
                <p:nvPr/>
              </p:nvSpPr>
              <p:spPr bwMode="auto">
                <a:xfrm>
                  <a:off x="3009" y="2678"/>
                  <a:ext cx="81" cy="17"/>
                </a:xfrm>
                <a:prstGeom prst="rect">
                  <a:avLst/>
                </a:prstGeom>
                <a:solidFill>
                  <a:srgbClr val="B8B2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7" name="Rectangle 4530"/>
                <p:cNvSpPr>
                  <a:spLocks noChangeArrowheads="1"/>
                </p:cNvSpPr>
                <p:nvPr/>
              </p:nvSpPr>
              <p:spPr bwMode="auto">
                <a:xfrm>
                  <a:off x="3009" y="2695"/>
                  <a:ext cx="81" cy="8"/>
                </a:xfrm>
                <a:prstGeom prst="rect">
                  <a:avLst/>
                </a:prstGeom>
                <a:solidFill>
                  <a:srgbClr val="B9B0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8" name="Rectangle 4531"/>
                <p:cNvSpPr>
                  <a:spLocks noChangeArrowheads="1"/>
                </p:cNvSpPr>
                <p:nvPr/>
              </p:nvSpPr>
              <p:spPr bwMode="auto">
                <a:xfrm>
                  <a:off x="3009" y="2703"/>
                  <a:ext cx="81" cy="8"/>
                </a:xfrm>
                <a:prstGeom prst="rect">
                  <a:avLst/>
                </a:prstGeom>
                <a:solidFill>
                  <a:srgbClr val="BAAE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19" name="Rectangle 4532"/>
                <p:cNvSpPr>
                  <a:spLocks noChangeArrowheads="1"/>
                </p:cNvSpPr>
                <p:nvPr/>
              </p:nvSpPr>
              <p:spPr bwMode="auto">
                <a:xfrm>
                  <a:off x="3009" y="2711"/>
                  <a:ext cx="81" cy="17"/>
                </a:xfrm>
                <a:prstGeom prst="rect">
                  <a:avLst/>
                </a:prstGeom>
                <a:solidFill>
                  <a:srgbClr val="BAAC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0" name="Rectangle 4533"/>
                <p:cNvSpPr>
                  <a:spLocks noChangeArrowheads="1"/>
                </p:cNvSpPr>
                <p:nvPr/>
              </p:nvSpPr>
              <p:spPr bwMode="auto">
                <a:xfrm>
                  <a:off x="3009" y="2728"/>
                  <a:ext cx="81" cy="8"/>
                </a:xfrm>
                <a:prstGeom prst="rect">
                  <a:avLst/>
                </a:prstGeom>
                <a:solidFill>
                  <a:srgbClr val="BBA9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1" name="Rectangle 4534"/>
                <p:cNvSpPr>
                  <a:spLocks noChangeArrowheads="1"/>
                </p:cNvSpPr>
                <p:nvPr/>
              </p:nvSpPr>
              <p:spPr bwMode="auto">
                <a:xfrm>
                  <a:off x="3009" y="2736"/>
                  <a:ext cx="81" cy="17"/>
                </a:xfrm>
                <a:prstGeom prst="rect">
                  <a:avLst/>
                </a:prstGeom>
                <a:solidFill>
                  <a:srgbClr val="BCA8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2" name="Rectangle 4535"/>
                <p:cNvSpPr>
                  <a:spLocks noChangeArrowheads="1"/>
                </p:cNvSpPr>
                <p:nvPr/>
              </p:nvSpPr>
              <p:spPr bwMode="auto">
                <a:xfrm>
                  <a:off x="3009" y="2753"/>
                  <a:ext cx="81" cy="8"/>
                </a:xfrm>
                <a:prstGeom prst="rect">
                  <a:avLst/>
                </a:prstGeom>
                <a:solidFill>
                  <a:srgbClr val="BDA5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3" name="Rectangle 4536"/>
                <p:cNvSpPr>
                  <a:spLocks noChangeArrowheads="1"/>
                </p:cNvSpPr>
                <p:nvPr/>
              </p:nvSpPr>
              <p:spPr bwMode="auto">
                <a:xfrm>
                  <a:off x="3009" y="2761"/>
                  <a:ext cx="81" cy="16"/>
                </a:xfrm>
                <a:prstGeom prst="rect">
                  <a:avLst/>
                </a:prstGeom>
                <a:solidFill>
                  <a:srgbClr val="BEA4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4" name="Rectangle 4537"/>
                <p:cNvSpPr>
                  <a:spLocks noChangeArrowheads="1"/>
                </p:cNvSpPr>
                <p:nvPr/>
              </p:nvSpPr>
              <p:spPr bwMode="auto">
                <a:xfrm>
                  <a:off x="3009" y="2777"/>
                  <a:ext cx="81" cy="17"/>
                </a:xfrm>
                <a:prstGeom prst="rect">
                  <a:avLst/>
                </a:prstGeom>
                <a:solidFill>
                  <a:srgbClr val="BFA1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5" name="Rectangle 4538"/>
                <p:cNvSpPr>
                  <a:spLocks noChangeArrowheads="1"/>
                </p:cNvSpPr>
                <p:nvPr/>
              </p:nvSpPr>
              <p:spPr bwMode="auto">
                <a:xfrm>
                  <a:off x="3009" y="2794"/>
                  <a:ext cx="81" cy="8"/>
                </a:xfrm>
                <a:prstGeom prst="rect">
                  <a:avLst/>
                </a:prstGeom>
                <a:solidFill>
                  <a:srgbClr val="C09F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6" name="Rectangle 4539"/>
                <p:cNvSpPr>
                  <a:spLocks noChangeArrowheads="1"/>
                </p:cNvSpPr>
                <p:nvPr/>
              </p:nvSpPr>
              <p:spPr bwMode="auto">
                <a:xfrm>
                  <a:off x="3009" y="2802"/>
                  <a:ext cx="81" cy="17"/>
                </a:xfrm>
                <a:prstGeom prst="rect">
                  <a:avLst/>
                </a:prstGeom>
                <a:solidFill>
                  <a:srgbClr val="C09D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7" name="Rectangle 4540"/>
                <p:cNvSpPr>
                  <a:spLocks noChangeArrowheads="1"/>
                </p:cNvSpPr>
                <p:nvPr/>
              </p:nvSpPr>
              <p:spPr bwMode="auto">
                <a:xfrm>
                  <a:off x="3009" y="2819"/>
                  <a:ext cx="81" cy="8"/>
                </a:xfrm>
                <a:prstGeom prst="rect">
                  <a:avLst/>
                </a:prstGeom>
                <a:solidFill>
                  <a:srgbClr val="C19B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8" name="Rectangle 4541"/>
                <p:cNvSpPr>
                  <a:spLocks noChangeArrowheads="1"/>
                </p:cNvSpPr>
                <p:nvPr/>
              </p:nvSpPr>
              <p:spPr bwMode="auto">
                <a:xfrm>
                  <a:off x="3009" y="2827"/>
                  <a:ext cx="81" cy="8"/>
                </a:xfrm>
                <a:prstGeom prst="rect">
                  <a:avLst/>
                </a:prstGeom>
                <a:solidFill>
                  <a:srgbClr val="C299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29" name="Rectangle 4542"/>
                <p:cNvSpPr>
                  <a:spLocks noChangeArrowheads="1"/>
                </p:cNvSpPr>
                <p:nvPr/>
              </p:nvSpPr>
              <p:spPr bwMode="auto">
                <a:xfrm>
                  <a:off x="3009" y="2835"/>
                  <a:ext cx="81" cy="17"/>
                </a:xfrm>
                <a:prstGeom prst="rect">
                  <a:avLst/>
                </a:prstGeom>
                <a:solidFill>
                  <a:srgbClr val="C398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0" name="Rectangle 4543"/>
                <p:cNvSpPr>
                  <a:spLocks noChangeArrowheads="1"/>
                </p:cNvSpPr>
                <p:nvPr/>
              </p:nvSpPr>
              <p:spPr bwMode="auto">
                <a:xfrm>
                  <a:off x="3009" y="2852"/>
                  <a:ext cx="81" cy="8"/>
                </a:xfrm>
                <a:prstGeom prst="rect">
                  <a:avLst/>
                </a:prstGeom>
                <a:solidFill>
                  <a:srgbClr val="C395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1" name="Rectangle 4544"/>
                <p:cNvSpPr>
                  <a:spLocks noChangeArrowheads="1"/>
                </p:cNvSpPr>
                <p:nvPr/>
              </p:nvSpPr>
              <p:spPr bwMode="auto">
                <a:xfrm>
                  <a:off x="3009" y="2860"/>
                  <a:ext cx="81" cy="17"/>
                </a:xfrm>
                <a:prstGeom prst="rect">
                  <a:avLst/>
                </a:prstGeom>
                <a:solidFill>
                  <a:srgbClr val="C493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2" name="Rectangle 4545"/>
                <p:cNvSpPr>
                  <a:spLocks noChangeArrowheads="1"/>
                </p:cNvSpPr>
                <p:nvPr/>
              </p:nvSpPr>
              <p:spPr bwMode="auto">
                <a:xfrm>
                  <a:off x="3009" y="2877"/>
                  <a:ext cx="81" cy="8"/>
                </a:xfrm>
                <a:prstGeom prst="rect">
                  <a:avLst/>
                </a:prstGeom>
                <a:solidFill>
                  <a:srgbClr val="C591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3" name="Rectangle 4546"/>
                <p:cNvSpPr>
                  <a:spLocks noChangeArrowheads="1"/>
                </p:cNvSpPr>
                <p:nvPr/>
              </p:nvSpPr>
              <p:spPr bwMode="auto">
                <a:xfrm>
                  <a:off x="3009" y="2885"/>
                  <a:ext cx="81" cy="16"/>
                </a:xfrm>
                <a:prstGeom prst="rect">
                  <a:avLst/>
                </a:prstGeom>
                <a:solidFill>
                  <a:srgbClr val="C68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4" name="Rectangle 4547"/>
                <p:cNvSpPr>
                  <a:spLocks noChangeArrowheads="1"/>
                </p:cNvSpPr>
                <p:nvPr/>
              </p:nvSpPr>
              <p:spPr bwMode="auto">
                <a:xfrm>
                  <a:off x="3009" y="2901"/>
                  <a:ext cx="81" cy="9"/>
                </a:xfrm>
                <a:prstGeom prst="rect">
                  <a:avLst/>
                </a:prstGeom>
                <a:solidFill>
                  <a:srgbClr val="C78D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5" name="Rectangle 4548"/>
                <p:cNvSpPr>
                  <a:spLocks noChangeArrowheads="1"/>
                </p:cNvSpPr>
                <p:nvPr/>
              </p:nvSpPr>
              <p:spPr bwMode="auto">
                <a:xfrm>
                  <a:off x="3009" y="2910"/>
                  <a:ext cx="81" cy="16"/>
                </a:xfrm>
                <a:prstGeom prst="rect">
                  <a:avLst/>
                </a:prstGeom>
                <a:solidFill>
                  <a:srgbClr val="C88B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6" name="Rectangle 4549"/>
                <p:cNvSpPr>
                  <a:spLocks noChangeArrowheads="1"/>
                </p:cNvSpPr>
                <p:nvPr/>
              </p:nvSpPr>
              <p:spPr bwMode="auto">
                <a:xfrm>
                  <a:off x="3009" y="2926"/>
                  <a:ext cx="81" cy="8"/>
                </a:xfrm>
                <a:prstGeom prst="rect">
                  <a:avLst/>
                </a:prstGeom>
                <a:solidFill>
                  <a:srgbClr val="C889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7" name="Rectangle 4550"/>
                <p:cNvSpPr>
                  <a:spLocks noChangeArrowheads="1"/>
                </p:cNvSpPr>
                <p:nvPr/>
              </p:nvSpPr>
              <p:spPr bwMode="auto">
                <a:xfrm>
                  <a:off x="3009" y="2934"/>
                  <a:ext cx="81" cy="17"/>
                </a:xfrm>
                <a:prstGeom prst="rect">
                  <a:avLst/>
                </a:prstGeom>
                <a:solidFill>
                  <a:srgbClr val="C987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8" name="Rectangle 4551"/>
                <p:cNvSpPr>
                  <a:spLocks noChangeArrowheads="1"/>
                </p:cNvSpPr>
                <p:nvPr/>
              </p:nvSpPr>
              <p:spPr bwMode="auto">
                <a:xfrm>
                  <a:off x="3009" y="2951"/>
                  <a:ext cx="81" cy="8"/>
                </a:xfrm>
                <a:prstGeom prst="rect">
                  <a:avLst/>
                </a:prstGeom>
                <a:solidFill>
                  <a:srgbClr val="CA85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39" name="Rectangle 4552"/>
                <p:cNvSpPr>
                  <a:spLocks noChangeArrowheads="1"/>
                </p:cNvSpPr>
                <p:nvPr/>
              </p:nvSpPr>
              <p:spPr bwMode="auto">
                <a:xfrm>
                  <a:off x="3009" y="2959"/>
                  <a:ext cx="81" cy="8"/>
                </a:xfrm>
                <a:prstGeom prst="rect">
                  <a:avLst/>
                </a:prstGeom>
                <a:solidFill>
                  <a:srgbClr val="CB83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0" name="Rectangle 4553"/>
                <p:cNvSpPr>
                  <a:spLocks noChangeArrowheads="1"/>
                </p:cNvSpPr>
                <p:nvPr/>
              </p:nvSpPr>
              <p:spPr bwMode="auto">
                <a:xfrm>
                  <a:off x="3009" y="2967"/>
                  <a:ext cx="81" cy="17"/>
                </a:xfrm>
                <a:prstGeom prst="rect">
                  <a:avLst/>
                </a:prstGeom>
                <a:solidFill>
                  <a:srgbClr val="CB82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1" name="Rectangle 4554"/>
                <p:cNvSpPr>
                  <a:spLocks noChangeArrowheads="1"/>
                </p:cNvSpPr>
                <p:nvPr/>
              </p:nvSpPr>
              <p:spPr bwMode="auto">
                <a:xfrm>
                  <a:off x="3009" y="2984"/>
                  <a:ext cx="81" cy="8"/>
                </a:xfrm>
                <a:prstGeom prst="rect">
                  <a:avLst/>
                </a:prstGeom>
                <a:solidFill>
                  <a:srgbClr val="CD7F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2" name="Rectangle 4555"/>
                <p:cNvSpPr>
                  <a:spLocks noChangeArrowheads="1"/>
                </p:cNvSpPr>
                <p:nvPr/>
              </p:nvSpPr>
              <p:spPr bwMode="auto">
                <a:xfrm>
                  <a:off x="3009" y="2992"/>
                  <a:ext cx="81" cy="8"/>
                </a:xfrm>
                <a:prstGeom prst="rect">
                  <a:avLst/>
                </a:prstGeom>
                <a:solidFill>
                  <a:srgbClr val="CD7D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3" name="Rectangle 4556"/>
                <p:cNvSpPr>
                  <a:spLocks noChangeArrowheads="1"/>
                </p:cNvSpPr>
                <p:nvPr/>
              </p:nvSpPr>
              <p:spPr bwMode="auto">
                <a:xfrm>
                  <a:off x="3009" y="3000"/>
                  <a:ext cx="81" cy="9"/>
                </a:xfrm>
                <a:prstGeom prst="rect">
                  <a:avLst/>
                </a:prstGeom>
                <a:solidFill>
                  <a:srgbClr val="CD7C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4" name="Rectangle 4557"/>
                <p:cNvSpPr>
                  <a:spLocks noChangeArrowheads="1"/>
                </p:cNvSpPr>
                <p:nvPr/>
              </p:nvSpPr>
              <p:spPr bwMode="auto">
                <a:xfrm>
                  <a:off x="3009" y="3009"/>
                  <a:ext cx="81" cy="16"/>
                </a:xfrm>
                <a:prstGeom prst="rect">
                  <a:avLst/>
                </a:prstGeom>
                <a:solidFill>
                  <a:srgbClr val="CE7A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5" name="Rectangle 4558"/>
                <p:cNvSpPr>
                  <a:spLocks noChangeArrowheads="1"/>
                </p:cNvSpPr>
                <p:nvPr/>
              </p:nvSpPr>
              <p:spPr bwMode="auto">
                <a:xfrm>
                  <a:off x="3009" y="3025"/>
                  <a:ext cx="81" cy="8"/>
                </a:xfrm>
                <a:prstGeom prst="rect">
                  <a:avLst/>
                </a:prstGeom>
                <a:solidFill>
                  <a:srgbClr val="CF78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6" name="Rectangle 4559"/>
                <p:cNvSpPr>
                  <a:spLocks noChangeArrowheads="1"/>
                </p:cNvSpPr>
                <p:nvPr/>
              </p:nvSpPr>
              <p:spPr bwMode="auto">
                <a:xfrm>
                  <a:off x="3009" y="3033"/>
                  <a:ext cx="81" cy="17"/>
                </a:xfrm>
                <a:prstGeom prst="rect">
                  <a:avLst/>
                </a:prstGeom>
                <a:solidFill>
                  <a:srgbClr val="D076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7" name="Rectangle 4560"/>
                <p:cNvSpPr>
                  <a:spLocks noChangeArrowheads="1"/>
                </p:cNvSpPr>
                <p:nvPr/>
              </p:nvSpPr>
              <p:spPr bwMode="auto">
                <a:xfrm>
                  <a:off x="3009" y="3050"/>
                  <a:ext cx="81" cy="8"/>
                </a:xfrm>
                <a:prstGeom prst="rect">
                  <a:avLst/>
                </a:prstGeom>
                <a:solidFill>
                  <a:srgbClr val="D1748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8" name="Rectangle 4561"/>
                <p:cNvSpPr>
                  <a:spLocks noChangeArrowheads="1"/>
                </p:cNvSpPr>
                <p:nvPr/>
              </p:nvSpPr>
              <p:spPr bwMode="auto">
                <a:xfrm>
                  <a:off x="3009" y="3058"/>
                  <a:ext cx="81" cy="8"/>
                </a:xfrm>
                <a:prstGeom prst="rect">
                  <a:avLst/>
                </a:prstGeom>
                <a:solidFill>
                  <a:srgbClr val="D173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49" name="Rectangle 4562"/>
                <p:cNvSpPr>
                  <a:spLocks noChangeArrowheads="1"/>
                </p:cNvSpPr>
                <p:nvPr/>
              </p:nvSpPr>
              <p:spPr bwMode="auto">
                <a:xfrm>
                  <a:off x="3009" y="3066"/>
                  <a:ext cx="81" cy="17"/>
                </a:xfrm>
                <a:prstGeom prst="rect">
                  <a:avLst/>
                </a:prstGeom>
                <a:solidFill>
                  <a:srgbClr val="D271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0" name="Rectangle 4563"/>
                <p:cNvSpPr>
                  <a:spLocks noChangeArrowheads="1"/>
                </p:cNvSpPr>
                <p:nvPr/>
              </p:nvSpPr>
              <p:spPr bwMode="auto">
                <a:xfrm>
                  <a:off x="3009" y="3083"/>
                  <a:ext cx="81" cy="8"/>
                </a:xfrm>
                <a:prstGeom prst="rect">
                  <a:avLst/>
                </a:prstGeom>
                <a:solidFill>
                  <a:srgbClr val="D36F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1" name="Rectangle 4564"/>
                <p:cNvSpPr>
                  <a:spLocks noChangeArrowheads="1"/>
                </p:cNvSpPr>
                <p:nvPr/>
              </p:nvSpPr>
              <p:spPr bwMode="auto">
                <a:xfrm>
                  <a:off x="3009" y="3091"/>
                  <a:ext cx="81" cy="9"/>
                </a:xfrm>
                <a:prstGeom prst="rect">
                  <a:avLst/>
                </a:prstGeom>
                <a:solidFill>
                  <a:srgbClr val="D46D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2" name="Rectangle 4565"/>
                <p:cNvSpPr>
                  <a:spLocks noChangeArrowheads="1"/>
                </p:cNvSpPr>
                <p:nvPr/>
              </p:nvSpPr>
              <p:spPr bwMode="auto">
                <a:xfrm>
                  <a:off x="3009" y="3100"/>
                  <a:ext cx="81" cy="16"/>
                </a:xfrm>
                <a:prstGeom prst="rect">
                  <a:avLst/>
                </a:prstGeom>
                <a:solidFill>
                  <a:srgbClr val="D46C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3" name="Rectangle 4566"/>
                <p:cNvSpPr>
                  <a:spLocks noChangeArrowheads="1"/>
                </p:cNvSpPr>
                <p:nvPr/>
              </p:nvSpPr>
              <p:spPr bwMode="auto">
                <a:xfrm>
                  <a:off x="3009" y="3116"/>
                  <a:ext cx="81" cy="8"/>
                </a:xfrm>
                <a:prstGeom prst="rect">
                  <a:avLst/>
                </a:prstGeom>
                <a:solidFill>
                  <a:srgbClr val="D569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4" name="Rectangle 4567"/>
                <p:cNvSpPr>
                  <a:spLocks noChangeArrowheads="1"/>
                </p:cNvSpPr>
                <p:nvPr/>
              </p:nvSpPr>
              <p:spPr bwMode="auto">
                <a:xfrm>
                  <a:off x="3009" y="3124"/>
                  <a:ext cx="81" cy="9"/>
                </a:xfrm>
                <a:prstGeom prst="rect">
                  <a:avLst/>
                </a:prstGeom>
                <a:solidFill>
                  <a:srgbClr val="D6677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5" name="Rectangle 4568"/>
                <p:cNvSpPr>
                  <a:spLocks noChangeArrowheads="1"/>
                </p:cNvSpPr>
                <p:nvPr/>
              </p:nvSpPr>
              <p:spPr bwMode="auto">
                <a:xfrm>
                  <a:off x="3009" y="3133"/>
                  <a:ext cx="81" cy="8"/>
                </a:xfrm>
                <a:prstGeom prst="rect">
                  <a:avLst/>
                </a:prstGeom>
                <a:solidFill>
                  <a:srgbClr val="D666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6" name="Rectangle 4569"/>
                <p:cNvSpPr>
                  <a:spLocks noChangeArrowheads="1"/>
                </p:cNvSpPr>
                <p:nvPr/>
              </p:nvSpPr>
              <p:spPr bwMode="auto">
                <a:xfrm>
                  <a:off x="3009" y="3141"/>
                  <a:ext cx="81" cy="16"/>
                </a:xfrm>
                <a:prstGeom prst="rect">
                  <a:avLst/>
                </a:prstGeom>
                <a:solidFill>
                  <a:srgbClr val="D764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7" name="Rectangle 4570"/>
                <p:cNvSpPr>
                  <a:spLocks noChangeArrowheads="1"/>
                </p:cNvSpPr>
                <p:nvPr/>
              </p:nvSpPr>
              <p:spPr bwMode="auto">
                <a:xfrm>
                  <a:off x="3009" y="3157"/>
                  <a:ext cx="81" cy="9"/>
                </a:xfrm>
                <a:prstGeom prst="rect">
                  <a:avLst/>
                </a:prstGeom>
                <a:solidFill>
                  <a:srgbClr val="D862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8" name="Rectangle 4571"/>
                <p:cNvSpPr>
                  <a:spLocks noChangeArrowheads="1"/>
                </p:cNvSpPr>
                <p:nvPr/>
              </p:nvSpPr>
              <p:spPr bwMode="auto">
                <a:xfrm>
                  <a:off x="3009" y="3166"/>
                  <a:ext cx="81" cy="16"/>
                </a:xfrm>
                <a:prstGeom prst="rect">
                  <a:avLst/>
                </a:prstGeom>
                <a:solidFill>
                  <a:srgbClr val="D9606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59" name="Rectangle 4572"/>
                <p:cNvSpPr>
                  <a:spLocks noChangeArrowheads="1"/>
                </p:cNvSpPr>
                <p:nvPr/>
              </p:nvSpPr>
              <p:spPr bwMode="auto">
                <a:xfrm>
                  <a:off x="3009" y="3182"/>
                  <a:ext cx="81" cy="8"/>
                </a:xfrm>
                <a:prstGeom prst="rect">
                  <a:avLst/>
                </a:prstGeom>
                <a:solidFill>
                  <a:srgbClr val="D95E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0" name="Rectangle 4573"/>
                <p:cNvSpPr>
                  <a:spLocks noChangeArrowheads="1"/>
                </p:cNvSpPr>
                <p:nvPr/>
              </p:nvSpPr>
              <p:spPr bwMode="auto">
                <a:xfrm>
                  <a:off x="3009" y="3190"/>
                  <a:ext cx="81" cy="9"/>
                </a:xfrm>
                <a:prstGeom prst="rect">
                  <a:avLst/>
                </a:prstGeom>
                <a:solidFill>
                  <a:srgbClr val="DA5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1" name="Rectangle 4574"/>
                <p:cNvSpPr>
                  <a:spLocks noChangeArrowheads="1"/>
                </p:cNvSpPr>
                <p:nvPr/>
              </p:nvSpPr>
              <p:spPr bwMode="auto">
                <a:xfrm>
                  <a:off x="3009" y="3199"/>
                  <a:ext cx="81" cy="16"/>
                </a:xfrm>
                <a:prstGeom prst="rect">
                  <a:avLst/>
                </a:prstGeom>
                <a:solidFill>
                  <a:srgbClr val="DB5B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2" name="Rectangle 4575"/>
                <p:cNvSpPr>
                  <a:spLocks noChangeArrowheads="1"/>
                </p:cNvSpPr>
                <p:nvPr/>
              </p:nvSpPr>
              <p:spPr bwMode="auto">
                <a:xfrm>
                  <a:off x="3009" y="3215"/>
                  <a:ext cx="81" cy="17"/>
                </a:xfrm>
                <a:prstGeom prst="rect">
                  <a:avLst/>
                </a:prstGeom>
                <a:solidFill>
                  <a:srgbClr val="DC58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3" name="Rectangle 4576"/>
                <p:cNvSpPr>
                  <a:spLocks noChangeArrowheads="1"/>
                </p:cNvSpPr>
                <p:nvPr/>
              </p:nvSpPr>
              <p:spPr bwMode="auto">
                <a:xfrm>
                  <a:off x="3009" y="3232"/>
                  <a:ext cx="81" cy="8"/>
                </a:xfrm>
                <a:prstGeom prst="rect">
                  <a:avLst/>
                </a:prstGeom>
                <a:solidFill>
                  <a:srgbClr val="DD56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4" name="Rectangle 4577"/>
                <p:cNvSpPr>
                  <a:spLocks noChangeArrowheads="1"/>
                </p:cNvSpPr>
                <p:nvPr/>
              </p:nvSpPr>
              <p:spPr bwMode="auto">
                <a:xfrm>
                  <a:off x="3009" y="3240"/>
                  <a:ext cx="81" cy="16"/>
                </a:xfrm>
                <a:prstGeom prst="rect">
                  <a:avLst/>
                </a:prstGeom>
                <a:solidFill>
                  <a:srgbClr val="DE54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5" name="Rectangle 4578"/>
                <p:cNvSpPr>
                  <a:spLocks noChangeArrowheads="1"/>
                </p:cNvSpPr>
                <p:nvPr/>
              </p:nvSpPr>
              <p:spPr bwMode="auto">
                <a:xfrm>
                  <a:off x="3009" y="3256"/>
                  <a:ext cx="81" cy="9"/>
                </a:xfrm>
                <a:prstGeom prst="rect">
                  <a:avLst/>
                </a:prstGeom>
                <a:solidFill>
                  <a:srgbClr val="DE525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6" name="Rectangle 4579"/>
                <p:cNvSpPr>
                  <a:spLocks noChangeArrowheads="1"/>
                </p:cNvSpPr>
                <p:nvPr/>
              </p:nvSpPr>
              <p:spPr bwMode="auto">
                <a:xfrm>
                  <a:off x="3009" y="3265"/>
                  <a:ext cx="81" cy="8"/>
                </a:xfrm>
                <a:prstGeom prst="rect">
                  <a:avLst/>
                </a:prstGeom>
                <a:solidFill>
                  <a:srgbClr val="DF50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7" name="Rectangle 4580"/>
                <p:cNvSpPr>
                  <a:spLocks noChangeArrowheads="1"/>
                </p:cNvSpPr>
                <p:nvPr/>
              </p:nvSpPr>
              <p:spPr bwMode="auto">
                <a:xfrm>
                  <a:off x="3009" y="3273"/>
                  <a:ext cx="81" cy="16"/>
                </a:xfrm>
                <a:prstGeom prst="rect">
                  <a:avLst/>
                </a:prstGeom>
                <a:solidFill>
                  <a:srgbClr val="E04E5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8" name="Rectangle 4581"/>
                <p:cNvSpPr>
                  <a:spLocks noChangeArrowheads="1"/>
                </p:cNvSpPr>
                <p:nvPr/>
              </p:nvSpPr>
              <p:spPr bwMode="auto">
                <a:xfrm>
                  <a:off x="3009" y="3289"/>
                  <a:ext cx="81" cy="9"/>
                </a:xfrm>
                <a:prstGeom prst="rect">
                  <a:avLst/>
                </a:prstGeom>
                <a:solidFill>
                  <a:srgbClr val="E14C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69" name="Rectangle 4582"/>
                <p:cNvSpPr>
                  <a:spLocks noChangeArrowheads="1"/>
                </p:cNvSpPr>
                <p:nvPr/>
              </p:nvSpPr>
              <p:spPr bwMode="auto">
                <a:xfrm>
                  <a:off x="3009" y="3298"/>
                  <a:ext cx="81" cy="8"/>
                </a:xfrm>
                <a:prstGeom prst="rect">
                  <a:avLst/>
                </a:prstGeom>
                <a:solidFill>
                  <a:srgbClr val="E14A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0" name="Rectangle 4583"/>
                <p:cNvSpPr>
                  <a:spLocks noChangeArrowheads="1"/>
                </p:cNvSpPr>
                <p:nvPr/>
              </p:nvSpPr>
              <p:spPr bwMode="auto">
                <a:xfrm>
                  <a:off x="3009" y="3306"/>
                  <a:ext cx="81" cy="16"/>
                </a:xfrm>
                <a:prstGeom prst="rect">
                  <a:avLst/>
                </a:prstGeom>
                <a:solidFill>
                  <a:srgbClr val="E249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1" name="Rectangle 4584"/>
                <p:cNvSpPr>
                  <a:spLocks noChangeArrowheads="1"/>
                </p:cNvSpPr>
                <p:nvPr/>
              </p:nvSpPr>
              <p:spPr bwMode="auto">
                <a:xfrm>
                  <a:off x="3009" y="3322"/>
                  <a:ext cx="81" cy="9"/>
                </a:xfrm>
                <a:prstGeom prst="rect">
                  <a:avLst/>
                </a:prstGeom>
                <a:solidFill>
                  <a:srgbClr val="E346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2" name="Rectangle 4585"/>
                <p:cNvSpPr>
                  <a:spLocks noChangeArrowheads="1"/>
                </p:cNvSpPr>
                <p:nvPr/>
              </p:nvSpPr>
              <p:spPr bwMode="auto">
                <a:xfrm>
                  <a:off x="3009" y="3331"/>
                  <a:ext cx="81" cy="16"/>
                </a:xfrm>
                <a:prstGeom prst="rect">
                  <a:avLst/>
                </a:prstGeom>
                <a:solidFill>
                  <a:srgbClr val="E345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3" name="Rectangle 4586"/>
                <p:cNvSpPr>
                  <a:spLocks noChangeArrowheads="1"/>
                </p:cNvSpPr>
                <p:nvPr/>
              </p:nvSpPr>
              <p:spPr bwMode="auto">
                <a:xfrm>
                  <a:off x="3009" y="3347"/>
                  <a:ext cx="81" cy="17"/>
                </a:xfrm>
                <a:prstGeom prst="rect">
                  <a:avLst/>
                </a:prstGeom>
                <a:solidFill>
                  <a:srgbClr val="E542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4" name="Rectangle 4587"/>
                <p:cNvSpPr>
                  <a:spLocks noChangeArrowheads="1"/>
                </p:cNvSpPr>
                <p:nvPr/>
              </p:nvSpPr>
              <p:spPr bwMode="auto">
                <a:xfrm>
                  <a:off x="3009" y="3364"/>
                  <a:ext cx="81" cy="8"/>
                </a:xfrm>
                <a:prstGeom prst="rect">
                  <a:avLst/>
                </a:prstGeom>
                <a:solidFill>
                  <a:srgbClr val="E640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5" name="Rectangle 4588"/>
                <p:cNvSpPr>
                  <a:spLocks noChangeArrowheads="1"/>
                </p:cNvSpPr>
                <p:nvPr/>
              </p:nvSpPr>
              <p:spPr bwMode="auto">
                <a:xfrm>
                  <a:off x="3009" y="3372"/>
                  <a:ext cx="81" cy="17"/>
                </a:xfrm>
                <a:prstGeom prst="rect">
                  <a:avLst/>
                </a:prstGeom>
                <a:solidFill>
                  <a:srgbClr val="E63E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6" name="Rectangle 4589"/>
                <p:cNvSpPr>
                  <a:spLocks noChangeArrowheads="1"/>
                </p:cNvSpPr>
                <p:nvPr/>
              </p:nvSpPr>
              <p:spPr bwMode="auto">
                <a:xfrm>
                  <a:off x="3009" y="3389"/>
                  <a:ext cx="81" cy="8"/>
                </a:xfrm>
                <a:prstGeom prst="rect">
                  <a:avLst/>
                </a:prstGeom>
                <a:solidFill>
                  <a:srgbClr val="E73C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77" name="Rectangle 4590"/>
                <p:cNvSpPr>
                  <a:spLocks noChangeArrowheads="1"/>
                </p:cNvSpPr>
                <p:nvPr/>
              </p:nvSpPr>
              <p:spPr bwMode="auto">
                <a:xfrm>
                  <a:off x="3009" y="3397"/>
                  <a:ext cx="81" cy="8"/>
                </a:xfrm>
                <a:prstGeom prst="rect">
                  <a:avLst/>
                </a:prstGeom>
                <a:solidFill>
                  <a:srgbClr val="E83A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49" name="Group 4792"/>
              <p:cNvGrpSpPr>
                <a:grpSpLocks/>
              </p:cNvGrpSpPr>
              <p:nvPr/>
            </p:nvGrpSpPr>
            <p:grpSpPr bwMode="auto">
              <a:xfrm>
                <a:off x="4915718" y="2978715"/>
                <a:ext cx="640532" cy="2689445"/>
                <a:chOff x="3009" y="2199"/>
                <a:chExt cx="432" cy="1545"/>
              </a:xfrm>
            </p:grpSpPr>
            <p:sp>
              <p:nvSpPr>
                <p:cNvPr id="4478" name="Rectangle 4592"/>
                <p:cNvSpPr>
                  <a:spLocks noChangeArrowheads="1"/>
                </p:cNvSpPr>
                <p:nvPr/>
              </p:nvSpPr>
              <p:spPr bwMode="auto">
                <a:xfrm>
                  <a:off x="3009" y="3405"/>
                  <a:ext cx="81" cy="17"/>
                </a:xfrm>
                <a:prstGeom prst="rect">
                  <a:avLst/>
                </a:prstGeom>
                <a:solidFill>
                  <a:srgbClr val="E838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79" name="Rectangle 4593"/>
                <p:cNvSpPr>
                  <a:spLocks noChangeArrowheads="1"/>
                </p:cNvSpPr>
                <p:nvPr/>
              </p:nvSpPr>
              <p:spPr bwMode="auto">
                <a:xfrm>
                  <a:off x="3009" y="3422"/>
                  <a:ext cx="81" cy="8"/>
                </a:xfrm>
                <a:prstGeom prst="rect">
                  <a:avLst/>
                </a:prstGeom>
                <a:solidFill>
                  <a:srgbClr val="EA35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0" name="Rectangle 4594"/>
                <p:cNvSpPr>
                  <a:spLocks noChangeArrowheads="1"/>
                </p:cNvSpPr>
                <p:nvPr/>
              </p:nvSpPr>
              <p:spPr bwMode="auto">
                <a:xfrm>
                  <a:off x="3009" y="3430"/>
                  <a:ext cx="81" cy="16"/>
                </a:xfrm>
                <a:prstGeom prst="rect">
                  <a:avLst/>
                </a:prstGeom>
                <a:solidFill>
                  <a:srgbClr val="EA34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1" name="Rectangle 4595"/>
                <p:cNvSpPr>
                  <a:spLocks noChangeArrowheads="1"/>
                </p:cNvSpPr>
                <p:nvPr/>
              </p:nvSpPr>
              <p:spPr bwMode="auto">
                <a:xfrm>
                  <a:off x="3009" y="3446"/>
                  <a:ext cx="81" cy="9"/>
                </a:xfrm>
                <a:prstGeom prst="rect">
                  <a:avLst/>
                </a:prstGeom>
                <a:solidFill>
                  <a:srgbClr val="EB32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2" name="Rectangle 4596"/>
                <p:cNvSpPr>
                  <a:spLocks noChangeArrowheads="1"/>
                </p:cNvSpPr>
                <p:nvPr/>
              </p:nvSpPr>
              <p:spPr bwMode="auto">
                <a:xfrm>
                  <a:off x="3009" y="3455"/>
                  <a:ext cx="81" cy="8"/>
                </a:xfrm>
                <a:prstGeom prst="rect">
                  <a:avLst/>
                </a:prstGeom>
                <a:solidFill>
                  <a:srgbClr val="EC30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3" name="Rectangle 4597"/>
                <p:cNvSpPr>
                  <a:spLocks noChangeArrowheads="1"/>
                </p:cNvSpPr>
                <p:nvPr/>
              </p:nvSpPr>
              <p:spPr bwMode="auto">
                <a:xfrm>
                  <a:off x="3009" y="3463"/>
                  <a:ext cx="81" cy="16"/>
                </a:xfrm>
                <a:prstGeom prst="rect">
                  <a:avLst/>
                </a:prstGeom>
                <a:solidFill>
                  <a:srgbClr val="EC2F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4" name="Rectangle 4598"/>
                <p:cNvSpPr>
                  <a:spLocks noChangeArrowheads="1"/>
                </p:cNvSpPr>
                <p:nvPr/>
              </p:nvSpPr>
              <p:spPr bwMode="auto">
                <a:xfrm>
                  <a:off x="3009" y="3479"/>
                  <a:ext cx="81" cy="17"/>
                </a:xfrm>
                <a:prstGeom prst="rect">
                  <a:avLst/>
                </a:prstGeom>
                <a:solidFill>
                  <a:srgbClr val="ED2C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5" name="Rectangle 4599"/>
                <p:cNvSpPr>
                  <a:spLocks noChangeArrowheads="1"/>
                </p:cNvSpPr>
                <p:nvPr/>
              </p:nvSpPr>
              <p:spPr bwMode="auto">
                <a:xfrm>
                  <a:off x="3009" y="3496"/>
                  <a:ext cx="81" cy="8"/>
                </a:xfrm>
                <a:prstGeom prst="rect">
                  <a:avLst/>
                </a:prstGeom>
                <a:solidFill>
                  <a:srgbClr val="EE2A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6" name="Rectangle 4600"/>
                <p:cNvSpPr>
                  <a:spLocks noChangeArrowheads="1"/>
                </p:cNvSpPr>
                <p:nvPr/>
              </p:nvSpPr>
              <p:spPr bwMode="auto">
                <a:xfrm>
                  <a:off x="3009" y="3504"/>
                  <a:ext cx="81" cy="17"/>
                </a:xfrm>
                <a:prstGeom prst="rect">
                  <a:avLst/>
                </a:prstGeom>
                <a:solidFill>
                  <a:srgbClr val="EF28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7" name="Rectangle 4601"/>
                <p:cNvSpPr>
                  <a:spLocks noChangeArrowheads="1"/>
                </p:cNvSpPr>
                <p:nvPr/>
              </p:nvSpPr>
              <p:spPr bwMode="auto">
                <a:xfrm>
                  <a:off x="3009" y="3521"/>
                  <a:ext cx="81" cy="8"/>
                </a:xfrm>
                <a:prstGeom prst="rect">
                  <a:avLst/>
                </a:prstGeom>
                <a:solidFill>
                  <a:srgbClr val="F026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8" name="Rectangle 4602"/>
                <p:cNvSpPr>
                  <a:spLocks noChangeArrowheads="1"/>
                </p:cNvSpPr>
                <p:nvPr/>
              </p:nvSpPr>
              <p:spPr bwMode="auto">
                <a:xfrm>
                  <a:off x="3009" y="3529"/>
                  <a:ext cx="81" cy="8"/>
                </a:xfrm>
                <a:prstGeom prst="rect">
                  <a:avLst/>
                </a:prstGeom>
                <a:solidFill>
                  <a:srgbClr val="F12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9" name="Rectangle 4603"/>
                <p:cNvSpPr>
                  <a:spLocks noChangeArrowheads="1"/>
                </p:cNvSpPr>
                <p:nvPr/>
              </p:nvSpPr>
              <p:spPr bwMode="auto">
                <a:xfrm>
                  <a:off x="3009" y="3537"/>
                  <a:ext cx="81" cy="17"/>
                </a:xfrm>
                <a:prstGeom prst="rect">
                  <a:avLst/>
                </a:prstGeom>
                <a:solidFill>
                  <a:srgbClr val="F122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0" name="Rectangle 4604"/>
                <p:cNvSpPr>
                  <a:spLocks noChangeArrowheads="1"/>
                </p:cNvSpPr>
                <p:nvPr/>
              </p:nvSpPr>
              <p:spPr bwMode="auto">
                <a:xfrm>
                  <a:off x="3009" y="3554"/>
                  <a:ext cx="81" cy="8"/>
                </a:xfrm>
                <a:prstGeom prst="rect">
                  <a:avLst/>
                </a:prstGeom>
                <a:solidFill>
                  <a:srgbClr val="F21F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1" name="Rectangle 4605"/>
                <p:cNvSpPr>
                  <a:spLocks noChangeArrowheads="1"/>
                </p:cNvSpPr>
                <p:nvPr/>
              </p:nvSpPr>
              <p:spPr bwMode="auto">
                <a:xfrm>
                  <a:off x="3009" y="3562"/>
                  <a:ext cx="81" cy="16"/>
                </a:xfrm>
                <a:prstGeom prst="rect">
                  <a:avLst/>
                </a:prstGeom>
                <a:solidFill>
                  <a:srgbClr val="F31E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2" name="Rectangle 4606"/>
                <p:cNvSpPr>
                  <a:spLocks noChangeArrowheads="1"/>
                </p:cNvSpPr>
                <p:nvPr/>
              </p:nvSpPr>
              <p:spPr bwMode="auto">
                <a:xfrm>
                  <a:off x="3009" y="3578"/>
                  <a:ext cx="81" cy="17"/>
                </a:xfrm>
                <a:prstGeom prst="rect">
                  <a:avLst/>
                </a:prstGeom>
                <a:solidFill>
                  <a:srgbClr val="F41B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3" name="Rectangle 4607"/>
                <p:cNvSpPr>
                  <a:spLocks noChangeArrowheads="1"/>
                </p:cNvSpPr>
                <p:nvPr/>
              </p:nvSpPr>
              <p:spPr bwMode="auto">
                <a:xfrm>
                  <a:off x="3009" y="3595"/>
                  <a:ext cx="81" cy="8"/>
                </a:xfrm>
                <a:prstGeom prst="rect">
                  <a:avLst/>
                </a:prstGeom>
                <a:solidFill>
                  <a:srgbClr val="F519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4" name="Rectangle 4608"/>
                <p:cNvSpPr>
                  <a:spLocks noChangeArrowheads="1"/>
                </p:cNvSpPr>
                <p:nvPr/>
              </p:nvSpPr>
              <p:spPr bwMode="auto">
                <a:xfrm>
                  <a:off x="3009" y="3603"/>
                  <a:ext cx="81" cy="17"/>
                </a:xfrm>
                <a:prstGeom prst="rect">
                  <a:avLst/>
                </a:prstGeom>
                <a:solidFill>
                  <a:srgbClr val="F617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5" name="Rectangle 4609"/>
                <p:cNvSpPr>
                  <a:spLocks noChangeArrowheads="1"/>
                </p:cNvSpPr>
                <p:nvPr/>
              </p:nvSpPr>
              <p:spPr bwMode="auto">
                <a:xfrm>
                  <a:off x="3009" y="3620"/>
                  <a:ext cx="81" cy="8"/>
                </a:xfrm>
                <a:prstGeom prst="rect">
                  <a:avLst/>
                </a:prstGeom>
                <a:solidFill>
                  <a:srgbClr val="F715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6" name="Rectangle 4610"/>
                <p:cNvSpPr>
                  <a:spLocks noChangeArrowheads="1"/>
                </p:cNvSpPr>
                <p:nvPr/>
              </p:nvSpPr>
              <p:spPr bwMode="auto">
                <a:xfrm>
                  <a:off x="3009" y="3628"/>
                  <a:ext cx="81" cy="8"/>
                </a:xfrm>
                <a:prstGeom prst="rect">
                  <a:avLst/>
                </a:prstGeom>
                <a:solidFill>
                  <a:srgbClr val="F713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7" name="Rectangle 4611"/>
                <p:cNvSpPr>
                  <a:spLocks noChangeArrowheads="1"/>
                </p:cNvSpPr>
                <p:nvPr/>
              </p:nvSpPr>
              <p:spPr bwMode="auto">
                <a:xfrm>
                  <a:off x="3009" y="3636"/>
                  <a:ext cx="81" cy="17"/>
                </a:xfrm>
                <a:prstGeom prst="rect">
                  <a:avLst/>
                </a:prstGeom>
                <a:solidFill>
                  <a:srgbClr val="F812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8" name="Rectangle 4612"/>
                <p:cNvSpPr>
                  <a:spLocks noChangeArrowheads="1"/>
                </p:cNvSpPr>
                <p:nvPr/>
              </p:nvSpPr>
              <p:spPr bwMode="auto">
                <a:xfrm>
                  <a:off x="3009" y="3653"/>
                  <a:ext cx="81" cy="8"/>
                </a:xfrm>
                <a:prstGeom prst="rect">
                  <a:avLst/>
                </a:prstGeom>
                <a:solidFill>
                  <a:srgbClr val="F910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9" name="Rectangle 4613"/>
                <p:cNvSpPr>
                  <a:spLocks noChangeArrowheads="1"/>
                </p:cNvSpPr>
                <p:nvPr/>
              </p:nvSpPr>
              <p:spPr bwMode="auto">
                <a:xfrm>
                  <a:off x="3009" y="3661"/>
                  <a:ext cx="81" cy="17"/>
                </a:xfrm>
                <a:prstGeom prst="rect">
                  <a:avLst/>
                </a:prstGeom>
                <a:solidFill>
                  <a:srgbClr val="FA0E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0" name="Rectangle 4614"/>
                <p:cNvSpPr>
                  <a:spLocks noChangeArrowheads="1"/>
                </p:cNvSpPr>
                <p:nvPr/>
              </p:nvSpPr>
              <p:spPr bwMode="auto">
                <a:xfrm>
                  <a:off x="3009" y="3678"/>
                  <a:ext cx="81" cy="8"/>
                </a:xfrm>
                <a:prstGeom prst="rect">
                  <a:avLst/>
                </a:prstGeom>
                <a:solidFill>
                  <a:srgbClr val="FA0B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1" name="Rectangle 4615"/>
                <p:cNvSpPr>
                  <a:spLocks noChangeArrowheads="1"/>
                </p:cNvSpPr>
                <p:nvPr/>
              </p:nvSpPr>
              <p:spPr bwMode="auto">
                <a:xfrm>
                  <a:off x="3009" y="3686"/>
                  <a:ext cx="81" cy="16"/>
                </a:xfrm>
                <a:prstGeom prst="rect">
                  <a:avLst/>
                </a:prstGeom>
                <a:solidFill>
                  <a:srgbClr val="FB09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2" name="Rectangle 4616"/>
                <p:cNvSpPr>
                  <a:spLocks noChangeArrowheads="1"/>
                </p:cNvSpPr>
                <p:nvPr/>
              </p:nvSpPr>
              <p:spPr bwMode="auto">
                <a:xfrm>
                  <a:off x="3009" y="3702"/>
                  <a:ext cx="81" cy="9"/>
                </a:xfrm>
                <a:prstGeom prst="rect">
                  <a:avLst/>
                </a:prstGeom>
                <a:solidFill>
                  <a:srgbClr val="FC07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3" name="Rectangle 4617"/>
                <p:cNvSpPr>
                  <a:spLocks noChangeArrowheads="1"/>
                </p:cNvSpPr>
                <p:nvPr/>
              </p:nvSpPr>
              <p:spPr bwMode="auto">
                <a:xfrm>
                  <a:off x="3009" y="3711"/>
                  <a:ext cx="81" cy="16"/>
                </a:xfrm>
                <a:prstGeom prst="rect">
                  <a:avLst/>
                </a:prstGeom>
                <a:solidFill>
                  <a:srgbClr val="FD05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4" name="Rectangle 4618"/>
                <p:cNvSpPr>
                  <a:spLocks noChangeArrowheads="1"/>
                </p:cNvSpPr>
                <p:nvPr/>
              </p:nvSpPr>
              <p:spPr bwMode="auto">
                <a:xfrm>
                  <a:off x="3009" y="3727"/>
                  <a:ext cx="81" cy="8"/>
                </a:xfrm>
                <a:prstGeom prst="rect">
                  <a:avLst/>
                </a:prstGeom>
                <a:solidFill>
                  <a:srgbClr val="FE03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5" name="Rectangle 4619"/>
                <p:cNvSpPr>
                  <a:spLocks noChangeArrowheads="1"/>
                </p:cNvSpPr>
                <p:nvPr/>
              </p:nvSpPr>
              <p:spPr bwMode="auto">
                <a:xfrm>
                  <a:off x="3009" y="3735"/>
                  <a:ext cx="81" cy="9"/>
                </a:xfrm>
                <a:prstGeom prst="rect">
                  <a:avLst/>
                </a:prstGeom>
                <a:solidFill>
                  <a:srgbClr val="FF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6" name="Rectangle 4620"/>
                <p:cNvSpPr>
                  <a:spLocks noChangeArrowheads="1"/>
                </p:cNvSpPr>
                <p:nvPr/>
              </p:nvSpPr>
              <p:spPr bwMode="auto">
                <a:xfrm>
                  <a:off x="3180" y="2199"/>
                  <a:ext cx="90" cy="17"/>
                </a:xfrm>
                <a:prstGeom prst="rect">
                  <a:avLst/>
                </a:prstGeom>
                <a:solidFill>
                  <a:srgbClr val="CAD9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7" name="Rectangle 4621"/>
                <p:cNvSpPr>
                  <a:spLocks noChangeArrowheads="1"/>
                </p:cNvSpPr>
                <p:nvPr/>
              </p:nvSpPr>
              <p:spPr bwMode="auto">
                <a:xfrm>
                  <a:off x="3180" y="2216"/>
                  <a:ext cx="90" cy="25"/>
                </a:xfrm>
                <a:prstGeom prst="rect">
                  <a:avLst/>
                </a:prstGeom>
                <a:solidFill>
                  <a:srgbClr val="C8D8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8" name="Rectangle 4622"/>
                <p:cNvSpPr>
                  <a:spLocks noChangeArrowheads="1"/>
                </p:cNvSpPr>
                <p:nvPr/>
              </p:nvSpPr>
              <p:spPr bwMode="auto">
                <a:xfrm>
                  <a:off x="3180" y="2241"/>
                  <a:ext cx="90" cy="16"/>
                </a:xfrm>
                <a:prstGeom prst="rect">
                  <a:avLst/>
                </a:prstGeom>
                <a:solidFill>
                  <a:srgbClr val="C6D6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9" name="Rectangle 4623"/>
                <p:cNvSpPr>
                  <a:spLocks noChangeArrowheads="1"/>
                </p:cNvSpPr>
                <p:nvPr/>
              </p:nvSpPr>
              <p:spPr bwMode="auto">
                <a:xfrm>
                  <a:off x="3180" y="2257"/>
                  <a:ext cx="90" cy="25"/>
                </a:xfrm>
                <a:prstGeom prst="rect">
                  <a:avLst/>
                </a:prstGeom>
                <a:solidFill>
                  <a:srgbClr val="C4D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0" name="Rectangle 4624"/>
                <p:cNvSpPr>
                  <a:spLocks noChangeArrowheads="1"/>
                </p:cNvSpPr>
                <p:nvPr/>
              </p:nvSpPr>
              <p:spPr bwMode="auto">
                <a:xfrm>
                  <a:off x="3180" y="2282"/>
                  <a:ext cx="90" cy="16"/>
                </a:xfrm>
                <a:prstGeom prst="rect">
                  <a:avLst/>
                </a:prstGeom>
                <a:solidFill>
                  <a:srgbClr val="C2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1" name="Rectangle 4625"/>
                <p:cNvSpPr>
                  <a:spLocks noChangeArrowheads="1"/>
                </p:cNvSpPr>
                <p:nvPr/>
              </p:nvSpPr>
              <p:spPr bwMode="auto">
                <a:xfrm>
                  <a:off x="3180" y="2298"/>
                  <a:ext cx="90" cy="25"/>
                </a:xfrm>
                <a:prstGeom prst="rect">
                  <a:avLst/>
                </a:prstGeom>
                <a:solidFill>
                  <a:srgbClr val="C0D2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2" name="Rectangle 4626"/>
                <p:cNvSpPr>
                  <a:spLocks noChangeArrowheads="1"/>
                </p:cNvSpPr>
                <p:nvPr/>
              </p:nvSpPr>
              <p:spPr bwMode="auto">
                <a:xfrm>
                  <a:off x="3180" y="2323"/>
                  <a:ext cx="90" cy="25"/>
                </a:xfrm>
                <a:prstGeom prst="rect">
                  <a:avLst/>
                </a:prstGeom>
                <a:solidFill>
                  <a:srgbClr val="BDD0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3" name="Rectangle 4627"/>
                <p:cNvSpPr>
                  <a:spLocks noChangeArrowheads="1"/>
                </p:cNvSpPr>
                <p:nvPr/>
              </p:nvSpPr>
              <p:spPr bwMode="auto">
                <a:xfrm>
                  <a:off x="3180" y="2348"/>
                  <a:ext cx="90" cy="25"/>
                </a:xfrm>
                <a:prstGeom prst="rect">
                  <a:avLst/>
                </a:prstGeom>
                <a:solidFill>
                  <a:srgbClr val="BBCE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4" name="Rectangle 4628"/>
                <p:cNvSpPr>
                  <a:spLocks noChangeArrowheads="1"/>
                </p:cNvSpPr>
                <p:nvPr/>
              </p:nvSpPr>
              <p:spPr bwMode="auto">
                <a:xfrm>
                  <a:off x="3180" y="2373"/>
                  <a:ext cx="90" cy="16"/>
                </a:xfrm>
                <a:prstGeom prst="rect">
                  <a:avLst/>
                </a:prstGeom>
                <a:solidFill>
                  <a:srgbClr val="B9CC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5" name="Rectangle 4629"/>
                <p:cNvSpPr>
                  <a:spLocks noChangeArrowheads="1"/>
                </p:cNvSpPr>
                <p:nvPr/>
              </p:nvSpPr>
              <p:spPr bwMode="auto">
                <a:xfrm>
                  <a:off x="3180" y="2389"/>
                  <a:ext cx="90" cy="25"/>
                </a:xfrm>
                <a:prstGeom prst="rect">
                  <a:avLst/>
                </a:prstGeom>
                <a:solidFill>
                  <a:srgbClr val="B7CB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6" name="Rectangle 4630"/>
                <p:cNvSpPr>
                  <a:spLocks noChangeArrowheads="1"/>
                </p:cNvSpPr>
                <p:nvPr/>
              </p:nvSpPr>
              <p:spPr bwMode="auto">
                <a:xfrm>
                  <a:off x="3180" y="2414"/>
                  <a:ext cx="90" cy="25"/>
                </a:xfrm>
                <a:prstGeom prst="rect">
                  <a:avLst/>
                </a:prstGeom>
                <a:solidFill>
                  <a:srgbClr val="B4C9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7" name="Rectangle 4631"/>
                <p:cNvSpPr>
                  <a:spLocks noChangeArrowheads="1"/>
                </p:cNvSpPr>
                <p:nvPr/>
              </p:nvSpPr>
              <p:spPr bwMode="auto">
                <a:xfrm>
                  <a:off x="3180" y="2439"/>
                  <a:ext cx="90" cy="25"/>
                </a:xfrm>
                <a:prstGeom prst="rect">
                  <a:avLst/>
                </a:prstGeom>
                <a:solidFill>
                  <a:srgbClr val="B2C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8" name="Rectangle 4632"/>
                <p:cNvSpPr>
                  <a:spLocks noChangeArrowheads="1"/>
                </p:cNvSpPr>
                <p:nvPr/>
              </p:nvSpPr>
              <p:spPr bwMode="auto">
                <a:xfrm>
                  <a:off x="3180" y="2464"/>
                  <a:ext cx="90" cy="148"/>
                </a:xfrm>
                <a:prstGeom prst="rect">
                  <a:avLst/>
                </a:prstGeom>
                <a:solidFill>
                  <a:srgbClr val="B0C6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9" name="Rectangle 4633"/>
                <p:cNvSpPr>
                  <a:spLocks noChangeArrowheads="1"/>
                </p:cNvSpPr>
                <p:nvPr/>
              </p:nvSpPr>
              <p:spPr bwMode="auto">
                <a:xfrm>
                  <a:off x="3180" y="2612"/>
                  <a:ext cx="90" cy="9"/>
                </a:xfrm>
                <a:prstGeom prst="rect">
                  <a:avLst/>
                </a:prstGeom>
                <a:solidFill>
                  <a:srgbClr val="B1C4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0" name="Rectangle 4634"/>
                <p:cNvSpPr>
                  <a:spLocks noChangeArrowheads="1"/>
                </p:cNvSpPr>
                <p:nvPr/>
              </p:nvSpPr>
              <p:spPr bwMode="auto">
                <a:xfrm>
                  <a:off x="3180" y="2621"/>
                  <a:ext cx="90" cy="16"/>
                </a:xfrm>
                <a:prstGeom prst="rect">
                  <a:avLst/>
                </a:prstGeom>
                <a:solidFill>
                  <a:srgbClr val="B1C2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1" name="Rectangle 4635"/>
                <p:cNvSpPr>
                  <a:spLocks noChangeArrowheads="1"/>
                </p:cNvSpPr>
                <p:nvPr/>
              </p:nvSpPr>
              <p:spPr bwMode="auto">
                <a:xfrm>
                  <a:off x="3180" y="2637"/>
                  <a:ext cx="90" cy="8"/>
                </a:xfrm>
                <a:prstGeom prst="rect">
                  <a:avLst/>
                </a:prstGeom>
                <a:solidFill>
                  <a:srgbClr val="B3BF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2" name="Rectangle 4636"/>
                <p:cNvSpPr>
                  <a:spLocks noChangeArrowheads="1"/>
                </p:cNvSpPr>
                <p:nvPr/>
              </p:nvSpPr>
              <p:spPr bwMode="auto">
                <a:xfrm>
                  <a:off x="3180" y="2645"/>
                  <a:ext cx="90" cy="17"/>
                </a:xfrm>
                <a:prstGeom prst="rect">
                  <a:avLst/>
                </a:prstGeom>
                <a:solidFill>
                  <a:srgbClr val="B3BE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3" name="Rectangle 4637"/>
                <p:cNvSpPr>
                  <a:spLocks noChangeArrowheads="1"/>
                </p:cNvSpPr>
                <p:nvPr/>
              </p:nvSpPr>
              <p:spPr bwMode="auto">
                <a:xfrm>
                  <a:off x="3180" y="2662"/>
                  <a:ext cx="90" cy="8"/>
                </a:xfrm>
                <a:prstGeom prst="rect">
                  <a:avLst/>
                </a:prstGeom>
                <a:solidFill>
                  <a:srgbClr val="B4BB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4" name="Rectangle 4638"/>
                <p:cNvSpPr>
                  <a:spLocks noChangeArrowheads="1"/>
                </p:cNvSpPr>
                <p:nvPr/>
              </p:nvSpPr>
              <p:spPr bwMode="auto">
                <a:xfrm>
                  <a:off x="3180" y="2670"/>
                  <a:ext cx="90" cy="17"/>
                </a:xfrm>
                <a:prstGeom prst="rect">
                  <a:avLst/>
                </a:prstGeom>
                <a:solidFill>
                  <a:srgbClr val="B5BA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5" name="Rectangle 4639"/>
                <p:cNvSpPr>
                  <a:spLocks noChangeArrowheads="1"/>
                </p:cNvSpPr>
                <p:nvPr/>
              </p:nvSpPr>
              <p:spPr bwMode="auto">
                <a:xfrm>
                  <a:off x="3180" y="2687"/>
                  <a:ext cx="90" cy="16"/>
                </a:xfrm>
                <a:prstGeom prst="rect">
                  <a:avLst/>
                </a:prstGeom>
                <a:solidFill>
                  <a:srgbClr val="B6B7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6" name="Rectangle 4640"/>
                <p:cNvSpPr>
                  <a:spLocks noChangeArrowheads="1"/>
                </p:cNvSpPr>
                <p:nvPr/>
              </p:nvSpPr>
              <p:spPr bwMode="auto">
                <a:xfrm>
                  <a:off x="3180" y="2703"/>
                  <a:ext cx="90" cy="17"/>
                </a:xfrm>
                <a:prstGeom prst="rect">
                  <a:avLst/>
                </a:prstGeom>
                <a:solidFill>
                  <a:srgbClr val="B7B4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7" name="Rectangle 4641"/>
                <p:cNvSpPr>
                  <a:spLocks noChangeArrowheads="1"/>
                </p:cNvSpPr>
                <p:nvPr/>
              </p:nvSpPr>
              <p:spPr bwMode="auto">
                <a:xfrm>
                  <a:off x="3180" y="2720"/>
                  <a:ext cx="90" cy="8"/>
                </a:xfrm>
                <a:prstGeom prst="rect">
                  <a:avLst/>
                </a:prstGeom>
                <a:solidFill>
                  <a:srgbClr val="B8B2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8" name="Rectangle 4642"/>
                <p:cNvSpPr>
                  <a:spLocks noChangeArrowheads="1"/>
                </p:cNvSpPr>
                <p:nvPr/>
              </p:nvSpPr>
              <p:spPr bwMode="auto">
                <a:xfrm>
                  <a:off x="3180" y="2728"/>
                  <a:ext cx="90" cy="8"/>
                </a:xfrm>
                <a:prstGeom prst="rect">
                  <a:avLst/>
                </a:prstGeom>
                <a:solidFill>
                  <a:srgbClr val="B9B0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9" name="Rectangle 4643"/>
                <p:cNvSpPr>
                  <a:spLocks noChangeArrowheads="1"/>
                </p:cNvSpPr>
                <p:nvPr/>
              </p:nvSpPr>
              <p:spPr bwMode="auto">
                <a:xfrm>
                  <a:off x="3180" y="2736"/>
                  <a:ext cx="90" cy="8"/>
                </a:xfrm>
                <a:prstGeom prst="rect">
                  <a:avLst/>
                </a:prstGeom>
                <a:solidFill>
                  <a:srgbClr val="B9AF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0" name="Rectangle 4644"/>
                <p:cNvSpPr>
                  <a:spLocks noChangeArrowheads="1"/>
                </p:cNvSpPr>
                <p:nvPr/>
              </p:nvSpPr>
              <p:spPr bwMode="auto">
                <a:xfrm>
                  <a:off x="3180" y="2744"/>
                  <a:ext cx="90" cy="9"/>
                </a:xfrm>
                <a:prstGeom prst="rect">
                  <a:avLst/>
                </a:prstGeom>
                <a:solidFill>
                  <a:srgbClr val="BAAD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1" name="Rectangle 4645"/>
                <p:cNvSpPr>
                  <a:spLocks noChangeArrowheads="1"/>
                </p:cNvSpPr>
                <p:nvPr/>
              </p:nvSpPr>
              <p:spPr bwMode="auto">
                <a:xfrm>
                  <a:off x="3180" y="2753"/>
                  <a:ext cx="90" cy="16"/>
                </a:xfrm>
                <a:prstGeom prst="rect">
                  <a:avLst/>
                </a:prstGeom>
                <a:solidFill>
                  <a:srgbClr val="BBAB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2" name="Rectangle 4646"/>
                <p:cNvSpPr>
                  <a:spLocks noChangeArrowheads="1"/>
                </p:cNvSpPr>
                <p:nvPr/>
              </p:nvSpPr>
              <p:spPr bwMode="auto">
                <a:xfrm>
                  <a:off x="3180" y="2769"/>
                  <a:ext cx="90" cy="8"/>
                </a:xfrm>
                <a:prstGeom prst="rect">
                  <a:avLst/>
                </a:prstGeom>
                <a:solidFill>
                  <a:srgbClr val="BBA9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3" name="Rectangle 4647"/>
                <p:cNvSpPr>
                  <a:spLocks noChangeArrowheads="1"/>
                </p:cNvSpPr>
                <p:nvPr/>
              </p:nvSpPr>
              <p:spPr bwMode="auto">
                <a:xfrm>
                  <a:off x="3180" y="2777"/>
                  <a:ext cx="90" cy="17"/>
                </a:xfrm>
                <a:prstGeom prst="rect">
                  <a:avLst/>
                </a:prstGeom>
                <a:solidFill>
                  <a:srgbClr val="BCA7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4" name="Rectangle 4648"/>
                <p:cNvSpPr>
                  <a:spLocks noChangeArrowheads="1"/>
                </p:cNvSpPr>
                <p:nvPr/>
              </p:nvSpPr>
              <p:spPr bwMode="auto">
                <a:xfrm>
                  <a:off x="3180" y="2794"/>
                  <a:ext cx="90" cy="8"/>
                </a:xfrm>
                <a:prstGeom prst="rect">
                  <a:avLst/>
                </a:prstGeom>
                <a:solidFill>
                  <a:srgbClr val="BEA4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5" name="Rectangle 4649"/>
                <p:cNvSpPr>
                  <a:spLocks noChangeArrowheads="1"/>
                </p:cNvSpPr>
                <p:nvPr/>
              </p:nvSpPr>
              <p:spPr bwMode="auto">
                <a:xfrm>
                  <a:off x="3180" y="2802"/>
                  <a:ext cx="90" cy="17"/>
                </a:xfrm>
                <a:prstGeom prst="rect">
                  <a:avLst/>
                </a:prstGeom>
                <a:solidFill>
                  <a:srgbClr val="BEA3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6" name="Rectangle 4650"/>
                <p:cNvSpPr>
                  <a:spLocks noChangeArrowheads="1"/>
                </p:cNvSpPr>
                <p:nvPr/>
              </p:nvSpPr>
              <p:spPr bwMode="auto">
                <a:xfrm>
                  <a:off x="3180" y="2819"/>
                  <a:ext cx="90" cy="16"/>
                </a:xfrm>
                <a:prstGeom prst="rect">
                  <a:avLst/>
                </a:prstGeom>
                <a:solidFill>
                  <a:srgbClr val="BFA0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7" name="Rectangle 4651"/>
                <p:cNvSpPr>
                  <a:spLocks noChangeArrowheads="1"/>
                </p:cNvSpPr>
                <p:nvPr/>
              </p:nvSpPr>
              <p:spPr bwMode="auto">
                <a:xfrm>
                  <a:off x="3180" y="2835"/>
                  <a:ext cx="90" cy="9"/>
                </a:xfrm>
                <a:prstGeom prst="rect">
                  <a:avLst/>
                </a:prstGeom>
                <a:solidFill>
                  <a:srgbClr val="C09E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8" name="Rectangle 4652"/>
                <p:cNvSpPr>
                  <a:spLocks noChangeArrowheads="1"/>
                </p:cNvSpPr>
                <p:nvPr/>
              </p:nvSpPr>
              <p:spPr bwMode="auto">
                <a:xfrm>
                  <a:off x="3180" y="2844"/>
                  <a:ext cx="90" cy="16"/>
                </a:xfrm>
                <a:prstGeom prst="rect">
                  <a:avLst/>
                </a:prstGeom>
                <a:solidFill>
                  <a:srgbClr val="C19C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9" name="Rectangle 4653"/>
                <p:cNvSpPr>
                  <a:spLocks noChangeArrowheads="1"/>
                </p:cNvSpPr>
                <p:nvPr/>
              </p:nvSpPr>
              <p:spPr bwMode="auto">
                <a:xfrm>
                  <a:off x="3180" y="2860"/>
                  <a:ext cx="90" cy="8"/>
                </a:xfrm>
                <a:prstGeom prst="rect">
                  <a:avLst/>
                </a:prstGeom>
                <a:solidFill>
                  <a:srgbClr val="C299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0" name="Rectangle 4654"/>
                <p:cNvSpPr>
                  <a:spLocks noChangeArrowheads="1"/>
                </p:cNvSpPr>
                <p:nvPr/>
              </p:nvSpPr>
              <p:spPr bwMode="auto">
                <a:xfrm>
                  <a:off x="3180" y="2868"/>
                  <a:ext cx="90" cy="9"/>
                </a:xfrm>
                <a:prstGeom prst="rect">
                  <a:avLst/>
                </a:prstGeom>
                <a:solidFill>
                  <a:srgbClr val="C398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1" name="Rectangle 4655"/>
                <p:cNvSpPr>
                  <a:spLocks noChangeArrowheads="1"/>
                </p:cNvSpPr>
                <p:nvPr/>
              </p:nvSpPr>
              <p:spPr bwMode="auto">
                <a:xfrm>
                  <a:off x="3180" y="2877"/>
                  <a:ext cx="90" cy="8"/>
                </a:xfrm>
                <a:prstGeom prst="rect">
                  <a:avLst/>
                </a:prstGeom>
                <a:solidFill>
                  <a:srgbClr val="C396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2" name="Rectangle 4656"/>
                <p:cNvSpPr>
                  <a:spLocks noChangeArrowheads="1"/>
                </p:cNvSpPr>
                <p:nvPr/>
              </p:nvSpPr>
              <p:spPr bwMode="auto">
                <a:xfrm>
                  <a:off x="3180" y="2885"/>
                  <a:ext cx="90" cy="8"/>
                </a:xfrm>
                <a:prstGeom prst="rect">
                  <a:avLst/>
                </a:prstGeom>
                <a:solidFill>
                  <a:srgbClr val="C494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3" name="Rectangle 4657"/>
                <p:cNvSpPr>
                  <a:spLocks noChangeArrowheads="1"/>
                </p:cNvSpPr>
                <p:nvPr/>
              </p:nvSpPr>
              <p:spPr bwMode="auto">
                <a:xfrm>
                  <a:off x="3180" y="2893"/>
                  <a:ext cx="90" cy="17"/>
                </a:xfrm>
                <a:prstGeom prst="rect">
                  <a:avLst/>
                </a:prstGeom>
                <a:solidFill>
                  <a:srgbClr val="C493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4" name="Rectangle 4658"/>
                <p:cNvSpPr>
                  <a:spLocks noChangeArrowheads="1"/>
                </p:cNvSpPr>
                <p:nvPr/>
              </p:nvSpPr>
              <p:spPr bwMode="auto">
                <a:xfrm>
                  <a:off x="3180" y="2910"/>
                  <a:ext cx="90" cy="16"/>
                </a:xfrm>
                <a:prstGeom prst="rect">
                  <a:avLst/>
                </a:prstGeom>
                <a:solidFill>
                  <a:srgbClr val="C590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5" name="Rectangle 4659"/>
                <p:cNvSpPr>
                  <a:spLocks noChangeArrowheads="1"/>
                </p:cNvSpPr>
                <p:nvPr/>
              </p:nvSpPr>
              <p:spPr bwMode="auto">
                <a:xfrm>
                  <a:off x="3180" y="2926"/>
                  <a:ext cx="90" cy="8"/>
                </a:xfrm>
                <a:prstGeom prst="rect">
                  <a:avLst/>
                </a:prstGeom>
                <a:solidFill>
                  <a:srgbClr val="C68E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6" name="Rectangle 4660"/>
                <p:cNvSpPr>
                  <a:spLocks noChangeArrowheads="1"/>
                </p:cNvSpPr>
                <p:nvPr/>
              </p:nvSpPr>
              <p:spPr bwMode="auto">
                <a:xfrm>
                  <a:off x="3180" y="2934"/>
                  <a:ext cx="90" cy="17"/>
                </a:xfrm>
                <a:prstGeom prst="rect">
                  <a:avLst/>
                </a:prstGeom>
                <a:solidFill>
                  <a:srgbClr val="C78C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7" name="Rectangle 4661"/>
                <p:cNvSpPr>
                  <a:spLocks noChangeArrowheads="1"/>
                </p:cNvSpPr>
                <p:nvPr/>
              </p:nvSpPr>
              <p:spPr bwMode="auto">
                <a:xfrm>
                  <a:off x="3180" y="2951"/>
                  <a:ext cx="90" cy="8"/>
                </a:xfrm>
                <a:prstGeom prst="rect">
                  <a:avLst/>
                </a:prstGeom>
                <a:solidFill>
                  <a:srgbClr val="C889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8" name="Rectangle 4662"/>
                <p:cNvSpPr>
                  <a:spLocks noChangeArrowheads="1"/>
                </p:cNvSpPr>
                <p:nvPr/>
              </p:nvSpPr>
              <p:spPr bwMode="auto">
                <a:xfrm>
                  <a:off x="3180" y="2959"/>
                  <a:ext cx="90" cy="17"/>
                </a:xfrm>
                <a:prstGeom prst="rect">
                  <a:avLst/>
                </a:prstGeom>
                <a:solidFill>
                  <a:srgbClr val="C988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9" name="Rectangle 4663"/>
                <p:cNvSpPr>
                  <a:spLocks noChangeArrowheads="1"/>
                </p:cNvSpPr>
                <p:nvPr/>
              </p:nvSpPr>
              <p:spPr bwMode="auto">
                <a:xfrm>
                  <a:off x="3180" y="2976"/>
                  <a:ext cx="90" cy="16"/>
                </a:xfrm>
                <a:prstGeom prst="rect">
                  <a:avLst/>
                </a:prstGeom>
                <a:solidFill>
                  <a:srgbClr val="CA85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0" name="Rectangle 4664"/>
                <p:cNvSpPr>
                  <a:spLocks noChangeArrowheads="1"/>
                </p:cNvSpPr>
                <p:nvPr/>
              </p:nvSpPr>
              <p:spPr bwMode="auto">
                <a:xfrm>
                  <a:off x="3180" y="2992"/>
                  <a:ext cx="90" cy="8"/>
                </a:xfrm>
                <a:prstGeom prst="rect">
                  <a:avLst/>
                </a:prstGeom>
                <a:solidFill>
                  <a:srgbClr val="CB83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1" name="Rectangle 4665"/>
                <p:cNvSpPr>
                  <a:spLocks noChangeArrowheads="1"/>
                </p:cNvSpPr>
                <p:nvPr/>
              </p:nvSpPr>
              <p:spPr bwMode="auto">
                <a:xfrm>
                  <a:off x="3180" y="3000"/>
                  <a:ext cx="90" cy="17"/>
                </a:xfrm>
                <a:prstGeom prst="rect">
                  <a:avLst/>
                </a:prstGeom>
                <a:solidFill>
                  <a:srgbClr val="CC81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2" name="Rectangle 4666"/>
                <p:cNvSpPr>
                  <a:spLocks noChangeArrowheads="1"/>
                </p:cNvSpPr>
                <p:nvPr/>
              </p:nvSpPr>
              <p:spPr bwMode="auto">
                <a:xfrm>
                  <a:off x="3180" y="3017"/>
                  <a:ext cx="90" cy="8"/>
                </a:xfrm>
                <a:prstGeom prst="rect">
                  <a:avLst/>
                </a:prstGeom>
                <a:solidFill>
                  <a:srgbClr val="CD7D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3" name="Rectangle 4667"/>
                <p:cNvSpPr>
                  <a:spLocks noChangeArrowheads="1"/>
                </p:cNvSpPr>
                <p:nvPr/>
              </p:nvSpPr>
              <p:spPr bwMode="auto">
                <a:xfrm>
                  <a:off x="3180" y="3025"/>
                  <a:ext cx="90" cy="17"/>
                </a:xfrm>
                <a:prstGeom prst="rect">
                  <a:avLst/>
                </a:prstGeom>
                <a:solidFill>
                  <a:srgbClr val="CD7C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4" name="Rectangle 4668"/>
                <p:cNvSpPr>
                  <a:spLocks noChangeArrowheads="1"/>
                </p:cNvSpPr>
                <p:nvPr/>
              </p:nvSpPr>
              <p:spPr bwMode="auto">
                <a:xfrm>
                  <a:off x="3180" y="3042"/>
                  <a:ext cx="90" cy="16"/>
                </a:xfrm>
                <a:prstGeom prst="rect">
                  <a:avLst/>
                </a:prstGeom>
                <a:solidFill>
                  <a:srgbClr val="CF79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5" name="Rectangle 4669"/>
                <p:cNvSpPr>
                  <a:spLocks noChangeArrowheads="1"/>
                </p:cNvSpPr>
                <p:nvPr/>
              </p:nvSpPr>
              <p:spPr bwMode="auto">
                <a:xfrm>
                  <a:off x="3180" y="3058"/>
                  <a:ext cx="90" cy="8"/>
                </a:xfrm>
                <a:prstGeom prst="rect">
                  <a:avLst/>
                </a:prstGeom>
                <a:solidFill>
                  <a:srgbClr val="CF77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6" name="Rectangle 4670"/>
                <p:cNvSpPr>
                  <a:spLocks noChangeArrowheads="1"/>
                </p:cNvSpPr>
                <p:nvPr/>
              </p:nvSpPr>
              <p:spPr bwMode="auto">
                <a:xfrm>
                  <a:off x="3180" y="3066"/>
                  <a:ext cx="90" cy="17"/>
                </a:xfrm>
                <a:prstGeom prst="rect">
                  <a:avLst/>
                </a:prstGeom>
                <a:solidFill>
                  <a:srgbClr val="D075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7" name="Rectangle 4671"/>
                <p:cNvSpPr>
                  <a:spLocks noChangeArrowheads="1"/>
                </p:cNvSpPr>
                <p:nvPr/>
              </p:nvSpPr>
              <p:spPr bwMode="auto">
                <a:xfrm>
                  <a:off x="3180" y="3083"/>
                  <a:ext cx="90" cy="8"/>
                </a:xfrm>
                <a:prstGeom prst="rect">
                  <a:avLst/>
                </a:prstGeom>
                <a:solidFill>
                  <a:srgbClr val="D173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8" name="Rectangle 4672"/>
                <p:cNvSpPr>
                  <a:spLocks noChangeArrowheads="1"/>
                </p:cNvSpPr>
                <p:nvPr/>
              </p:nvSpPr>
              <p:spPr bwMode="auto">
                <a:xfrm>
                  <a:off x="3180" y="3091"/>
                  <a:ext cx="90" cy="17"/>
                </a:xfrm>
                <a:prstGeom prst="rect">
                  <a:avLst/>
                </a:prstGeom>
                <a:solidFill>
                  <a:srgbClr val="D271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9" name="Rectangle 4673"/>
                <p:cNvSpPr>
                  <a:spLocks noChangeArrowheads="1"/>
                </p:cNvSpPr>
                <p:nvPr/>
              </p:nvSpPr>
              <p:spPr bwMode="auto">
                <a:xfrm>
                  <a:off x="3180" y="3108"/>
                  <a:ext cx="90" cy="16"/>
                </a:xfrm>
                <a:prstGeom prst="rect">
                  <a:avLst/>
                </a:prstGeom>
                <a:solidFill>
                  <a:srgbClr val="D36E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0" name="Rectangle 4674"/>
                <p:cNvSpPr>
                  <a:spLocks noChangeArrowheads="1"/>
                </p:cNvSpPr>
                <p:nvPr/>
              </p:nvSpPr>
              <p:spPr bwMode="auto">
                <a:xfrm>
                  <a:off x="3180" y="3124"/>
                  <a:ext cx="90" cy="9"/>
                </a:xfrm>
                <a:prstGeom prst="rect">
                  <a:avLst/>
                </a:prstGeom>
                <a:solidFill>
                  <a:srgbClr val="D46C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1" name="Rectangle 4675"/>
                <p:cNvSpPr>
                  <a:spLocks noChangeArrowheads="1"/>
                </p:cNvSpPr>
                <p:nvPr/>
              </p:nvSpPr>
              <p:spPr bwMode="auto">
                <a:xfrm>
                  <a:off x="3180" y="3133"/>
                  <a:ext cx="90" cy="16"/>
                </a:xfrm>
                <a:prstGeom prst="rect">
                  <a:avLst/>
                </a:prstGeom>
                <a:solidFill>
                  <a:srgbClr val="D56A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2" name="Rectangle 4676"/>
                <p:cNvSpPr>
                  <a:spLocks noChangeArrowheads="1"/>
                </p:cNvSpPr>
                <p:nvPr/>
              </p:nvSpPr>
              <p:spPr bwMode="auto">
                <a:xfrm>
                  <a:off x="3180" y="3149"/>
                  <a:ext cx="90" cy="8"/>
                </a:xfrm>
                <a:prstGeom prst="rect">
                  <a:avLst/>
                </a:prstGeom>
                <a:solidFill>
                  <a:srgbClr val="D66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3" name="Rectangle 4677"/>
                <p:cNvSpPr>
                  <a:spLocks noChangeArrowheads="1"/>
                </p:cNvSpPr>
                <p:nvPr/>
              </p:nvSpPr>
              <p:spPr bwMode="auto">
                <a:xfrm>
                  <a:off x="3180" y="3157"/>
                  <a:ext cx="90" cy="17"/>
                </a:xfrm>
                <a:prstGeom prst="rect">
                  <a:avLst/>
                </a:prstGeom>
                <a:solidFill>
                  <a:srgbClr val="D765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4" name="Rectangle 4678"/>
                <p:cNvSpPr>
                  <a:spLocks noChangeArrowheads="1"/>
                </p:cNvSpPr>
                <p:nvPr/>
              </p:nvSpPr>
              <p:spPr bwMode="auto">
                <a:xfrm>
                  <a:off x="3180" y="3174"/>
                  <a:ext cx="90" cy="8"/>
                </a:xfrm>
                <a:prstGeom prst="rect">
                  <a:avLst/>
                </a:prstGeom>
                <a:solidFill>
                  <a:srgbClr val="D862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5" name="Rectangle 4679"/>
                <p:cNvSpPr>
                  <a:spLocks noChangeArrowheads="1"/>
                </p:cNvSpPr>
                <p:nvPr/>
              </p:nvSpPr>
              <p:spPr bwMode="auto">
                <a:xfrm>
                  <a:off x="3180" y="3182"/>
                  <a:ext cx="90" cy="17"/>
                </a:xfrm>
                <a:prstGeom prst="rect">
                  <a:avLst/>
                </a:prstGeom>
                <a:solidFill>
                  <a:srgbClr val="D861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6" name="Rectangle 4680"/>
                <p:cNvSpPr>
                  <a:spLocks noChangeArrowheads="1"/>
                </p:cNvSpPr>
                <p:nvPr/>
              </p:nvSpPr>
              <p:spPr bwMode="auto">
                <a:xfrm>
                  <a:off x="3180" y="3199"/>
                  <a:ext cx="90" cy="16"/>
                </a:xfrm>
                <a:prstGeom prst="rect">
                  <a:avLst/>
                </a:prstGeom>
                <a:solidFill>
                  <a:srgbClr val="D95E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7" name="Rectangle 4681"/>
                <p:cNvSpPr>
                  <a:spLocks noChangeArrowheads="1"/>
                </p:cNvSpPr>
                <p:nvPr/>
              </p:nvSpPr>
              <p:spPr bwMode="auto">
                <a:xfrm>
                  <a:off x="3180" y="3215"/>
                  <a:ext cx="90" cy="8"/>
                </a:xfrm>
                <a:prstGeom prst="rect">
                  <a:avLst/>
                </a:prstGeom>
                <a:solidFill>
                  <a:srgbClr val="DA5C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8" name="Rectangle 4682"/>
                <p:cNvSpPr>
                  <a:spLocks noChangeArrowheads="1"/>
                </p:cNvSpPr>
                <p:nvPr/>
              </p:nvSpPr>
              <p:spPr bwMode="auto">
                <a:xfrm>
                  <a:off x="3180" y="3223"/>
                  <a:ext cx="90" cy="17"/>
                </a:xfrm>
                <a:prstGeom prst="rect">
                  <a:avLst/>
                </a:prstGeom>
                <a:solidFill>
                  <a:srgbClr val="DB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9" name="Rectangle 4683"/>
                <p:cNvSpPr>
                  <a:spLocks noChangeArrowheads="1"/>
                </p:cNvSpPr>
                <p:nvPr/>
              </p:nvSpPr>
              <p:spPr bwMode="auto">
                <a:xfrm>
                  <a:off x="3180" y="3240"/>
                  <a:ext cx="90" cy="8"/>
                </a:xfrm>
                <a:prstGeom prst="rect">
                  <a:avLst/>
                </a:prstGeom>
                <a:solidFill>
                  <a:srgbClr val="DC58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0" name="Rectangle 4684"/>
                <p:cNvSpPr>
                  <a:spLocks noChangeArrowheads="1"/>
                </p:cNvSpPr>
                <p:nvPr/>
              </p:nvSpPr>
              <p:spPr bwMode="auto">
                <a:xfrm>
                  <a:off x="3180" y="3248"/>
                  <a:ext cx="90" cy="17"/>
                </a:xfrm>
                <a:prstGeom prst="rect">
                  <a:avLst/>
                </a:prstGeom>
                <a:solidFill>
                  <a:srgbClr val="DD56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1" name="Rectangle 4685"/>
                <p:cNvSpPr>
                  <a:spLocks noChangeArrowheads="1"/>
                </p:cNvSpPr>
                <p:nvPr/>
              </p:nvSpPr>
              <p:spPr bwMode="auto">
                <a:xfrm>
                  <a:off x="3180" y="3265"/>
                  <a:ext cx="90" cy="16"/>
                </a:xfrm>
                <a:prstGeom prst="rect">
                  <a:avLst/>
                </a:prstGeom>
                <a:solidFill>
                  <a:srgbClr val="DE53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2" name="Rectangle 4686"/>
                <p:cNvSpPr>
                  <a:spLocks noChangeArrowheads="1"/>
                </p:cNvSpPr>
                <p:nvPr/>
              </p:nvSpPr>
              <p:spPr bwMode="auto">
                <a:xfrm>
                  <a:off x="3180" y="3281"/>
                  <a:ext cx="90" cy="8"/>
                </a:xfrm>
                <a:prstGeom prst="rect">
                  <a:avLst/>
                </a:prstGeom>
                <a:solidFill>
                  <a:srgbClr val="DF50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3" name="Rectangle 4687"/>
                <p:cNvSpPr>
                  <a:spLocks noChangeArrowheads="1"/>
                </p:cNvSpPr>
                <p:nvPr/>
              </p:nvSpPr>
              <p:spPr bwMode="auto">
                <a:xfrm>
                  <a:off x="3180" y="3289"/>
                  <a:ext cx="90" cy="17"/>
                </a:xfrm>
                <a:prstGeom prst="rect">
                  <a:avLst/>
                </a:prstGeom>
                <a:solidFill>
                  <a:srgbClr val="E04E5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4" name="Rectangle 4688"/>
                <p:cNvSpPr>
                  <a:spLocks noChangeArrowheads="1"/>
                </p:cNvSpPr>
                <p:nvPr/>
              </p:nvSpPr>
              <p:spPr bwMode="auto">
                <a:xfrm>
                  <a:off x="3180" y="3306"/>
                  <a:ext cx="90" cy="8"/>
                </a:xfrm>
                <a:prstGeom prst="rect">
                  <a:avLst/>
                </a:prstGeom>
                <a:solidFill>
                  <a:srgbClr val="E14C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5" name="Rectangle 4689"/>
                <p:cNvSpPr>
                  <a:spLocks noChangeArrowheads="1"/>
                </p:cNvSpPr>
                <p:nvPr/>
              </p:nvSpPr>
              <p:spPr bwMode="auto">
                <a:xfrm>
                  <a:off x="3180" y="3314"/>
                  <a:ext cx="90" cy="17"/>
                </a:xfrm>
                <a:prstGeom prst="rect">
                  <a:avLst/>
                </a:prstGeom>
                <a:solidFill>
                  <a:srgbClr val="E14A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6" name="Rectangle 4690"/>
                <p:cNvSpPr>
                  <a:spLocks noChangeArrowheads="1"/>
                </p:cNvSpPr>
                <p:nvPr/>
              </p:nvSpPr>
              <p:spPr bwMode="auto">
                <a:xfrm>
                  <a:off x="3180" y="3331"/>
                  <a:ext cx="90" cy="16"/>
                </a:xfrm>
                <a:prstGeom prst="rect">
                  <a:avLst/>
                </a:prstGeom>
                <a:solidFill>
                  <a:srgbClr val="E347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7" name="Rectangle 4691"/>
                <p:cNvSpPr>
                  <a:spLocks noChangeArrowheads="1"/>
                </p:cNvSpPr>
                <p:nvPr/>
              </p:nvSpPr>
              <p:spPr bwMode="auto">
                <a:xfrm>
                  <a:off x="3180" y="3347"/>
                  <a:ext cx="90" cy="9"/>
                </a:xfrm>
                <a:prstGeom prst="rect">
                  <a:avLst/>
                </a:prstGeom>
                <a:solidFill>
                  <a:srgbClr val="E345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8" name="Rectangle 4692"/>
                <p:cNvSpPr>
                  <a:spLocks noChangeArrowheads="1"/>
                </p:cNvSpPr>
                <p:nvPr/>
              </p:nvSpPr>
              <p:spPr bwMode="auto">
                <a:xfrm>
                  <a:off x="3180" y="3356"/>
                  <a:ext cx="90" cy="16"/>
                </a:xfrm>
                <a:prstGeom prst="rect">
                  <a:avLst/>
                </a:prstGeom>
                <a:solidFill>
                  <a:srgbClr val="E443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9" name="Rectangle 4693"/>
                <p:cNvSpPr>
                  <a:spLocks noChangeArrowheads="1"/>
                </p:cNvSpPr>
                <p:nvPr/>
              </p:nvSpPr>
              <p:spPr bwMode="auto">
                <a:xfrm>
                  <a:off x="3180" y="3372"/>
                  <a:ext cx="90" cy="8"/>
                </a:xfrm>
                <a:prstGeom prst="rect">
                  <a:avLst/>
                </a:prstGeom>
                <a:solidFill>
                  <a:srgbClr val="E541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0" name="Rectangle 4694"/>
                <p:cNvSpPr>
                  <a:spLocks noChangeArrowheads="1"/>
                </p:cNvSpPr>
                <p:nvPr/>
              </p:nvSpPr>
              <p:spPr bwMode="auto">
                <a:xfrm>
                  <a:off x="3180" y="3380"/>
                  <a:ext cx="90" cy="17"/>
                </a:xfrm>
                <a:prstGeom prst="rect">
                  <a:avLst/>
                </a:prstGeom>
                <a:solidFill>
                  <a:srgbClr val="E63F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1" name="Rectangle 4695"/>
                <p:cNvSpPr>
                  <a:spLocks noChangeArrowheads="1"/>
                </p:cNvSpPr>
                <p:nvPr/>
              </p:nvSpPr>
              <p:spPr bwMode="auto">
                <a:xfrm>
                  <a:off x="3180" y="3397"/>
                  <a:ext cx="90" cy="16"/>
                </a:xfrm>
                <a:prstGeom prst="rect">
                  <a:avLst/>
                </a:prstGeom>
                <a:solidFill>
                  <a:srgbClr val="E73C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2" name="Rectangle 4696"/>
                <p:cNvSpPr>
                  <a:spLocks noChangeArrowheads="1"/>
                </p:cNvSpPr>
                <p:nvPr/>
              </p:nvSpPr>
              <p:spPr bwMode="auto">
                <a:xfrm>
                  <a:off x="3180" y="3413"/>
                  <a:ext cx="90" cy="9"/>
                </a:xfrm>
                <a:prstGeom prst="rect">
                  <a:avLst/>
                </a:prstGeom>
                <a:solidFill>
                  <a:srgbClr val="E839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3" name="Rectangle 4697"/>
                <p:cNvSpPr>
                  <a:spLocks noChangeArrowheads="1"/>
                </p:cNvSpPr>
                <p:nvPr/>
              </p:nvSpPr>
              <p:spPr bwMode="auto">
                <a:xfrm>
                  <a:off x="3180" y="3422"/>
                  <a:ext cx="90" cy="16"/>
                </a:xfrm>
                <a:prstGeom prst="rect">
                  <a:avLst/>
                </a:prstGeom>
                <a:solidFill>
                  <a:srgbClr val="E937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4" name="Rectangle 4698"/>
                <p:cNvSpPr>
                  <a:spLocks noChangeArrowheads="1"/>
                </p:cNvSpPr>
                <p:nvPr/>
              </p:nvSpPr>
              <p:spPr bwMode="auto">
                <a:xfrm>
                  <a:off x="3180" y="3438"/>
                  <a:ext cx="90" cy="8"/>
                </a:xfrm>
                <a:prstGeom prst="rect">
                  <a:avLst/>
                </a:prstGeom>
                <a:solidFill>
                  <a:srgbClr val="EA35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5" name="Rectangle 4699"/>
                <p:cNvSpPr>
                  <a:spLocks noChangeArrowheads="1"/>
                </p:cNvSpPr>
                <p:nvPr/>
              </p:nvSpPr>
              <p:spPr bwMode="auto">
                <a:xfrm>
                  <a:off x="3180" y="3446"/>
                  <a:ext cx="90" cy="17"/>
                </a:xfrm>
                <a:prstGeom prst="rect">
                  <a:avLst/>
                </a:prstGeom>
                <a:solidFill>
                  <a:srgbClr val="EB33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6" name="Rectangle 4700"/>
                <p:cNvSpPr>
                  <a:spLocks noChangeArrowheads="1"/>
                </p:cNvSpPr>
                <p:nvPr/>
              </p:nvSpPr>
              <p:spPr bwMode="auto">
                <a:xfrm>
                  <a:off x="3180" y="3463"/>
                  <a:ext cx="90" cy="8"/>
                </a:xfrm>
                <a:prstGeom prst="rect">
                  <a:avLst/>
                </a:prstGeom>
                <a:solidFill>
                  <a:srgbClr val="EB31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7" name="Rectangle 4701"/>
                <p:cNvSpPr>
                  <a:spLocks noChangeArrowheads="1"/>
                </p:cNvSpPr>
                <p:nvPr/>
              </p:nvSpPr>
              <p:spPr bwMode="auto">
                <a:xfrm>
                  <a:off x="3180" y="3471"/>
                  <a:ext cx="90" cy="17"/>
                </a:xfrm>
                <a:prstGeom prst="rect">
                  <a:avLst/>
                </a:prstGeom>
                <a:solidFill>
                  <a:srgbClr val="EC2F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8" name="Rectangle 4702"/>
                <p:cNvSpPr>
                  <a:spLocks noChangeArrowheads="1"/>
                </p:cNvSpPr>
                <p:nvPr/>
              </p:nvSpPr>
              <p:spPr bwMode="auto">
                <a:xfrm>
                  <a:off x="3180" y="3488"/>
                  <a:ext cx="90" cy="16"/>
                </a:xfrm>
                <a:prstGeom prst="rect">
                  <a:avLst/>
                </a:prstGeom>
                <a:solidFill>
                  <a:srgbClr val="ED2C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9" name="Rectangle 4703"/>
                <p:cNvSpPr>
                  <a:spLocks noChangeArrowheads="1"/>
                </p:cNvSpPr>
                <p:nvPr/>
              </p:nvSpPr>
              <p:spPr bwMode="auto">
                <a:xfrm>
                  <a:off x="3180" y="3504"/>
                  <a:ext cx="90" cy="8"/>
                </a:xfrm>
                <a:prstGeom prst="rect">
                  <a:avLst/>
                </a:prstGeom>
                <a:solidFill>
                  <a:srgbClr val="EE2A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0" name="Rectangle 4704"/>
                <p:cNvSpPr>
                  <a:spLocks noChangeArrowheads="1"/>
                </p:cNvSpPr>
                <p:nvPr/>
              </p:nvSpPr>
              <p:spPr bwMode="auto">
                <a:xfrm>
                  <a:off x="3180" y="3512"/>
                  <a:ext cx="90" cy="17"/>
                </a:xfrm>
                <a:prstGeom prst="rect">
                  <a:avLst/>
                </a:prstGeom>
                <a:solidFill>
                  <a:srgbClr val="EF28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1" name="Rectangle 4705"/>
                <p:cNvSpPr>
                  <a:spLocks noChangeArrowheads="1"/>
                </p:cNvSpPr>
                <p:nvPr/>
              </p:nvSpPr>
              <p:spPr bwMode="auto">
                <a:xfrm>
                  <a:off x="3180" y="3529"/>
                  <a:ext cx="90" cy="8"/>
                </a:xfrm>
                <a:prstGeom prst="rect">
                  <a:avLst/>
                </a:prstGeom>
                <a:solidFill>
                  <a:srgbClr val="F026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2" name="Rectangle 4706"/>
                <p:cNvSpPr>
                  <a:spLocks noChangeArrowheads="1"/>
                </p:cNvSpPr>
                <p:nvPr/>
              </p:nvSpPr>
              <p:spPr bwMode="auto">
                <a:xfrm>
                  <a:off x="3180" y="3537"/>
                  <a:ext cx="90" cy="8"/>
                </a:xfrm>
                <a:prstGeom prst="rect">
                  <a:avLst/>
                </a:prstGeom>
                <a:solidFill>
                  <a:srgbClr val="F124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3" name="Rectangle 4707"/>
                <p:cNvSpPr>
                  <a:spLocks noChangeArrowheads="1"/>
                </p:cNvSpPr>
                <p:nvPr/>
              </p:nvSpPr>
              <p:spPr bwMode="auto">
                <a:xfrm>
                  <a:off x="3180" y="3545"/>
                  <a:ext cx="90" cy="9"/>
                </a:xfrm>
                <a:prstGeom prst="rect">
                  <a:avLst/>
                </a:prstGeom>
                <a:solidFill>
                  <a:srgbClr val="F122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4" name="Rectangle 4708"/>
                <p:cNvSpPr>
                  <a:spLocks noChangeArrowheads="1"/>
                </p:cNvSpPr>
                <p:nvPr/>
              </p:nvSpPr>
              <p:spPr bwMode="auto">
                <a:xfrm>
                  <a:off x="3180" y="3554"/>
                  <a:ext cx="90" cy="16"/>
                </a:xfrm>
                <a:prstGeom prst="rect">
                  <a:avLst/>
                </a:prstGeom>
                <a:solidFill>
                  <a:srgbClr val="F220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5" name="Rectangle 4709"/>
                <p:cNvSpPr>
                  <a:spLocks noChangeArrowheads="1"/>
                </p:cNvSpPr>
                <p:nvPr/>
              </p:nvSpPr>
              <p:spPr bwMode="auto">
                <a:xfrm>
                  <a:off x="3180" y="3570"/>
                  <a:ext cx="90" cy="8"/>
                </a:xfrm>
                <a:prstGeom prst="rect">
                  <a:avLst/>
                </a:prstGeom>
                <a:solidFill>
                  <a:srgbClr val="F31E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6" name="Rectangle 4710"/>
                <p:cNvSpPr>
                  <a:spLocks noChangeArrowheads="1"/>
                </p:cNvSpPr>
                <p:nvPr/>
              </p:nvSpPr>
              <p:spPr bwMode="auto">
                <a:xfrm>
                  <a:off x="3180" y="3578"/>
                  <a:ext cx="90" cy="17"/>
                </a:xfrm>
                <a:prstGeom prst="rect">
                  <a:avLst/>
                </a:prstGeom>
                <a:solidFill>
                  <a:srgbClr val="F41C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7" name="Rectangle 4711"/>
                <p:cNvSpPr>
                  <a:spLocks noChangeArrowheads="1"/>
                </p:cNvSpPr>
                <p:nvPr/>
              </p:nvSpPr>
              <p:spPr bwMode="auto">
                <a:xfrm>
                  <a:off x="3180" y="3595"/>
                  <a:ext cx="90" cy="8"/>
                </a:xfrm>
                <a:prstGeom prst="rect">
                  <a:avLst/>
                </a:prstGeom>
                <a:solidFill>
                  <a:srgbClr val="F51A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8" name="Rectangle 4712"/>
                <p:cNvSpPr>
                  <a:spLocks noChangeArrowheads="1"/>
                </p:cNvSpPr>
                <p:nvPr/>
              </p:nvSpPr>
              <p:spPr bwMode="auto">
                <a:xfrm>
                  <a:off x="3180" y="3603"/>
                  <a:ext cx="90" cy="9"/>
                </a:xfrm>
                <a:prstGeom prst="rect">
                  <a:avLst/>
                </a:prstGeom>
                <a:solidFill>
                  <a:srgbClr val="F518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9" name="Rectangle 4713"/>
                <p:cNvSpPr>
                  <a:spLocks noChangeArrowheads="1"/>
                </p:cNvSpPr>
                <p:nvPr/>
              </p:nvSpPr>
              <p:spPr bwMode="auto">
                <a:xfrm>
                  <a:off x="3180" y="3612"/>
                  <a:ext cx="90" cy="16"/>
                </a:xfrm>
                <a:prstGeom prst="rect">
                  <a:avLst/>
                </a:prstGeom>
                <a:solidFill>
                  <a:srgbClr val="F617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0" name="Rectangle 4714"/>
                <p:cNvSpPr>
                  <a:spLocks noChangeArrowheads="1"/>
                </p:cNvSpPr>
                <p:nvPr/>
              </p:nvSpPr>
              <p:spPr bwMode="auto">
                <a:xfrm>
                  <a:off x="3180" y="3628"/>
                  <a:ext cx="90" cy="8"/>
                </a:xfrm>
                <a:prstGeom prst="rect">
                  <a:avLst/>
                </a:prstGeom>
                <a:solidFill>
                  <a:srgbClr val="F71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1" name="Rectangle 4715"/>
                <p:cNvSpPr>
                  <a:spLocks noChangeArrowheads="1"/>
                </p:cNvSpPr>
                <p:nvPr/>
              </p:nvSpPr>
              <p:spPr bwMode="auto">
                <a:xfrm>
                  <a:off x="3180" y="3636"/>
                  <a:ext cx="90" cy="9"/>
                </a:xfrm>
                <a:prstGeom prst="rect">
                  <a:avLst/>
                </a:prstGeom>
                <a:solidFill>
                  <a:srgbClr val="F713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2" name="Rectangle 4716"/>
                <p:cNvSpPr>
                  <a:spLocks noChangeArrowheads="1"/>
                </p:cNvSpPr>
                <p:nvPr/>
              </p:nvSpPr>
              <p:spPr bwMode="auto">
                <a:xfrm>
                  <a:off x="3180" y="3645"/>
                  <a:ext cx="90" cy="16"/>
                </a:xfrm>
                <a:prstGeom prst="rect">
                  <a:avLst/>
                </a:prstGeom>
                <a:solidFill>
                  <a:srgbClr val="F811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3" name="Rectangle 4717"/>
                <p:cNvSpPr>
                  <a:spLocks noChangeArrowheads="1"/>
                </p:cNvSpPr>
                <p:nvPr/>
              </p:nvSpPr>
              <p:spPr bwMode="auto">
                <a:xfrm>
                  <a:off x="3180" y="3661"/>
                  <a:ext cx="90" cy="8"/>
                </a:xfrm>
                <a:prstGeom prst="rect">
                  <a:avLst/>
                </a:prstGeom>
                <a:solidFill>
                  <a:srgbClr val="F90F1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4" name="Rectangle 4718"/>
                <p:cNvSpPr>
                  <a:spLocks noChangeArrowheads="1"/>
                </p:cNvSpPr>
                <p:nvPr/>
              </p:nvSpPr>
              <p:spPr bwMode="auto">
                <a:xfrm>
                  <a:off x="3180" y="3669"/>
                  <a:ext cx="90" cy="9"/>
                </a:xfrm>
                <a:prstGeom prst="rect">
                  <a:avLst/>
                </a:prstGeom>
                <a:solidFill>
                  <a:srgbClr val="FA0D0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5" name="Rectangle 4719"/>
                <p:cNvSpPr>
                  <a:spLocks noChangeArrowheads="1"/>
                </p:cNvSpPr>
                <p:nvPr/>
              </p:nvSpPr>
              <p:spPr bwMode="auto">
                <a:xfrm>
                  <a:off x="3180" y="3678"/>
                  <a:ext cx="90" cy="16"/>
                </a:xfrm>
                <a:prstGeom prst="rect">
                  <a:avLst/>
                </a:prstGeom>
                <a:solidFill>
                  <a:srgbClr val="FA0B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6" name="Rectangle 4720"/>
                <p:cNvSpPr>
                  <a:spLocks noChangeArrowheads="1"/>
                </p:cNvSpPr>
                <p:nvPr/>
              </p:nvSpPr>
              <p:spPr bwMode="auto">
                <a:xfrm>
                  <a:off x="3180" y="3694"/>
                  <a:ext cx="90" cy="8"/>
                </a:xfrm>
                <a:prstGeom prst="rect">
                  <a:avLst/>
                </a:prstGeom>
                <a:solidFill>
                  <a:srgbClr val="FC080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7" name="Rectangle 4721"/>
                <p:cNvSpPr>
                  <a:spLocks noChangeArrowheads="1"/>
                </p:cNvSpPr>
                <p:nvPr/>
              </p:nvSpPr>
              <p:spPr bwMode="auto">
                <a:xfrm>
                  <a:off x="3180" y="3702"/>
                  <a:ext cx="90" cy="9"/>
                </a:xfrm>
                <a:prstGeom prst="rect">
                  <a:avLst/>
                </a:prstGeom>
                <a:solidFill>
                  <a:srgbClr val="FC07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8" name="Rectangle 4722"/>
                <p:cNvSpPr>
                  <a:spLocks noChangeArrowheads="1"/>
                </p:cNvSpPr>
                <p:nvPr/>
              </p:nvSpPr>
              <p:spPr bwMode="auto">
                <a:xfrm>
                  <a:off x="3180" y="3711"/>
                  <a:ext cx="90" cy="16"/>
                </a:xfrm>
                <a:prstGeom prst="rect">
                  <a:avLst/>
                </a:prstGeom>
                <a:solidFill>
                  <a:srgbClr val="FD05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9" name="Rectangle 4723"/>
                <p:cNvSpPr>
                  <a:spLocks noChangeArrowheads="1"/>
                </p:cNvSpPr>
                <p:nvPr/>
              </p:nvSpPr>
              <p:spPr bwMode="auto">
                <a:xfrm>
                  <a:off x="3180" y="3727"/>
                  <a:ext cx="90" cy="8"/>
                </a:xfrm>
                <a:prstGeom prst="rect">
                  <a:avLst/>
                </a:prstGeom>
                <a:solidFill>
                  <a:srgbClr val="FE03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0" name="Rectangle 4724"/>
                <p:cNvSpPr>
                  <a:spLocks noChangeArrowheads="1"/>
                </p:cNvSpPr>
                <p:nvPr/>
              </p:nvSpPr>
              <p:spPr bwMode="auto">
                <a:xfrm>
                  <a:off x="3180" y="3735"/>
                  <a:ext cx="90" cy="9"/>
                </a:xfrm>
                <a:prstGeom prst="rect">
                  <a:avLst/>
                </a:prstGeom>
                <a:solidFill>
                  <a:srgbClr val="FF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1" name="Rectangle 4725"/>
                <p:cNvSpPr>
                  <a:spLocks noChangeArrowheads="1"/>
                </p:cNvSpPr>
                <p:nvPr/>
              </p:nvSpPr>
              <p:spPr bwMode="auto">
                <a:xfrm>
                  <a:off x="3360" y="2249"/>
                  <a:ext cx="81" cy="16"/>
                </a:xfrm>
                <a:prstGeom prst="rect">
                  <a:avLst/>
                </a:prstGeom>
                <a:solidFill>
                  <a:srgbClr val="CAD9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2" name="Rectangle 4726"/>
                <p:cNvSpPr>
                  <a:spLocks noChangeArrowheads="1"/>
                </p:cNvSpPr>
                <p:nvPr/>
              </p:nvSpPr>
              <p:spPr bwMode="auto">
                <a:xfrm>
                  <a:off x="3360" y="2265"/>
                  <a:ext cx="81" cy="17"/>
                </a:xfrm>
                <a:prstGeom prst="rect">
                  <a:avLst/>
                </a:prstGeom>
                <a:solidFill>
                  <a:srgbClr val="C8D8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3" name="Rectangle 4727"/>
                <p:cNvSpPr>
                  <a:spLocks noChangeArrowheads="1"/>
                </p:cNvSpPr>
                <p:nvPr/>
              </p:nvSpPr>
              <p:spPr bwMode="auto">
                <a:xfrm>
                  <a:off x="3360" y="2282"/>
                  <a:ext cx="81" cy="25"/>
                </a:xfrm>
                <a:prstGeom prst="rect">
                  <a:avLst/>
                </a:prstGeom>
                <a:solidFill>
                  <a:srgbClr val="C6D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4" name="Rectangle 4728"/>
                <p:cNvSpPr>
                  <a:spLocks noChangeArrowheads="1"/>
                </p:cNvSpPr>
                <p:nvPr/>
              </p:nvSpPr>
              <p:spPr bwMode="auto">
                <a:xfrm>
                  <a:off x="3360" y="2307"/>
                  <a:ext cx="81" cy="16"/>
                </a:xfrm>
                <a:prstGeom prst="rect">
                  <a:avLst/>
                </a:prstGeom>
                <a:solidFill>
                  <a:srgbClr val="C4D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5" name="Rectangle 4729"/>
                <p:cNvSpPr>
                  <a:spLocks noChangeArrowheads="1"/>
                </p:cNvSpPr>
                <p:nvPr/>
              </p:nvSpPr>
              <p:spPr bwMode="auto">
                <a:xfrm>
                  <a:off x="3360" y="2323"/>
                  <a:ext cx="81" cy="17"/>
                </a:xfrm>
                <a:prstGeom prst="rect">
                  <a:avLst/>
                </a:prstGeom>
                <a:solidFill>
                  <a:srgbClr val="C2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6" name="Rectangle 4730"/>
                <p:cNvSpPr>
                  <a:spLocks noChangeArrowheads="1"/>
                </p:cNvSpPr>
                <p:nvPr/>
              </p:nvSpPr>
              <p:spPr bwMode="auto">
                <a:xfrm>
                  <a:off x="3360" y="2340"/>
                  <a:ext cx="81" cy="25"/>
                </a:xfrm>
                <a:prstGeom prst="rect">
                  <a:avLst/>
                </a:prstGeom>
                <a:solidFill>
                  <a:srgbClr val="C0D2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7" name="Rectangle 4731"/>
                <p:cNvSpPr>
                  <a:spLocks noChangeArrowheads="1"/>
                </p:cNvSpPr>
                <p:nvPr/>
              </p:nvSpPr>
              <p:spPr bwMode="auto">
                <a:xfrm>
                  <a:off x="3360" y="2365"/>
                  <a:ext cx="81" cy="16"/>
                </a:xfrm>
                <a:prstGeom prst="rect">
                  <a:avLst/>
                </a:prstGeom>
                <a:solidFill>
                  <a:srgbClr val="BED0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8" name="Rectangle 4732"/>
                <p:cNvSpPr>
                  <a:spLocks noChangeArrowheads="1"/>
                </p:cNvSpPr>
                <p:nvPr/>
              </p:nvSpPr>
              <p:spPr bwMode="auto">
                <a:xfrm>
                  <a:off x="3360" y="2381"/>
                  <a:ext cx="81" cy="25"/>
                </a:xfrm>
                <a:prstGeom prst="rect">
                  <a:avLst/>
                </a:prstGeom>
                <a:solidFill>
                  <a:srgbClr val="BCCF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9" name="Rectangle 4733"/>
                <p:cNvSpPr>
                  <a:spLocks noChangeArrowheads="1"/>
                </p:cNvSpPr>
                <p:nvPr/>
              </p:nvSpPr>
              <p:spPr bwMode="auto">
                <a:xfrm>
                  <a:off x="3360" y="2406"/>
                  <a:ext cx="81" cy="16"/>
                </a:xfrm>
                <a:prstGeom prst="rect">
                  <a:avLst/>
                </a:prstGeom>
                <a:solidFill>
                  <a:srgbClr val="BACD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0" name="Rectangle 4734"/>
                <p:cNvSpPr>
                  <a:spLocks noChangeArrowheads="1"/>
                </p:cNvSpPr>
                <p:nvPr/>
              </p:nvSpPr>
              <p:spPr bwMode="auto">
                <a:xfrm>
                  <a:off x="3360" y="2422"/>
                  <a:ext cx="81" cy="17"/>
                </a:xfrm>
                <a:prstGeom prst="rect">
                  <a:avLst/>
                </a:prstGeom>
                <a:solidFill>
                  <a:srgbClr val="B8CC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1" name="Rectangle 4735"/>
                <p:cNvSpPr>
                  <a:spLocks noChangeArrowheads="1"/>
                </p:cNvSpPr>
                <p:nvPr/>
              </p:nvSpPr>
              <p:spPr bwMode="auto">
                <a:xfrm>
                  <a:off x="3360" y="2439"/>
                  <a:ext cx="81" cy="25"/>
                </a:xfrm>
                <a:prstGeom prst="rect">
                  <a:avLst/>
                </a:prstGeom>
                <a:solidFill>
                  <a:srgbClr val="B6CB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2" name="Rectangle 4736"/>
                <p:cNvSpPr>
                  <a:spLocks noChangeArrowheads="1"/>
                </p:cNvSpPr>
                <p:nvPr/>
              </p:nvSpPr>
              <p:spPr bwMode="auto">
                <a:xfrm>
                  <a:off x="3360" y="2464"/>
                  <a:ext cx="81" cy="16"/>
                </a:xfrm>
                <a:prstGeom prst="rect">
                  <a:avLst/>
                </a:prstGeom>
                <a:solidFill>
                  <a:srgbClr val="B4C9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3" name="Rectangle 4737"/>
                <p:cNvSpPr>
                  <a:spLocks noChangeArrowheads="1"/>
                </p:cNvSpPr>
                <p:nvPr/>
              </p:nvSpPr>
              <p:spPr bwMode="auto">
                <a:xfrm>
                  <a:off x="3360" y="2480"/>
                  <a:ext cx="81" cy="25"/>
                </a:xfrm>
                <a:prstGeom prst="rect">
                  <a:avLst/>
                </a:prstGeom>
                <a:solidFill>
                  <a:srgbClr val="B2C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4" name="Rectangle 4738"/>
                <p:cNvSpPr>
                  <a:spLocks noChangeArrowheads="1"/>
                </p:cNvSpPr>
                <p:nvPr/>
              </p:nvSpPr>
              <p:spPr bwMode="auto">
                <a:xfrm>
                  <a:off x="3360" y="2505"/>
                  <a:ext cx="81" cy="140"/>
                </a:xfrm>
                <a:prstGeom prst="rect">
                  <a:avLst/>
                </a:prstGeom>
                <a:solidFill>
                  <a:srgbClr val="B0C6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5" name="Rectangle 4739"/>
                <p:cNvSpPr>
                  <a:spLocks noChangeArrowheads="1"/>
                </p:cNvSpPr>
                <p:nvPr/>
              </p:nvSpPr>
              <p:spPr bwMode="auto">
                <a:xfrm>
                  <a:off x="3360" y="2645"/>
                  <a:ext cx="81" cy="17"/>
                </a:xfrm>
                <a:prstGeom prst="rect">
                  <a:avLst/>
                </a:prstGeom>
                <a:solidFill>
                  <a:srgbClr val="B1C4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6" name="Rectangle 4740"/>
                <p:cNvSpPr>
                  <a:spLocks noChangeArrowheads="1"/>
                </p:cNvSpPr>
                <p:nvPr/>
              </p:nvSpPr>
              <p:spPr bwMode="auto">
                <a:xfrm>
                  <a:off x="3360" y="2662"/>
                  <a:ext cx="81" cy="16"/>
                </a:xfrm>
                <a:prstGeom prst="rect">
                  <a:avLst/>
                </a:prstGeom>
                <a:solidFill>
                  <a:srgbClr val="B2C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7" name="Rectangle 4741"/>
                <p:cNvSpPr>
                  <a:spLocks noChangeArrowheads="1"/>
                </p:cNvSpPr>
                <p:nvPr/>
              </p:nvSpPr>
              <p:spPr bwMode="auto">
                <a:xfrm>
                  <a:off x="3360" y="2678"/>
                  <a:ext cx="81" cy="17"/>
                </a:xfrm>
                <a:prstGeom prst="rect">
                  <a:avLst/>
                </a:prstGeom>
                <a:solidFill>
                  <a:srgbClr val="B3BE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8" name="Rectangle 4742"/>
                <p:cNvSpPr>
                  <a:spLocks noChangeArrowheads="1"/>
                </p:cNvSpPr>
                <p:nvPr/>
              </p:nvSpPr>
              <p:spPr bwMode="auto">
                <a:xfrm>
                  <a:off x="3360" y="2695"/>
                  <a:ext cx="81" cy="8"/>
                </a:xfrm>
                <a:prstGeom prst="rect">
                  <a:avLst/>
                </a:prstGeom>
                <a:solidFill>
                  <a:srgbClr val="B4BC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9" name="Rectangle 4743"/>
                <p:cNvSpPr>
                  <a:spLocks noChangeArrowheads="1"/>
                </p:cNvSpPr>
                <p:nvPr/>
              </p:nvSpPr>
              <p:spPr bwMode="auto">
                <a:xfrm>
                  <a:off x="3360" y="2703"/>
                  <a:ext cx="81" cy="17"/>
                </a:xfrm>
                <a:prstGeom prst="rect">
                  <a:avLst/>
                </a:prstGeom>
                <a:solidFill>
                  <a:srgbClr val="B5BA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0" name="Rectangle 4744"/>
                <p:cNvSpPr>
                  <a:spLocks noChangeArrowheads="1"/>
                </p:cNvSpPr>
                <p:nvPr/>
              </p:nvSpPr>
              <p:spPr bwMode="auto">
                <a:xfrm>
                  <a:off x="3360" y="2720"/>
                  <a:ext cx="81" cy="16"/>
                </a:xfrm>
                <a:prstGeom prst="rect">
                  <a:avLst/>
                </a:prstGeom>
                <a:solidFill>
                  <a:srgbClr val="B6B7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1" name="Rectangle 4745"/>
                <p:cNvSpPr>
                  <a:spLocks noChangeArrowheads="1"/>
                </p:cNvSpPr>
                <p:nvPr/>
              </p:nvSpPr>
              <p:spPr bwMode="auto">
                <a:xfrm>
                  <a:off x="3360" y="2736"/>
                  <a:ext cx="81" cy="8"/>
                </a:xfrm>
                <a:prstGeom prst="rect">
                  <a:avLst/>
                </a:prstGeom>
                <a:solidFill>
                  <a:srgbClr val="B7B5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2" name="Rectangle 4746"/>
                <p:cNvSpPr>
                  <a:spLocks noChangeArrowheads="1"/>
                </p:cNvSpPr>
                <p:nvPr/>
              </p:nvSpPr>
              <p:spPr bwMode="auto">
                <a:xfrm>
                  <a:off x="3360" y="2744"/>
                  <a:ext cx="81" cy="17"/>
                </a:xfrm>
                <a:prstGeom prst="rect">
                  <a:avLst/>
                </a:prstGeom>
                <a:solidFill>
                  <a:srgbClr val="B8B3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3" name="Rectangle 4747"/>
                <p:cNvSpPr>
                  <a:spLocks noChangeArrowheads="1"/>
                </p:cNvSpPr>
                <p:nvPr/>
              </p:nvSpPr>
              <p:spPr bwMode="auto">
                <a:xfrm>
                  <a:off x="3360" y="2761"/>
                  <a:ext cx="81" cy="8"/>
                </a:xfrm>
                <a:prstGeom prst="rect">
                  <a:avLst/>
                </a:prstGeom>
                <a:solidFill>
                  <a:srgbClr val="B9B0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4" name="Rectangle 4748"/>
                <p:cNvSpPr>
                  <a:spLocks noChangeArrowheads="1"/>
                </p:cNvSpPr>
                <p:nvPr/>
              </p:nvSpPr>
              <p:spPr bwMode="auto">
                <a:xfrm>
                  <a:off x="3360" y="2769"/>
                  <a:ext cx="81" cy="8"/>
                </a:xfrm>
                <a:prstGeom prst="rect">
                  <a:avLst/>
                </a:prstGeom>
                <a:solidFill>
                  <a:srgbClr val="B9AF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5" name="Rectangle 4749"/>
                <p:cNvSpPr>
                  <a:spLocks noChangeArrowheads="1"/>
                </p:cNvSpPr>
                <p:nvPr/>
              </p:nvSpPr>
              <p:spPr bwMode="auto">
                <a:xfrm>
                  <a:off x="3360" y="2777"/>
                  <a:ext cx="81" cy="9"/>
                </a:xfrm>
                <a:prstGeom prst="rect">
                  <a:avLst/>
                </a:prstGeom>
                <a:solidFill>
                  <a:srgbClr val="BAA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6" name="Rectangle 4750"/>
                <p:cNvSpPr>
                  <a:spLocks noChangeArrowheads="1"/>
                </p:cNvSpPr>
                <p:nvPr/>
              </p:nvSpPr>
              <p:spPr bwMode="auto">
                <a:xfrm>
                  <a:off x="3360" y="2786"/>
                  <a:ext cx="81" cy="8"/>
                </a:xfrm>
                <a:prstGeom prst="rect">
                  <a:avLst/>
                </a:prstGeom>
                <a:solidFill>
                  <a:srgbClr val="BBAB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7" name="Rectangle 4751"/>
                <p:cNvSpPr>
                  <a:spLocks noChangeArrowheads="1"/>
                </p:cNvSpPr>
                <p:nvPr/>
              </p:nvSpPr>
              <p:spPr bwMode="auto">
                <a:xfrm>
                  <a:off x="3360" y="2794"/>
                  <a:ext cx="81" cy="8"/>
                </a:xfrm>
                <a:prstGeom prst="rect">
                  <a:avLst/>
                </a:prstGeom>
                <a:solidFill>
                  <a:srgbClr val="BBAA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8" name="Rectangle 4752"/>
                <p:cNvSpPr>
                  <a:spLocks noChangeArrowheads="1"/>
                </p:cNvSpPr>
                <p:nvPr/>
              </p:nvSpPr>
              <p:spPr bwMode="auto">
                <a:xfrm>
                  <a:off x="3360" y="2802"/>
                  <a:ext cx="81" cy="17"/>
                </a:xfrm>
                <a:prstGeom prst="rect">
                  <a:avLst/>
                </a:prstGeom>
                <a:solidFill>
                  <a:srgbClr val="BCA8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9" name="Rectangle 4753"/>
                <p:cNvSpPr>
                  <a:spLocks noChangeArrowheads="1"/>
                </p:cNvSpPr>
                <p:nvPr/>
              </p:nvSpPr>
              <p:spPr bwMode="auto">
                <a:xfrm>
                  <a:off x="3360" y="2819"/>
                  <a:ext cx="81" cy="8"/>
                </a:xfrm>
                <a:prstGeom prst="rect">
                  <a:avLst/>
                </a:prstGeom>
                <a:solidFill>
                  <a:srgbClr val="BDA5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0" name="Rectangle 4754"/>
                <p:cNvSpPr>
                  <a:spLocks noChangeArrowheads="1"/>
                </p:cNvSpPr>
                <p:nvPr/>
              </p:nvSpPr>
              <p:spPr bwMode="auto">
                <a:xfrm>
                  <a:off x="3360" y="2827"/>
                  <a:ext cx="81" cy="17"/>
                </a:xfrm>
                <a:prstGeom prst="rect">
                  <a:avLst/>
                </a:prstGeom>
                <a:solidFill>
                  <a:srgbClr val="BEA4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1" name="Rectangle 4755"/>
                <p:cNvSpPr>
                  <a:spLocks noChangeArrowheads="1"/>
                </p:cNvSpPr>
                <p:nvPr/>
              </p:nvSpPr>
              <p:spPr bwMode="auto">
                <a:xfrm>
                  <a:off x="3360" y="2844"/>
                  <a:ext cx="81" cy="16"/>
                </a:xfrm>
                <a:prstGeom prst="rect">
                  <a:avLst/>
                </a:prstGeom>
                <a:solidFill>
                  <a:srgbClr val="BFA1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2" name="Rectangle 4756"/>
                <p:cNvSpPr>
                  <a:spLocks noChangeArrowheads="1"/>
                </p:cNvSpPr>
                <p:nvPr/>
              </p:nvSpPr>
              <p:spPr bwMode="auto">
                <a:xfrm>
                  <a:off x="3360" y="2860"/>
                  <a:ext cx="81" cy="8"/>
                </a:xfrm>
                <a:prstGeom prst="rect">
                  <a:avLst/>
                </a:prstGeom>
                <a:solidFill>
                  <a:srgbClr val="C09E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3" name="Rectangle 4757"/>
                <p:cNvSpPr>
                  <a:spLocks noChangeArrowheads="1"/>
                </p:cNvSpPr>
                <p:nvPr/>
              </p:nvSpPr>
              <p:spPr bwMode="auto">
                <a:xfrm>
                  <a:off x="3360" y="2868"/>
                  <a:ext cx="81" cy="17"/>
                </a:xfrm>
                <a:prstGeom prst="rect">
                  <a:avLst/>
                </a:prstGeom>
                <a:solidFill>
                  <a:srgbClr val="C09D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4" name="Rectangle 4758"/>
                <p:cNvSpPr>
                  <a:spLocks noChangeArrowheads="1"/>
                </p:cNvSpPr>
                <p:nvPr/>
              </p:nvSpPr>
              <p:spPr bwMode="auto">
                <a:xfrm>
                  <a:off x="3360" y="2885"/>
                  <a:ext cx="81" cy="8"/>
                </a:xfrm>
                <a:prstGeom prst="rect">
                  <a:avLst/>
                </a:prstGeom>
                <a:solidFill>
                  <a:srgbClr val="C29A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5" name="Rectangle 4759"/>
                <p:cNvSpPr>
                  <a:spLocks noChangeArrowheads="1"/>
                </p:cNvSpPr>
                <p:nvPr/>
              </p:nvSpPr>
              <p:spPr bwMode="auto">
                <a:xfrm>
                  <a:off x="3360" y="2893"/>
                  <a:ext cx="81" cy="8"/>
                </a:xfrm>
                <a:prstGeom prst="rect">
                  <a:avLst/>
                </a:prstGeom>
                <a:solidFill>
                  <a:srgbClr val="C299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6" name="Rectangle 4760"/>
                <p:cNvSpPr>
                  <a:spLocks noChangeArrowheads="1"/>
                </p:cNvSpPr>
                <p:nvPr/>
              </p:nvSpPr>
              <p:spPr bwMode="auto">
                <a:xfrm>
                  <a:off x="3360" y="2901"/>
                  <a:ext cx="81" cy="9"/>
                </a:xfrm>
                <a:prstGeom prst="rect">
                  <a:avLst/>
                </a:prstGeom>
                <a:solidFill>
                  <a:srgbClr val="C397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7" name="Rectangle 4761"/>
                <p:cNvSpPr>
                  <a:spLocks noChangeArrowheads="1"/>
                </p:cNvSpPr>
                <p:nvPr/>
              </p:nvSpPr>
              <p:spPr bwMode="auto">
                <a:xfrm>
                  <a:off x="3360" y="2910"/>
                  <a:ext cx="81" cy="8"/>
                </a:xfrm>
                <a:prstGeom prst="rect">
                  <a:avLst/>
                </a:prstGeom>
                <a:solidFill>
                  <a:srgbClr val="C395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8" name="Rectangle 4762"/>
                <p:cNvSpPr>
                  <a:spLocks noChangeArrowheads="1"/>
                </p:cNvSpPr>
                <p:nvPr/>
              </p:nvSpPr>
              <p:spPr bwMode="auto">
                <a:xfrm>
                  <a:off x="3360" y="2918"/>
                  <a:ext cx="81" cy="8"/>
                </a:xfrm>
                <a:prstGeom prst="rect">
                  <a:avLst/>
                </a:prstGeom>
                <a:solidFill>
                  <a:srgbClr val="C493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9" name="Rectangle 4763"/>
                <p:cNvSpPr>
                  <a:spLocks noChangeArrowheads="1"/>
                </p:cNvSpPr>
                <p:nvPr/>
              </p:nvSpPr>
              <p:spPr bwMode="auto">
                <a:xfrm>
                  <a:off x="3360" y="2926"/>
                  <a:ext cx="81" cy="17"/>
                </a:xfrm>
                <a:prstGeom prst="rect">
                  <a:avLst/>
                </a:prstGeom>
                <a:solidFill>
                  <a:srgbClr val="C592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0" name="Rectangle 4764"/>
                <p:cNvSpPr>
                  <a:spLocks noChangeArrowheads="1"/>
                </p:cNvSpPr>
                <p:nvPr/>
              </p:nvSpPr>
              <p:spPr bwMode="auto">
                <a:xfrm>
                  <a:off x="3360" y="2943"/>
                  <a:ext cx="81" cy="16"/>
                </a:xfrm>
                <a:prstGeom prst="rect">
                  <a:avLst/>
                </a:prstGeom>
                <a:solidFill>
                  <a:srgbClr val="C68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1" name="Rectangle 4765"/>
                <p:cNvSpPr>
                  <a:spLocks noChangeArrowheads="1"/>
                </p:cNvSpPr>
                <p:nvPr/>
              </p:nvSpPr>
              <p:spPr bwMode="auto">
                <a:xfrm>
                  <a:off x="3360" y="2959"/>
                  <a:ext cx="81" cy="17"/>
                </a:xfrm>
                <a:prstGeom prst="rect">
                  <a:avLst/>
                </a:prstGeom>
                <a:solidFill>
                  <a:srgbClr val="C78C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2" name="Rectangle 4766"/>
                <p:cNvSpPr>
                  <a:spLocks noChangeArrowheads="1"/>
                </p:cNvSpPr>
                <p:nvPr/>
              </p:nvSpPr>
              <p:spPr bwMode="auto">
                <a:xfrm>
                  <a:off x="3360" y="2976"/>
                  <a:ext cx="81" cy="8"/>
                </a:xfrm>
                <a:prstGeom prst="rect">
                  <a:avLst/>
                </a:prstGeom>
                <a:solidFill>
                  <a:srgbClr val="C88A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3" name="Rectangle 4767"/>
                <p:cNvSpPr>
                  <a:spLocks noChangeArrowheads="1"/>
                </p:cNvSpPr>
                <p:nvPr/>
              </p:nvSpPr>
              <p:spPr bwMode="auto">
                <a:xfrm>
                  <a:off x="3360" y="2984"/>
                  <a:ext cx="81" cy="16"/>
                </a:xfrm>
                <a:prstGeom prst="rect">
                  <a:avLst/>
                </a:prstGeom>
                <a:solidFill>
                  <a:srgbClr val="C988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4" name="Rectangle 4768"/>
                <p:cNvSpPr>
                  <a:spLocks noChangeArrowheads="1"/>
                </p:cNvSpPr>
                <p:nvPr/>
              </p:nvSpPr>
              <p:spPr bwMode="auto">
                <a:xfrm>
                  <a:off x="3360" y="3000"/>
                  <a:ext cx="81" cy="17"/>
                </a:xfrm>
                <a:prstGeom prst="rect">
                  <a:avLst/>
                </a:prstGeom>
                <a:solidFill>
                  <a:srgbClr val="CA85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5" name="Rectangle 4769"/>
                <p:cNvSpPr>
                  <a:spLocks noChangeArrowheads="1"/>
                </p:cNvSpPr>
                <p:nvPr/>
              </p:nvSpPr>
              <p:spPr bwMode="auto">
                <a:xfrm>
                  <a:off x="3360" y="3017"/>
                  <a:ext cx="81" cy="16"/>
                </a:xfrm>
                <a:prstGeom prst="rect">
                  <a:avLst/>
                </a:prstGeom>
                <a:solidFill>
                  <a:srgbClr val="CB82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6" name="Rectangle 4770"/>
                <p:cNvSpPr>
                  <a:spLocks noChangeArrowheads="1"/>
                </p:cNvSpPr>
                <p:nvPr/>
              </p:nvSpPr>
              <p:spPr bwMode="auto">
                <a:xfrm>
                  <a:off x="3360" y="3033"/>
                  <a:ext cx="81" cy="9"/>
                </a:xfrm>
                <a:prstGeom prst="rect">
                  <a:avLst/>
                </a:prstGeom>
                <a:solidFill>
                  <a:srgbClr val="CC7F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7" name="Rectangle 4771"/>
                <p:cNvSpPr>
                  <a:spLocks noChangeArrowheads="1"/>
                </p:cNvSpPr>
                <p:nvPr/>
              </p:nvSpPr>
              <p:spPr bwMode="auto">
                <a:xfrm>
                  <a:off x="3360" y="3042"/>
                  <a:ext cx="81" cy="8"/>
                </a:xfrm>
                <a:prstGeom prst="rect">
                  <a:avLst/>
                </a:prstGeom>
                <a:solidFill>
                  <a:srgbClr val="CD7D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8" name="Rectangle 4772"/>
                <p:cNvSpPr>
                  <a:spLocks noChangeArrowheads="1"/>
                </p:cNvSpPr>
                <p:nvPr/>
              </p:nvSpPr>
              <p:spPr bwMode="auto">
                <a:xfrm>
                  <a:off x="3360" y="3050"/>
                  <a:ext cx="81" cy="8"/>
                </a:xfrm>
                <a:prstGeom prst="rect">
                  <a:avLst/>
                </a:prstGeom>
                <a:solidFill>
                  <a:srgbClr val="CD7C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9" name="Rectangle 4773"/>
                <p:cNvSpPr>
                  <a:spLocks noChangeArrowheads="1"/>
                </p:cNvSpPr>
                <p:nvPr/>
              </p:nvSpPr>
              <p:spPr bwMode="auto">
                <a:xfrm>
                  <a:off x="3360" y="3058"/>
                  <a:ext cx="81" cy="17"/>
                </a:xfrm>
                <a:prstGeom prst="rect">
                  <a:avLst/>
                </a:prstGeom>
                <a:solidFill>
                  <a:srgbClr val="CE7A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0" name="Rectangle 4774"/>
                <p:cNvSpPr>
                  <a:spLocks noChangeArrowheads="1"/>
                </p:cNvSpPr>
                <p:nvPr/>
              </p:nvSpPr>
              <p:spPr bwMode="auto">
                <a:xfrm>
                  <a:off x="3360" y="3075"/>
                  <a:ext cx="81" cy="8"/>
                </a:xfrm>
                <a:prstGeom prst="rect">
                  <a:avLst/>
                </a:prstGeom>
                <a:solidFill>
                  <a:srgbClr val="CF78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1" name="Rectangle 4775"/>
                <p:cNvSpPr>
                  <a:spLocks noChangeArrowheads="1"/>
                </p:cNvSpPr>
                <p:nvPr/>
              </p:nvSpPr>
              <p:spPr bwMode="auto">
                <a:xfrm>
                  <a:off x="3360" y="3083"/>
                  <a:ext cx="81" cy="17"/>
                </a:xfrm>
                <a:prstGeom prst="rect">
                  <a:avLst/>
                </a:prstGeom>
                <a:solidFill>
                  <a:srgbClr val="D076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2" name="Rectangle 4776"/>
                <p:cNvSpPr>
                  <a:spLocks noChangeArrowheads="1"/>
                </p:cNvSpPr>
                <p:nvPr/>
              </p:nvSpPr>
              <p:spPr bwMode="auto">
                <a:xfrm>
                  <a:off x="3360" y="3100"/>
                  <a:ext cx="81" cy="8"/>
                </a:xfrm>
                <a:prstGeom prst="rect">
                  <a:avLst/>
                </a:prstGeom>
                <a:solidFill>
                  <a:srgbClr val="D173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3" name="Rectangle 4777"/>
                <p:cNvSpPr>
                  <a:spLocks noChangeArrowheads="1"/>
                </p:cNvSpPr>
                <p:nvPr/>
              </p:nvSpPr>
              <p:spPr bwMode="auto">
                <a:xfrm>
                  <a:off x="3360" y="3108"/>
                  <a:ext cx="81" cy="8"/>
                </a:xfrm>
                <a:prstGeom prst="rect">
                  <a:avLst/>
                </a:prstGeom>
                <a:solidFill>
                  <a:srgbClr val="D2728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4" name="Rectangle 4778"/>
                <p:cNvSpPr>
                  <a:spLocks noChangeArrowheads="1"/>
                </p:cNvSpPr>
                <p:nvPr/>
              </p:nvSpPr>
              <p:spPr bwMode="auto">
                <a:xfrm>
                  <a:off x="3360" y="3116"/>
                  <a:ext cx="81" cy="17"/>
                </a:xfrm>
                <a:prstGeom prst="rect">
                  <a:avLst/>
                </a:prstGeom>
                <a:solidFill>
                  <a:srgbClr val="D2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5" name="Rectangle 4779"/>
                <p:cNvSpPr>
                  <a:spLocks noChangeArrowheads="1"/>
                </p:cNvSpPr>
                <p:nvPr/>
              </p:nvSpPr>
              <p:spPr bwMode="auto">
                <a:xfrm>
                  <a:off x="3360" y="3133"/>
                  <a:ext cx="81" cy="8"/>
                </a:xfrm>
                <a:prstGeom prst="rect">
                  <a:avLst/>
                </a:prstGeom>
                <a:solidFill>
                  <a:srgbClr val="D36E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6" name="Rectangle 4780"/>
                <p:cNvSpPr>
                  <a:spLocks noChangeArrowheads="1"/>
                </p:cNvSpPr>
                <p:nvPr/>
              </p:nvSpPr>
              <p:spPr bwMode="auto">
                <a:xfrm>
                  <a:off x="3360" y="3141"/>
                  <a:ext cx="81" cy="16"/>
                </a:xfrm>
                <a:prstGeom prst="rect">
                  <a:avLst/>
                </a:prstGeom>
                <a:solidFill>
                  <a:srgbClr val="D46C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7" name="Rectangle 4781"/>
                <p:cNvSpPr>
                  <a:spLocks noChangeArrowheads="1"/>
                </p:cNvSpPr>
                <p:nvPr/>
              </p:nvSpPr>
              <p:spPr bwMode="auto">
                <a:xfrm>
                  <a:off x="3360" y="3157"/>
                  <a:ext cx="81" cy="9"/>
                </a:xfrm>
                <a:prstGeom prst="rect">
                  <a:avLst/>
                </a:prstGeom>
                <a:solidFill>
                  <a:srgbClr val="D569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8" name="Rectangle 4782"/>
                <p:cNvSpPr>
                  <a:spLocks noChangeArrowheads="1"/>
                </p:cNvSpPr>
                <p:nvPr/>
              </p:nvSpPr>
              <p:spPr bwMode="auto">
                <a:xfrm>
                  <a:off x="3360" y="3166"/>
                  <a:ext cx="81" cy="8"/>
                </a:xfrm>
                <a:prstGeom prst="rect">
                  <a:avLst/>
                </a:prstGeom>
                <a:solidFill>
                  <a:srgbClr val="D6677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9" name="Rectangle 4783"/>
                <p:cNvSpPr>
                  <a:spLocks noChangeArrowheads="1"/>
                </p:cNvSpPr>
                <p:nvPr/>
              </p:nvSpPr>
              <p:spPr bwMode="auto">
                <a:xfrm>
                  <a:off x="3360" y="3174"/>
                  <a:ext cx="81" cy="8"/>
                </a:xfrm>
                <a:prstGeom prst="rect">
                  <a:avLst/>
                </a:prstGeom>
                <a:solidFill>
                  <a:srgbClr val="D666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0" name="Rectangle 4784"/>
                <p:cNvSpPr>
                  <a:spLocks noChangeArrowheads="1"/>
                </p:cNvSpPr>
                <p:nvPr/>
              </p:nvSpPr>
              <p:spPr bwMode="auto">
                <a:xfrm>
                  <a:off x="3360" y="3182"/>
                  <a:ext cx="81" cy="17"/>
                </a:xfrm>
                <a:prstGeom prst="rect">
                  <a:avLst/>
                </a:prstGeom>
                <a:solidFill>
                  <a:srgbClr val="D764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1" name="Rectangle 4785"/>
                <p:cNvSpPr>
                  <a:spLocks noChangeArrowheads="1"/>
                </p:cNvSpPr>
                <p:nvPr/>
              </p:nvSpPr>
              <p:spPr bwMode="auto">
                <a:xfrm>
                  <a:off x="3360" y="3199"/>
                  <a:ext cx="81" cy="8"/>
                </a:xfrm>
                <a:prstGeom prst="rect">
                  <a:avLst/>
                </a:prstGeom>
                <a:solidFill>
                  <a:srgbClr val="D861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2" name="Rectangle 4786"/>
                <p:cNvSpPr>
                  <a:spLocks noChangeArrowheads="1"/>
                </p:cNvSpPr>
                <p:nvPr/>
              </p:nvSpPr>
              <p:spPr bwMode="auto">
                <a:xfrm>
                  <a:off x="3360" y="3207"/>
                  <a:ext cx="81" cy="16"/>
                </a:xfrm>
                <a:prstGeom prst="rect">
                  <a:avLst/>
                </a:prstGeom>
                <a:solidFill>
                  <a:srgbClr val="D9606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3" name="Rectangle 4787"/>
                <p:cNvSpPr>
                  <a:spLocks noChangeArrowheads="1"/>
                </p:cNvSpPr>
                <p:nvPr/>
              </p:nvSpPr>
              <p:spPr bwMode="auto">
                <a:xfrm>
                  <a:off x="3360" y="3223"/>
                  <a:ext cx="81" cy="9"/>
                </a:xfrm>
                <a:prstGeom prst="rect">
                  <a:avLst/>
                </a:prstGeom>
                <a:solidFill>
                  <a:srgbClr val="DA5D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4" name="Rectangle 4788"/>
                <p:cNvSpPr>
                  <a:spLocks noChangeArrowheads="1"/>
                </p:cNvSpPr>
                <p:nvPr/>
              </p:nvSpPr>
              <p:spPr bwMode="auto">
                <a:xfrm>
                  <a:off x="3360" y="3232"/>
                  <a:ext cx="81" cy="8"/>
                </a:xfrm>
                <a:prstGeom prst="rect">
                  <a:avLst/>
                </a:prstGeom>
                <a:solidFill>
                  <a:srgbClr val="DA5C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5" name="Rectangle 4789"/>
                <p:cNvSpPr>
                  <a:spLocks noChangeArrowheads="1"/>
                </p:cNvSpPr>
                <p:nvPr/>
              </p:nvSpPr>
              <p:spPr bwMode="auto">
                <a:xfrm>
                  <a:off x="3360" y="3240"/>
                  <a:ext cx="81" cy="16"/>
                </a:xfrm>
                <a:prstGeom prst="rect">
                  <a:avLst/>
                </a:prstGeom>
                <a:solidFill>
                  <a:srgbClr val="DB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6" name="Rectangle 4790"/>
                <p:cNvSpPr>
                  <a:spLocks noChangeArrowheads="1"/>
                </p:cNvSpPr>
                <p:nvPr/>
              </p:nvSpPr>
              <p:spPr bwMode="auto">
                <a:xfrm>
                  <a:off x="3360" y="3256"/>
                  <a:ext cx="81" cy="9"/>
                </a:xfrm>
                <a:prstGeom prst="rect">
                  <a:avLst/>
                </a:prstGeom>
                <a:solidFill>
                  <a:srgbClr val="DC57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77" name="Rectangle 4791"/>
                <p:cNvSpPr>
                  <a:spLocks noChangeArrowheads="1"/>
                </p:cNvSpPr>
                <p:nvPr/>
              </p:nvSpPr>
              <p:spPr bwMode="auto">
                <a:xfrm>
                  <a:off x="3360" y="3265"/>
                  <a:ext cx="81" cy="16"/>
                </a:xfrm>
                <a:prstGeom prst="rect">
                  <a:avLst/>
                </a:prstGeom>
                <a:solidFill>
                  <a:srgbClr val="DD56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50" name="Group 4993"/>
              <p:cNvGrpSpPr>
                <a:grpSpLocks/>
              </p:cNvGrpSpPr>
              <p:nvPr/>
            </p:nvGrpSpPr>
            <p:grpSpPr bwMode="auto">
              <a:xfrm>
                <a:off x="5436150" y="3151049"/>
                <a:ext cx="653876" cy="2517111"/>
                <a:chOff x="3360" y="2298"/>
                <a:chExt cx="441" cy="1446"/>
              </a:xfrm>
            </p:grpSpPr>
            <p:sp>
              <p:nvSpPr>
                <p:cNvPr id="4278" name="Rectangle 4793"/>
                <p:cNvSpPr>
                  <a:spLocks noChangeArrowheads="1"/>
                </p:cNvSpPr>
                <p:nvPr/>
              </p:nvSpPr>
              <p:spPr bwMode="auto">
                <a:xfrm>
                  <a:off x="3360" y="3281"/>
                  <a:ext cx="81" cy="17"/>
                </a:xfrm>
                <a:prstGeom prst="rect">
                  <a:avLst/>
                </a:prstGeom>
                <a:solidFill>
                  <a:srgbClr val="DE53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9" name="Rectangle 4794"/>
                <p:cNvSpPr>
                  <a:spLocks noChangeArrowheads="1"/>
                </p:cNvSpPr>
                <p:nvPr/>
              </p:nvSpPr>
              <p:spPr bwMode="auto">
                <a:xfrm>
                  <a:off x="3360" y="3298"/>
                  <a:ext cx="81" cy="16"/>
                </a:xfrm>
                <a:prstGeom prst="rect">
                  <a:avLst/>
                </a:prstGeom>
                <a:solidFill>
                  <a:srgbClr val="DF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0" name="Rectangle 4795"/>
                <p:cNvSpPr>
                  <a:spLocks noChangeArrowheads="1"/>
                </p:cNvSpPr>
                <p:nvPr/>
              </p:nvSpPr>
              <p:spPr bwMode="auto">
                <a:xfrm>
                  <a:off x="3360" y="3314"/>
                  <a:ext cx="81" cy="8"/>
                </a:xfrm>
                <a:prstGeom prst="rect">
                  <a:avLst/>
                </a:prstGeom>
                <a:solidFill>
                  <a:srgbClr val="E04D5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1" name="Rectangle 4796"/>
                <p:cNvSpPr>
                  <a:spLocks noChangeArrowheads="1"/>
                </p:cNvSpPr>
                <p:nvPr/>
              </p:nvSpPr>
              <p:spPr bwMode="auto">
                <a:xfrm>
                  <a:off x="3360" y="3322"/>
                  <a:ext cx="81" cy="9"/>
                </a:xfrm>
                <a:prstGeom prst="rect">
                  <a:avLst/>
                </a:prstGeom>
                <a:solidFill>
                  <a:srgbClr val="E14B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2" name="Rectangle 4797"/>
                <p:cNvSpPr>
                  <a:spLocks noChangeArrowheads="1"/>
                </p:cNvSpPr>
                <p:nvPr/>
              </p:nvSpPr>
              <p:spPr bwMode="auto">
                <a:xfrm>
                  <a:off x="3360" y="3331"/>
                  <a:ext cx="81" cy="8"/>
                </a:xfrm>
                <a:prstGeom prst="rect">
                  <a:avLst/>
                </a:prstGeom>
                <a:solidFill>
                  <a:srgbClr val="E14A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3" name="Rectangle 4798"/>
                <p:cNvSpPr>
                  <a:spLocks noChangeArrowheads="1"/>
                </p:cNvSpPr>
                <p:nvPr/>
              </p:nvSpPr>
              <p:spPr bwMode="auto">
                <a:xfrm>
                  <a:off x="3360" y="3339"/>
                  <a:ext cx="81" cy="17"/>
                </a:xfrm>
                <a:prstGeom prst="rect">
                  <a:avLst/>
                </a:prstGeom>
                <a:solidFill>
                  <a:srgbClr val="E248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4" name="Rectangle 4799"/>
                <p:cNvSpPr>
                  <a:spLocks noChangeArrowheads="1"/>
                </p:cNvSpPr>
                <p:nvPr/>
              </p:nvSpPr>
              <p:spPr bwMode="auto">
                <a:xfrm>
                  <a:off x="3360" y="3356"/>
                  <a:ext cx="81" cy="8"/>
                </a:xfrm>
                <a:prstGeom prst="rect">
                  <a:avLst/>
                </a:prstGeom>
                <a:solidFill>
                  <a:srgbClr val="E345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5" name="Rectangle 4800"/>
                <p:cNvSpPr>
                  <a:spLocks noChangeArrowheads="1"/>
                </p:cNvSpPr>
                <p:nvPr/>
              </p:nvSpPr>
              <p:spPr bwMode="auto">
                <a:xfrm>
                  <a:off x="3360" y="3364"/>
                  <a:ext cx="81" cy="16"/>
                </a:xfrm>
                <a:prstGeom prst="rect">
                  <a:avLst/>
                </a:prstGeom>
                <a:solidFill>
                  <a:srgbClr val="E444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6" name="Rectangle 4801"/>
                <p:cNvSpPr>
                  <a:spLocks noChangeArrowheads="1"/>
                </p:cNvSpPr>
                <p:nvPr/>
              </p:nvSpPr>
              <p:spPr bwMode="auto">
                <a:xfrm>
                  <a:off x="3360" y="3380"/>
                  <a:ext cx="81" cy="9"/>
                </a:xfrm>
                <a:prstGeom prst="rect">
                  <a:avLst/>
                </a:prstGeom>
                <a:solidFill>
                  <a:srgbClr val="E541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7" name="Rectangle 4802"/>
                <p:cNvSpPr>
                  <a:spLocks noChangeArrowheads="1"/>
                </p:cNvSpPr>
                <p:nvPr/>
              </p:nvSpPr>
              <p:spPr bwMode="auto">
                <a:xfrm>
                  <a:off x="3360" y="3389"/>
                  <a:ext cx="81" cy="8"/>
                </a:xfrm>
                <a:prstGeom prst="rect">
                  <a:avLst/>
                </a:prstGeom>
                <a:solidFill>
                  <a:srgbClr val="E640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8" name="Rectangle 4803"/>
                <p:cNvSpPr>
                  <a:spLocks noChangeArrowheads="1"/>
                </p:cNvSpPr>
                <p:nvPr/>
              </p:nvSpPr>
              <p:spPr bwMode="auto">
                <a:xfrm>
                  <a:off x="3360" y="3397"/>
                  <a:ext cx="81" cy="16"/>
                </a:xfrm>
                <a:prstGeom prst="rect">
                  <a:avLst/>
                </a:prstGeom>
                <a:solidFill>
                  <a:srgbClr val="E63E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89" name="Rectangle 4804"/>
                <p:cNvSpPr>
                  <a:spLocks noChangeArrowheads="1"/>
                </p:cNvSpPr>
                <p:nvPr/>
              </p:nvSpPr>
              <p:spPr bwMode="auto">
                <a:xfrm>
                  <a:off x="3360" y="3413"/>
                  <a:ext cx="81" cy="9"/>
                </a:xfrm>
                <a:prstGeom prst="rect">
                  <a:avLst/>
                </a:prstGeom>
                <a:solidFill>
                  <a:srgbClr val="E73C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0" name="Rectangle 4805"/>
                <p:cNvSpPr>
                  <a:spLocks noChangeArrowheads="1"/>
                </p:cNvSpPr>
                <p:nvPr/>
              </p:nvSpPr>
              <p:spPr bwMode="auto">
                <a:xfrm>
                  <a:off x="3360" y="3422"/>
                  <a:ext cx="81" cy="16"/>
                </a:xfrm>
                <a:prstGeom prst="rect">
                  <a:avLst/>
                </a:prstGeom>
                <a:solidFill>
                  <a:srgbClr val="E839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1" name="Rectangle 4806"/>
                <p:cNvSpPr>
                  <a:spLocks noChangeArrowheads="1"/>
                </p:cNvSpPr>
                <p:nvPr/>
              </p:nvSpPr>
              <p:spPr bwMode="auto">
                <a:xfrm>
                  <a:off x="3360" y="3438"/>
                  <a:ext cx="81" cy="17"/>
                </a:xfrm>
                <a:prstGeom prst="rect">
                  <a:avLst/>
                </a:prstGeom>
                <a:solidFill>
                  <a:srgbClr val="E936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2" name="Rectangle 4807"/>
                <p:cNvSpPr>
                  <a:spLocks noChangeArrowheads="1"/>
                </p:cNvSpPr>
                <p:nvPr/>
              </p:nvSpPr>
              <p:spPr bwMode="auto">
                <a:xfrm>
                  <a:off x="3360" y="3455"/>
                  <a:ext cx="81" cy="8"/>
                </a:xfrm>
                <a:prstGeom prst="rect">
                  <a:avLst/>
                </a:prstGeom>
                <a:solidFill>
                  <a:srgbClr val="EB34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3" name="Rectangle 4808"/>
                <p:cNvSpPr>
                  <a:spLocks noChangeArrowheads="1"/>
                </p:cNvSpPr>
                <p:nvPr/>
              </p:nvSpPr>
              <p:spPr bwMode="auto">
                <a:xfrm>
                  <a:off x="3360" y="3463"/>
                  <a:ext cx="81" cy="16"/>
                </a:xfrm>
                <a:prstGeom prst="rect">
                  <a:avLst/>
                </a:prstGeom>
                <a:solidFill>
                  <a:srgbClr val="EB32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4" name="Rectangle 4809"/>
                <p:cNvSpPr>
                  <a:spLocks noChangeArrowheads="1"/>
                </p:cNvSpPr>
                <p:nvPr/>
              </p:nvSpPr>
              <p:spPr bwMode="auto">
                <a:xfrm>
                  <a:off x="3360" y="3479"/>
                  <a:ext cx="81" cy="9"/>
                </a:xfrm>
                <a:prstGeom prst="rect">
                  <a:avLst/>
                </a:prstGeom>
                <a:solidFill>
                  <a:srgbClr val="EC2F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5" name="Rectangle 4810"/>
                <p:cNvSpPr>
                  <a:spLocks noChangeArrowheads="1"/>
                </p:cNvSpPr>
                <p:nvPr/>
              </p:nvSpPr>
              <p:spPr bwMode="auto">
                <a:xfrm>
                  <a:off x="3360" y="3488"/>
                  <a:ext cx="81" cy="8"/>
                </a:xfrm>
                <a:prstGeom prst="rect">
                  <a:avLst/>
                </a:prstGeom>
                <a:solidFill>
                  <a:srgbClr val="ED2E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6" name="Rectangle 4811"/>
                <p:cNvSpPr>
                  <a:spLocks noChangeArrowheads="1"/>
                </p:cNvSpPr>
                <p:nvPr/>
              </p:nvSpPr>
              <p:spPr bwMode="auto">
                <a:xfrm>
                  <a:off x="3360" y="3496"/>
                  <a:ext cx="81" cy="16"/>
                </a:xfrm>
                <a:prstGeom prst="rect">
                  <a:avLst/>
                </a:prstGeom>
                <a:solidFill>
                  <a:srgbClr val="ED2C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7" name="Rectangle 4812"/>
                <p:cNvSpPr>
                  <a:spLocks noChangeArrowheads="1"/>
                </p:cNvSpPr>
                <p:nvPr/>
              </p:nvSpPr>
              <p:spPr bwMode="auto">
                <a:xfrm>
                  <a:off x="3360" y="3512"/>
                  <a:ext cx="81" cy="9"/>
                </a:xfrm>
                <a:prstGeom prst="rect">
                  <a:avLst/>
                </a:prstGeom>
                <a:solidFill>
                  <a:srgbClr val="EE2A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8" name="Rectangle 4813"/>
                <p:cNvSpPr>
                  <a:spLocks noChangeArrowheads="1"/>
                </p:cNvSpPr>
                <p:nvPr/>
              </p:nvSpPr>
              <p:spPr bwMode="auto">
                <a:xfrm>
                  <a:off x="3360" y="3521"/>
                  <a:ext cx="81" cy="16"/>
                </a:xfrm>
                <a:prstGeom prst="rect">
                  <a:avLst/>
                </a:prstGeom>
                <a:solidFill>
                  <a:srgbClr val="EF28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99" name="Rectangle 4814"/>
                <p:cNvSpPr>
                  <a:spLocks noChangeArrowheads="1"/>
                </p:cNvSpPr>
                <p:nvPr/>
              </p:nvSpPr>
              <p:spPr bwMode="auto">
                <a:xfrm>
                  <a:off x="3360" y="3537"/>
                  <a:ext cx="81" cy="8"/>
                </a:xfrm>
                <a:prstGeom prst="rect">
                  <a:avLst/>
                </a:prstGeom>
                <a:solidFill>
                  <a:srgbClr val="F0252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0" name="Rectangle 4815"/>
                <p:cNvSpPr>
                  <a:spLocks noChangeArrowheads="1"/>
                </p:cNvSpPr>
                <p:nvPr/>
              </p:nvSpPr>
              <p:spPr bwMode="auto">
                <a:xfrm>
                  <a:off x="3360" y="3545"/>
                  <a:ext cx="81" cy="9"/>
                </a:xfrm>
                <a:prstGeom prst="rect">
                  <a:avLst/>
                </a:prstGeom>
                <a:solidFill>
                  <a:srgbClr val="F124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1" name="Rectangle 4816"/>
                <p:cNvSpPr>
                  <a:spLocks noChangeArrowheads="1"/>
                </p:cNvSpPr>
                <p:nvPr/>
              </p:nvSpPr>
              <p:spPr bwMode="auto">
                <a:xfrm>
                  <a:off x="3360" y="3554"/>
                  <a:ext cx="81" cy="8"/>
                </a:xfrm>
                <a:prstGeom prst="rect">
                  <a:avLst/>
                </a:prstGeom>
                <a:solidFill>
                  <a:srgbClr val="F122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2" name="Rectangle 4817"/>
                <p:cNvSpPr>
                  <a:spLocks noChangeArrowheads="1"/>
                </p:cNvSpPr>
                <p:nvPr/>
              </p:nvSpPr>
              <p:spPr bwMode="auto">
                <a:xfrm>
                  <a:off x="3360" y="3562"/>
                  <a:ext cx="81" cy="8"/>
                </a:xfrm>
                <a:prstGeom prst="rect">
                  <a:avLst/>
                </a:prstGeom>
                <a:solidFill>
                  <a:srgbClr val="F220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3" name="Rectangle 4818"/>
                <p:cNvSpPr>
                  <a:spLocks noChangeArrowheads="1"/>
                </p:cNvSpPr>
                <p:nvPr/>
              </p:nvSpPr>
              <p:spPr bwMode="auto">
                <a:xfrm>
                  <a:off x="3360" y="3570"/>
                  <a:ext cx="81" cy="8"/>
                </a:xfrm>
                <a:prstGeom prst="rect">
                  <a:avLst/>
                </a:prstGeom>
                <a:solidFill>
                  <a:srgbClr val="F21F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4" name="Rectangle 4819"/>
                <p:cNvSpPr>
                  <a:spLocks noChangeArrowheads="1"/>
                </p:cNvSpPr>
                <p:nvPr/>
              </p:nvSpPr>
              <p:spPr bwMode="auto">
                <a:xfrm>
                  <a:off x="3360" y="3578"/>
                  <a:ext cx="81" cy="17"/>
                </a:xfrm>
                <a:prstGeom prst="rect">
                  <a:avLst/>
                </a:prstGeom>
                <a:solidFill>
                  <a:srgbClr val="F31D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5" name="Rectangle 4820"/>
                <p:cNvSpPr>
                  <a:spLocks noChangeArrowheads="1"/>
                </p:cNvSpPr>
                <p:nvPr/>
              </p:nvSpPr>
              <p:spPr bwMode="auto">
                <a:xfrm>
                  <a:off x="3360" y="3595"/>
                  <a:ext cx="81" cy="17"/>
                </a:xfrm>
                <a:prstGeom prst="rect">
                  <a:avLst/>
                </a:prstGeom>
                <a:solidFill>
                  <a:srgbClr val="F51A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6" name="Rectangle 4821"/>
                <p:cNvSpPr>
                  <a:spLocks noChangeArrowheads="1"/>
                </p:cNvSpPr>
                <p:nvPr/>
              </p:nvSpPr>
              <p:spPr bwMode="auto">
                <a:xfrm>
                  <a:off x="3360" y="3612"/>
                  <a:ext cx="81" cy="8"/>
                </a:xfrm>
                <a:prstGeom prst="rect">
                  <a:avLst/>
                </a:prstGeom>
                <a:solidFill>
                  <a:srgbClr val="F518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7" name="Rectangle 4822"/>
                <p:cNvSpPr>
                  <a:spLocks noChangeArrowheads="1"/>
                </p:cNvSpPr>
                <p:nvPr/>
              </p:nvSpPr>
              <p:spPr bwMode="auto">
                <a:xfrm>
                  <a:off x="3360" y="3620"/>
                  <a:ext cx="81" cy="16"/>
                </a:xfrm>
                <a:prstGeom prst="rect">
                  <a:avLst/>
                </a:prstGeom>
                <a:solidFill>
                  <a:srgbClr val="F616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8" name="Rectangle 4823"/>
                <p:cNvSpPr>
                  <a:spLocks noChangeArrowheads="1"/>
                </p:cNvSpPr>
                <p:nvPr/>
              </p:nvSpPr>
              <p:spPr bwMode="auto">
                <a:xfrm>
                  <a:off x="3360" y="3636"/>
                  <a:ext cx="81" cy="9"/>
                </a:xfrm>
                <a:prstGeom prst="rect">
                  <a:avLst/>
                </a:prstGeom>
                <a:solidFill>
                  <a:srgbClr val="F713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09" name="Rectangle 4824"/>
                <p:cNvSpPr>
                  <a:spLocks noChangeArrowheads="1"/>
                </p:cNvSpPr>
                <p:nvPr/>
              </p:nvSpPr>
              <p:spPr bwMode="auto">
                <a:xfrm>
                  <a:off x="3360" y="3645"/>
                  <a:ext cx="81" cy="16"/>
                </a:xfrm>
                <a:prstGeom prst="rect">
                  <a:avLst/>
                </a:prstGeom>
                <a:solidFill>
                  <a:srgbClr val="F812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0" name="Rectangle 4825"/>
                <p:cNvSpPr>
                  <a:spLocks noChangeArrowheads="1"/>
                </p:cNvSpPr>
                <p:nvPr/>
              </p:nvSpPr>
              <p:spPr bwMode="auto">
                <a:xfrm>
                  <a:off x="3360" y="3661"/>
                  <a:ext cx="81" cy="8"/>
                </a:xfrm>
                <a:prstGeom prst="rect">
                  <a:avLst/>
                </a:prstGeom>
                <a:solidFill>
                  <a:srgbClr val="F90F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1" name="Rectangle 4826"/>
                <p:cNvSpPr>
                  <a:spLocks noChangeArrowheads="1"/>
                </p:cNvSpPr>
                <p:nvPr/>
              </p:nvSpPr>
              <p:spPr bwMode="auto">
                <a:xfrm>
                  <a:off x="3360" y="3669"/>
                  <a:ext cx="81" cy="9"/>
                </a:xfrm>
                <a:prstGeom prst="rect">
                  <a:avLst/>
                </a:prstGeom>
                <a:solidFill>
                  <a:srgbClr val="FA0E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2" name="Rectangle 4827"/>
                <p:cNvSpPr>
                  <a:spLocks noChangeArrowheads="1"/>
                </p:cNvSpPr>
                <p:nvPr/>
              </p:nvSpPr>
              <p:spPr bwMode="auto">
                <a:xfrm>
                  <a:off x="3360" y="3678"/>
                  <a:ext cx="81" cy="8"/>
                </a:xfrm>
                <a:prstGeom prst="rect">
                  <a:avLst/>
                </a:prstGeom>
                <a:solidFill>
                  <a:srgbClr val="FA0C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3" name="Rectangle 4828"/>
                <p:cNvSpPr>
                  <a:spLocks noChangeArrowheads="1"/>
                </p:cNvSpPr>
                <p:nvPr/>
              </p:nvSpPr>
              <p:spPr bwMode="auto">
                <a:xfrm>
                  <a:off x="3360" y="3686"/>
                  <a:ext cx="81" cy="8"/>
                </a:xfrm>
                <a:prstGeom prst="rect">
                  <a:avLst/>
                </a:prstGeom>
                <a:solidFill>
                  <a:srgbClr val="FB0A0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4" name="Rectangle 4829"/>
                <p:cNvSpPr>
                  <a:spLocks noChangeArrowheads="1"/>
                </p:cNvSpPr>
                <p:nvPr/>
              </p:nvSpPr>
              <p:spPr bwMode="auto">
                <a:xfrm>
                  <a:off x="3360" y="3694"/>
                  <a:ext cx="81" cy="8"/>
                </a:xfrm>
                <a:prstGeom prst="rect">
                  <a:avLst/>
                </a:prstGeom>
                <a:solidFill>
                  <a:srgbClr val="FC080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5" name="Rectangle 4830"/>
                <p:cNvSpPr>
                  <a:spLocks noChangeArrowheads="1"/>
                </p:cNvSpPr>
                <p:nvPr/>
              </p:nvSpPr>
              <p:spPr bwMode="auto">
                <a:xfrm>
                  <a:off x="3360" y="3702"/>
                  <a:ext cx="81" cy="17"/>
                </a:xfrm>
                <a:prstGeom prst="rect">
                  <a:avLst/>
                </a:prstGeom>
                <a:solidFill>
                  <a:srgbClr val="FC07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6" name="Rectangle 4831"/>
                <p:cNvSpPr>
                  <a:spLocks noChangeArrowheads="1"/>
                </p:cNvSpPr>
                <p:nvPr/>
              </p:nvSpPr>
              <p:spPr bwMode="auto">
                <a:xfrm>
                  <a:off x="3360" y="3719"/>
                  <a:ext cx="81" cy="16"/>
                </a:xfrm>
                <a:prstGeom prst="rect">
                  <a:avLst/>
                </a:prstGeom>
                <a:solidFill>
                  <a:srgbClr val="FD04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7" name="Rectangle 4832"/>
                <p:cNvSpPr>
                  <a:spLocks noChangeArrowheads="1"/>
                </p:cNvSpPr>
                <p:nvPr/>
              </p:nvSpPr>
              <p:spPr bwMode="auto">
                <a:xfrm>
                  <a:off x="3360" y="3735"/>
                  <a:ext cx="81" cy="9"/>
                </a:xfrm>
                <a:prstGeom prst="rect">
                  <a:avLst/>
                </a:prstGeom>
                <a:solidFill>
                  <a:srgbClr val="FF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8" name="Rectangle 4833"/>
                <p:cNvSpPr>
                  <a:spLocks noChangeArrowheads="1"/>
                </p:cNvSpPr>
                <p:nvPr/>
              </p:nvSpPr>
              <p:spPr bwMode="auto">
                <a:xfrm>
                  <a:off x="3531" y="2298"/>
                  <a:ext cx="90" cy="17"/>
                </a:xfrm>
                <a:prstGeom prst="rect">
                  <a:avLst/>
                </a:prstGeom>
                <a:solidFill>
                  <a:srgbClr val="CAD9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19" name="Rectangle 4834"/>
                <p:cNvSpPr>
                  <a:spLocks noChangeArrowheads="1"/>
                </p:cNvSpPr>
                <p:nvPr/>
              </p:nvSpPr>
              <p:spPr bwMode="auto">
                <a:xfrm>
                  <a:off x="3531" y="2315"/>
                  <a:ext cx="90" cy="16"/>
                </a:xfrm>
                <a:prstGeom prst="rect">
                  <a:avLst/>
                </a:prstGeom>
                <a:solidFill>
                  <a:srgbClr val="C8D8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0" name="Rectangle 4835"/>
                <p:cNvSpPr>
                  <a:spLocks noChangeArrowheads="1"/>
                </p:cNvSpPr>
                <p:nvPr/>
              </p:nvSpPr>
              <p:spPr bwMode="auto">
                <a:xfrm>
                  <a:off x="3531" y="2331"/>
                  <a:ext cx="90" cy="25"/>
                </a:xfrm>
                <a:prstGeom prst="rect">
                  <a:avLst/>
                </a:prstGeom>
                <a:solidFill>
                  <a:srgbClr val="C6D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1" name="Rectangle 4836"/>
                <p:cNvSpPr>
                  <a:spLocks noChangeArrowheads="1"/>
                </p:cNvSpPr>
                <p:nvPr/>
              </p:nvSpPr>
              <p:spPr bwMode="auto">
                <a:xfrm>
                  <a:off x="3531" y="2356"/>
                  <a:ext cx="90" cy="17"/>
                </a:xfrm>
                <a:prstGeom prst="rect">
                  <a:avLst/>
                </a:prstGeom>
                <a:solidFill>
                  <a:srgbClr val="C4D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2" name="Rectangle 4837"/>
                <p:cNvSpPr>
                  <a:spLocks noChangeArrowheads="1"/>
                </p:cNvSpPr>
                <p:nvPr/>
              </p:nvSpPr>
              <p:spPr bwMode="auto">
                <a:xfrm>
                  <a:off x="3531" y="2373"/>
                  <a:ext cx="90" cy="16"/>
                </a:xfrm>
                <a:prstGeom prst="rect">
                  <a:avLst/>
                </a:prstGeom>
                <a:solidFill>
                  <a:srgbClr val="C2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3" name="Rectangle 4838"/>
                <p:cNvSpPr>
                  <a:spLocks noChangeArrowheads="1"/>
                </p:cNvSpPr>
                <p:nvPr/>
              </p:nvSpPr>
              <p:spPr bwMode="auto">
                <a:xfrm>
                  <a:off x="3531" y="2389"/>
                  <a:ext cx="90" cy="25"/>
                </a:xfrm>
                <a:prstGeom prst="rect">
                  <a:avLst/>
                </a:prstGeom>
                <a:solidFill>
                  <a:srgbClr val="C0D2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4" name="Rectangle 4839"/>
                <p:cNvSpPr>
                  <a:spLocks noChangeArrowheads="1"/>
                </p:cNvSpPr>
                <p:nvPr/>
              </p:nvSpPr>
              <p:spPr bwMode="auto">
                <a:xfrm>
                  <a:off x="3531" y="2414"/>
                  <a:ext cx="90" cy="17"/>
                </a:xfrm>
                <a:prstGeom prst="rect">
                  <a:avLst/>
                </a:prstGeom>
                <a:solidFill>
                  <a:srgbClr val="BED0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5" name="Rectangle 4840"/>
                <p:cNvSpPr>
                  <a:spLocks noChangeArrowheads="1"/>
                </p:cNvSpPr>
                <p:nvPr/>
              </p:nvSpPr>
              <p:spPr bwMode="auto">
                <a:xfrm>
                  <a:off x="3531" y="2431"/>
                  <a:ext cx="90" cy="16"/>
                </a:xfrm>
                <a:prstGeom prst="rect">
                  <a:avLst/>
                </a:prstGeom>
                <a:solidFill>
                  <a:srgbClr val="BCCF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6" name="Rectangle 4841"/>
                <p:cNvSpPr>
                  <a:spLocks noChangeArrowheads="1"/>
                </p:cNvSpPr>
                <p:nvPr/>
              </p:nvSpPr>
              <p:spPr bwMode="auto">
                <a:xfrm>
                  <a:off x="3531" y="2447"/>
                  <a:ext cx="90" cy="17"/>
                </a:xfrm>
                <a:prstGeom prst="rect">
                  <a:avLst/>
                </a:prstGeom>
                <a:solidFill>
                  <a:srgbClr val="BACE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7" name="Rectangle 4842"/>
                <p:cNvSpPr>
                  <a:spLocks noChangeArrowheads="1"/>
                </p:cNvSpPr>
                <p:nvPr/>
              </p:nvSpPr>
              <p:spPr bwMode="auto">
                <a:xfrm>
                  <a:off x="3531" y="2464"/>
                  <a:ext cx="90" cy="8"/>
                </a:xfrm>
                <a:prstGeom prst="rect">
                  <a:avLst/>
                </a:prstGeom>
                <a:solidFill>
                  <a:srgbClr val="B9CC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8" name="Rectangle 4843"/>
                <p:cNvSpPr>
                  <a:spLocks noChangeArrowheads="1"/>
                </p:cNvSpPr>
                <p:nvPr/>
              </p:nvSpPr>
              <p:spPr bwMode="auto">
                <a:xfrm>
                  <a:off x="3531" y="2472"/>
                  <a:ext cx="90" cy="25"/>
                </a:xfrm>
                <a:prstGeom prst="rect">
                  <a:avLst/>
                </a:prstGeom>
                <a:solidFill>
                  <a:srgbClr val="B7CB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29" name="Rectangle 4844"/>
                <p:cNvSpPr>
                  <a:spLocks noChangeArrowheads="1"/>
                </p:cNvSpPr>
                <p:nvPr/>
              </p:nvSpPr>
              <p:spPr bwMode="auto">
                <a:xfrm>
                  <a:off x="3531" y="2497"/>
                  <a:ext cx="90" cy="16"/>
                </a:xfrm>
                <a:prstGeom prst="rect">
                  <a:avLst/>
                </a:prstGeom>
                <a:solidFill>
                  <a:srgbClr val="B5C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0" name="Rectangle 4845"/>
                <p:cNvSpPr>
                  <a:spLocks noChangeArrowheads="1"/>
                </p:cNvSpPr>
                <p:nvPr/>
              </p:nvSpPr>
              <p:spPr bwMode="auto">
                <a:xfrm>
                  <a:off x="3531" y="2513"/>
                  <a:ext cx="90" cy="25"/>
                </a:xfrm>
                <a:prstGeom prst="rect">
                  <a:avLst/>
                </a:prstGeom>
                <a:solidFill>
                  <a:srgbClr val="B3C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1" name="Rectangle 4846"/>
                <p:cNvSpPr>
                  <a:spLocks noChangeArrowheads="1"/>
                </p:cNvSpPr>
                <p:nvPr/>
              </p:nvSpPr>
              <p:spPr bwMode="auto">
                <a:xfrm>
                  <a:off x="3531" y="2538"/>
                  <a:ext cx="90" cy="140"/>
                </a:xfrm>
                <a:prstGeom prst="rect">
                  <a:avLst/>
                </a:prstGeom>
                <a:solidFill>
                  <a:srgbClr val="B1C7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2" name="Rectangle 4847"/>
                <p:cNvSpPr>
                  <a:spLocks noChangeArrowheads="1"/>
                </p:cNvSpPr>
                <p:nvPr/>
              </p:nvSpPr>
              <p:spPr bwMode="auto">
                <a:xfrm>
                  <a:off x="3531" y="2678"/>
                  <a:ext cx="90" cy="9"/>
                </a:xfrm>
                <a:prstGeom prst="rect">
                  <a:avLst/>
                </a:prstGeom>
                <a:solidFill>
                  <a:srgbClr val="B0C5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3" name="Rectangle 4848"/>
                <p:cNvSpPr>
                  <a:spLocks noChangeArrowheads="1"/>
                </p:cNvSpPr>
                <p:nvPr/>
              </p:nvSpPr>
              <p:spPr bwMode="auto">
                <a:xfrm>
                  <a:off x="3531" y="2687"/>
                  <a:ext cx="90" cy="16"/>
                </a:xfrm>
                <a:prstGeom prst="rect">
                  <a:avLst/>
                </a:prstGeom>
                <a:solidFill>
                  <a:srgbClr val="B1C3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4" name="Rectangle 4849"/>
                <p:cNvSpPr>
                  <a:spLocks noChangeArrowheads="1"/>
                </p:cNvSpPr>
                <p:nvPr/>
              </p:nvSpPr>
              <p:spPr bwMode="auto">
                <a:xfrm>
                  <a:off x="3531" y="2703"/>
                  <a:ext cx="90" cy="8"/>
                </a:xfrm>
                <a:prstGeom prst="rect">
                  <a:avLst/>
                </a:prstGeom>
                <a:solidFill>
                  <a:srgbClr val="B2C0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5" name="Rectangle 4850"/>
                <p:cNvSpPr>
                  <a:spLocks noChangeArrowheads="1"/>
                </p:cNvSpPr>
                <p:nvPr/>
              </p:nvSpPr>
              <p:spPr bwMode="auto">
                <a:xfrm>
                  <a:off x="3531" y="2711"/>
                  <a:ext cx="90" cy="9"/>
                </a:xfrm>
                <a:prstGeom prst="rect">
                  <a:avLst/>
                </a:prstGeom>
                <a:solidFill>
                  <a:srgbClr val="B3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6" name="Rectangle 4851"/>
                <p:cNvSpPr>
                  <a:spLocks noChangeArrowheads="1"/>
                </p:cNvSpPr>
                <p:nvPr/>
              </p:nvSpPr>
              <p:spPr bwMode="auto">
                <a:xfrm>
                  <a:off x="3531" y="2720"/>
                  <a:ext cx="90" cy="16"/>
                </a:xfrm>
                <a:prstGeom prst="rect">
                  <a:avLst/>
                </a:prstGeom>
                <a:solidFill>
                  <a:srgbClr val="B4BD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7" name="Rectangle 4852"/>
                <p:cNvSpPr>
                  <a:spLocks noChangeArrowheads="1"/>
                </p:cNvSpPr>
                <p:nvPr/>
              </p:nvSpPr>
              <p:spPr bwMode="auto">
                <a:xfrm>
                  <a:off x="3531" y="2736"/>
                  <a:ext cx="90" cy="8"/>
                </a:xfrm>
                <a:prstGeom prst="rect">
                  <a:avLst/>
                </a:prstGeom>
                <a:solidFill>
                  <a:srgbClr val="B5BA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8" name="Rectangle 4853"/>
                <p:cNvSpPr>
                  <a:spLocks noChangeArrowheads="1"/>
                </p:cNvSpPr>
                <p:nvPr/>
              </p:nvSpPr>
              <p:spPr bwMode="auto">
                <a:xfrm>
                  <a:off x="3531" y="2744"/>
                  <a:ext cx="90" cy="17"/>
                </a:xfrm>
                <a:prstGeom prst="rect">
                  <a:avLst/>
                </a:prstGeom>
                <a:solidFill>
                  <a:srgbClr val="B5B9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39" name="Rectangle 4854"/>
                <p:cNvSpPr>
                  <a:spLocks noChangeArrowheads="1"/>
                </p:cNvSpPr>
                <p:nvPr/>
              </p:nvSpPr>
              <p:spPr bwMode="auto">
                <a:xfrm>
                  <a:off x="3531" y="2761"/>
                  <a:ext cx="90" cy="8"/>
                </a:xfrm>
                <a:prstGeom prst="rect">
                  <a:avLst/>
                </a:prstGeom>
                <a:solidFill>
                  <a:srgbClr val="B6B6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0" name="Rectangle 4855"/>
                <p:cNvSpPr>
                  <a:spLocks noChangeArrowheads="1"/>
                </p:cNvSpPr>
                <p:nvPr/>
              </p:nvSpPr>
              <p:spPr bwMode="auto">
                <a:xfrm>
                  <a:off x="3531" y="2769"/>
                  <a:ext cx="90" cy="8"/>
                </a:xfrm>
                <a:prstGeom prst="rect">
                  <a:avLst/>
                </a:prstGeom>
                <a:solidFill>
                  <a:srgbClr val="B7B5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1" name="Rectangle 4856"/>
                <p:cNvSpPr>
                  <a:spLocks noChangeArrowheads="1"/>
                </p:cNvSpPr>
                <p:nvPr/>
              </p:nvSpPr>
              <p:spPr bwMode="auto">
                <a:xfrm>
                  <a:off x="3531" y="2777"/>
                  <a:ext cx="90" cy="17"/>
                </a:xfrm>
                <a:prstGeom prst="rect">
                  <a:avLst/>
                </a:prstGeom>
                <a:solidFill>
                  <a:srgbClr val="B8B3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2" name="Rectangle 4857"/>
                <p:cNvSpPr>
                  <a:spLocks noChangeArrowheads="1"/>
                </p:cNvSpPr>
                <p:nvPr/>
              </p:nvSpPr>
              <p:spPr bwMode="auto">
                <a:xfrm>
                  <a:off x="3531" y="2794"/>
                  <a:ext cx="90" cy="8"/>
                </a:xfrm>
                <a:prstGeom prst="rect">
                  <a:avLst/>
                </a:prstGeom>
                <a:solidFill>
                  <a:srgbClr val="B9B0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3" name="Rectangle 4858"/>
                <p:cNvSpPr>
                  <a:spLocks noChangeArrowheads="1"/>
                </p:cNvSpPr>
                <p:nvPr/>
              </p:nvSpPr>
              <p:spPr bwMode="auto">
                <a:xfrm>
                  <a:off x="3531" y="2802"/>
                  <a:ext cx="90" cy="8"/>
                </a:xfrm>
                <a:prstGeom prst="rect">
                  <a:avLst/>
                </a:prstGeom>
                <a:solidFill>
                  <a:srgbClr val="B9AF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4" name="Rectangle 4859"/>
                <p:cNvSpPr>
                  <a:spLocks noChangeArrowheads="1"/>
                </p:cNvSpPr>
                <p:nvPr/>
              </p:nvSpPr>
              <p:spPr bwMode="auto">
                <a:xfrm>
                  <a:off x="3531" y="2810"/>
                  <a:ext cx="90" cy="9"/>
                </a:xfrm>
                <a:prstGeom prst="rect">
                  <a:avLst/>
                </a:prstGeom>
                <a:solidFill>
                  <a:srgbClr val="BAA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5" name="Rectangle 4860"/>
                <p:cNvSpPr>
                  <a:spLocks noChangeArrowheads="1"/>
                </p:cNvSpPr>
                <p:nvPr/>
              </p:nvSpPr>
              <p:spPr bwMode="auto">
                <a:xfrm>
                  <a:off x="3531" y="2819"/>
                  <a:ext cx="90" cy="8"/>
                </a:xfrm>
                <a:prstGeom prst="rect">
                  <a:avLst/>
                </a:prstGeom>
                <a:solidFill>
                  <a:srgbClr val="BBAB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6" name="Rectangle 4861"/>
                <p:cNvSpPr>
                  <a:spLocks noChangeArrowheads="1"/>
                </p:cNvSpPr>
                <p:nvPr/>
              </p:nvSpPr>
              <p:spPr bwMode="auto">
                <a:xfrm>
                  <a:off x="3531" y="2827"/>
                  <a:ext cx="90" cy="8"/>
                </a:xfrm>
                <a:prstGeom prst="rect">
                  <a:avLst/>
                </a:prstGeom>
                <a:solidFill>
                  <a:srgbClr val="BBA9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7" name="Rectangle 4862"/>
                <p:cNvSpPr>
                  <a:spLocks noChangeArrowheads="1"/>
                </p:cNvSpPr>
                <p:nvPr/>
              </p:nvSpPr>
              <p:spPr bwMode="auto">
                <a:xfrm>
                  <a:off x="3531" y="2835"/>
                  <a:ext cx="90" cy="9"/>
                </a:xfrm>
                <a:prstGeom prst="rect">
                  <a:avLst/>
                </a:prstGeom>
                <a:solidFill>
                  <a:srgbClr val="BCA8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8" name="Rectangle 4863"/>
                <p:cNvSpPr>
                  <a:spLocks noChangeArrowheads="1"/>
                </p:cNvSpPr>
                <p:nvPr/>
              </p:nvSpPr>
              <p:spPr bwMode="auto">
                <a:xfrm>
                  <a:off x="3531" y="2844"/>
                  <a:ext cx="90" cy="16"/>
                </a:xfrm>
                <a:prstGeom prst="rect">
                  <a:avLst/>
                </a:prstGeom>
                <a:solidFill>
                  <a:srgbClr val="BDA6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49" name="Rectangle 4864"/>
                <p:cNvSpPr>
                  <a:spLocks noChangeArrowheads="1"/>
                </p:cNvSpPr>
                <p:nvPr/>
              </p:nvSpPr>
              <p:spPr bwMode="auto">
                <a:xfrm>
                  <a:off x="3531" y="2860"/>
                  <a:ext cx="90" cy="8"/>
                </a:xfrm>
                <a:prstGeom prst="rect">
                  <a:avLst/>
                </a:prstGeom>
                <a:solidFill>
                  <a:srgbClr val="BEA4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0" name="Rectangle 4865"/>
                <p:cNvSpPr>
                  <a:spLocks noChangeArrowheads="1"/>
                </p:cNvSpPr>
                <p:nvPr/>
              </p:nvSpPr>
              <p:spPr bwMode="auto">
                <a:xfrm>
                  <a:off x="3531" y="2868"/>
                  <a:ext cx="90" cy="17"/>
                </a:xfrm>
                <a:prstGeom prst="rect">
                  <a:avLst/>
                </a:prstGeom>
                <a:solidFill>
                  <a:srgbClr val="BEA2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1" name="Rectangle 4866"/>
                <p:cNvSpPr>
                  <a:spLocks noChangeArrowheads="1"/>
                </p:cNvSpPr>
                <p:nvPr/>
              </p:nvSpPr>
              <p:spPr bwMode="auto">
                <a:xfrm>
                  <a:off x="3531" y="2885"/>
                  <a:ext cx="90" cy="8"/>
                </a:xfrm>
                <a:prstGeom prst="rect">
                  <a:avLst/>
                </a:prstGeom>
                <a:solidFill>
                  <a:srgbClr val="C09F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2" name="Rectangle 4867"/>
                <p:cNvSpPr>
                  <a:spLocks noChangeArrowheads="1"/>
                </p:cNvSpPr>
                <p:nvPr/>
              </p:nvSpPr>
              <p:spPr bwMode="auto">
                <a:xfrm>
                  <a:off x="3531" y="2893"/>
                  <a:ext cx="90" cy="8"/>
                </a:xfrm>
                <a:prstGeom prst="rect">
                  <a:avLst/>
                </a:prstGeom>
                <a:solidFill>
                  <a:srgbClr val="C09E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3" name="Rectangle 4868"/>
                <p:cNvSpPr>
                  <a:spLocks noChangeArrowheads="1"/>
                </p:cNvSpPr>
                <p:nvPr/>
              </p:nvSpPr>
              <p:spPr bwMode="auto">
                <a:xfrm>
                  <a:off x="3531" y="2901"/>
                  <a:ext cx="90" cy="17"/>
                </a:xfrm>
                <a:prstGeom prst="rect">
                  <a:avLst/>
                </a:prstGeom>
                <a:solidFill>
                  <a:srgbClr val="C19C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4" name="Rectangle 4869"/>
                <p:cNvSpPr>
                  <a:spLocks noChangeArrowheads="1"/>
                </p:cNvSpPr>
                <p:nvPr/>
              </p:nvSpPr>
              <p:spPr bwMode="auto">
                <a:xfrm>
                  <a:off x="3531" y="2918"/>
                  <a:ext cx="90" cy="8"/>
                </a:xfrm>
                <a:prstGeom prst="rect">
                  <a:avLst/>
                </a:prstGeom>
                <a:solidFill>
                  <a:srgbClr val="C299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5" name="Rectangle 4870"/>
                <p:cNvSpPr>
                  <a:spLocks noChangeArrowheads="1"/>
                </p:cNvSpPr>
                <p:nvPr/>
              </p:nvSpPr>
              <p:spPr bwMode="auto">
                <a:xfrm>
                  <a:off x="3531" y="2926"/>
                  <a:ext cx="90" cy="8"/>
                </a:xfrm>
                <a:prstGeom prst="rect">
                  <a:avLst/>
                </a:prstGeom>
                <a:solidFill>
                  <a:srgbClr val="C398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6" name="Rectangle 4871"/>
                <p:cNvSpPr>
                  <a:spLocks noChangeArrowheads="1"/>
                </p:cNvSpPr>
                <p:nvPr/>
              </p:nvSpPr>
              <p:spPr bwMode="auto">
                <a:xfrm>
                  <a:off x="3531" y="2934"/>
                  <a:ext cx="90" cy="9"/>
                </a:xfrm>
                <a:prstGeom prst="rect">
                  <a:avLst/>
                </a:prstGeom>
                <a:solidFill>
                  <a:srgbClr val="C396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7" name="Rectangle 4872"/>
                <p:cNvSpPr>
                  <a:spLocks noChangeArrowheads="1"/>
                </p:cNvSpPr>
                <p:nvPr/>
              </p:nvSpPr>
              <p:spPr bwMode="auto">
                <a:xfrm>
                  <a:off x="3531" y="2943"/>
                  <a:ext cx="90" cy="8"/>
                </a:xfrm>
                <a:prstGeom prst="rect">
                  <a:avLst/>
                </a:prstGeom>
                <a:solidFill>
                  <a:srgbClr val="C494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8" name="Rectangle 4873"/>
                <p:cNvSpPr>
                  <a:spLocks noChangeArrowheads="1"/>
                </p:cNvSpPr>
                <p:nvPr/>
              </p:nvSpPr>
              <p:spPr bwMode="auto">
                <a:xfrm>
                  <a:off x="3531" y="2951"/>
                  <a:ext cx="90" cy="16"/>
                </a:xfrm>
                <a:prstGeom prst="rect">
                  <a:avLst/>
                </a:prstGeom>
                <a:solidFill>
                  <a:srgbClr val="C592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59" name="Rectangle 4874"/>
                <p:cNvSpPr>
                  <a:spLocks noChangeArrowheads="1"/>
                </p:cNvSpPr>
                <p:nvPr/>
              </p:nvSpPr>
              <p:spPr bwMode="auto">
                <a:xfrm>
                  <a:off x="3531" y="2967"/>
                  <a:ext cx="90" cy="9"/>
                </a:xfrm>
                <a:prstGeom prst="rect">
                  <a:avLst/>
                </a:prstGeom>
                <a:solidFill>
                  <a:srgbClr val="C590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0" name="Rectangle 4875"/>
                <p:cNvSpPr>
                  <a:spLocks noChangeArrowheads="1"/>
                </p:cNvSpPr>
                <p:nvPr/>
              </p:nvSpPr>
              <p:spPr bwMode="auto">
                <a:xfrm>
                  <a:off x="3531" y="2976"/>
                  <a:ext cx="90" cy="8"/>
                </a:xfrm>
                <a:prstGeom prst="rect">
                  <a:avLst/>
                </a:prstGeom>
                <a:solidFill>
                  <a:srgbClr val="C68E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1" name="Rectangle 4876"/>
                <p:cNvSpPr>
                  <a:spLocks noChangeArrowheads="1"/>
                </p:cNvSpPr>
                <p:nvPr/>
              </p:nvSpPr>
              <p:spPr bwMode="auto">
                <a:xfrm>
                  <a:off x="3531" y="2984"/>
                  <a:ext cx="90" cy="8"/>
                </a:xfrm>
                <a:prstGeom prst="rect">
                  <a:avLst/>
                </a:prstGeom>
                <a:solidFill>
                  <a:srgbClr val="C78D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2" name="Rectangle 4877"/>
                <p:cNvSpPr>
                  <a:spLocks noChangeArrowheads="1"/>
                </p:cNvSpPr>
                <p:nvPr/>
              </p:nvSpPr>
              <p:spPr bwMode="auto">
                <a:xfrm>
                  <a:off x="3531" y="2992"/>
                  <a:ext cx="90" cy="17"/>
                </a:xfrm>
                <a:prstGeom prst="rect">
                  <a:avLst/>
                </a:prstGeom>
                <a:solidFill>
                  <a:srgbClr val="C88B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3" name="Rectangle 4878"/>
                <p:cNvSpPr>
                  <a:spLocks noChangeArrowheads="1"/>
                </p:cNvSpPr>
                <p:nvPr/>
              </p:nvSpPr>
              <p:spPr bwMode="auto">
                <a:xfrm>
                  <a:off x="3531" y="3009"/>
                  <a:ext cx="90" cy="16"/>
                </a:xfrm>
                <a:prstGeom prst="rect">
                  <a:avLst/>
                </a:prstGeom>
                <a:solidFill>
                  <a:srgbClr val="C988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4" name="Rectangle 4879"/>
                <p:cNvSpPr>
                  <a:spLocks noChangeArrowheads="1"/>
                </p:cNvSpPr>
                <p:nvPr/>
              </p:nvSpPr>
              <p:spPr bwMode="auto">
                <a:xfrm>
                  <a:off x="3531" y="3025"/>
                  <a:ext cx="90" cy="17"/>
                </a:xfrm>
                <a:prstGeom prst="rect">
                  <a:avLst/>
                </a:prstGeom>
                <a:solidFill>
                  <a:srgbClr val="CA85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5" name="Rectangle 4880"/>
                <p:cNvSpPr>
                  <a:spLocks noChangeArrowheads="1"/>
                </p:cNvSpPr>
                <p:nvPr/>
              </p:nvSpPr>
              <p:spPr bwMode="auto">
                <a:xfrm>
                  <a:off x="3531" y="3042"/>
                  <a:ext cx="90" cy="16"/>
                </a:xfrm>
                <a:prstGeom prst="rect">
                  <a:avLst/>
                </a:prstGeom>
                <a:solidFill>
                  <a:srgbClr val="CB82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6" name="Rectangle 4881"/>
                <p:cNvSpPr>
                  <a:spLocks noChangeArrowheads="1"/>
                </p:cNvSpPr>
                <p:nvPr/>
              </p:nvSpPr>
              <p:spPr bwMode="auto">
                <a:xfrm>
                  <a:off x="3531" y="3058"/>
                  <a:ext cx="90" cy="8"/>
                </a:xfrm>
                <a:prstGeom prst="rect">
                  <a:avLst/>
                </a:prstGeom>
                <a:solidFill>
                  <a:srgbClr val="CD7F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7" name="Rectangle 4882"/>
                <p:cNvSpPr>
                  <a:spLocks noChangeArrowheads="1"/>
                </p:cNvSpPr>
                <p:nvPr/>
              </p:nvSpPr>
              <p:spPr bwMode="auto">
                <a:xfrm>
                  <a:off x="3531" y="3066"/>
                  <a:ext cx="90" cy="9"/>
                </a:xfrm>
                <a:prstGeom prst="rect">
                  <a:avLst/>
                </a:prstGeom>
                <a:solidFill>
                  <a:srgbClr val="CD7D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8" name="Rectangle 4883"/>
                <p:cNvSpPr>
                  <a:spLocks noChangeArrowheads="1"/>
                </p:cNvSpPr>
                <p:nvPr/>
              </p:nvSpPr>
              <p:spPr bwMode="auto">
                <a:xfrm>
                  <a:off x="3531" y="3075"/>
                  <a:ext cx="90" cy="16"/>
                </a:xfrm>
                <a:prstGeom prst="rect">
                  <a:avLst/>
                </a:prstGeom>
                <a:solidFill>
                  <a:srgbClr val="CE7B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69" name="Rectangle 4884"/>
                <p:cNvSpPr>
                  <a:spLocks noChangeArrowheads="1"/>
                </p:cNvSpPr>
                <p:nvPr/>
              </p:nvSpPr>
              <p:spPr bwMode="auto">
                <a:xfrm>
                  <a:off x="3531" y="3091"/>
                  <a:ext cx="90" cy="9"/>
                </a:xfrm>
                <a:prstGeom prst="rect">
                  <a:avLst/>
                </a:prstGeom>
                <a:solidFill>
                  <a:srgbClr val="CF79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0" name="Rectangle 4885"/>
                <p:cNvSpPr>
                  <a:spLocks noChangeArrowheads="1"/>
                </p:cNvSpPr>
                <p:nvPr/>
              </p:nvSpPr>
              <p:spPr bwMode="auto">
                <a:xfrm>
                  <a:off x="3531" y="3100"/>
                  <a:ext cx="90" cy="16"/>
                </a:xfrm>
                <a:prstGeom prst="rect">
                  <a:avLst/>
                </a:prstGeom>
                <a:solidFill>
                  <a:srgbClr val="CF77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1" name="Rectangle 4886"/>
                <p:cNvSpPr>
                  <a:spLocks noChangeArrowheads="1"/>
                </p:cNvSpPr>
                <p:nvPr/>
              </p:nvSpPr>
              <p:spPr bwMode="auto">
                <a:xfrm>
                  <a:off x="3531" y="3116"/>
                  <a:ext cx="90" cy="8"/>
                </a:xfrm>
                <a:prstGeom prst="rect">
                  <a:avLst/>
                </a:prstGeom>
                <a:solidFill>
                  <a:srgbClr val="D1748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2" name="Rectangle 4887"/>
                <p:cNvSpPr>
                  <a:spLocks noChangeArrowheads="1"/>
                </p:cNvSpPr>
                <p:nvPr/>
              </p:nvSpPr>
              <p:spPr bwMode="auto">
                <a:xfrm>
                  <a:off x="3531" y="3124"/>
                  <a:ext cx="90" cy="9"/>
                </a:xfrm>
                <a:prstGeom prst="rect">
                  <a:avLst/>
                </a:prstGeom>
                <a:solidFill>
                  <a:srgbClr val="D173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3" name="Rectangle 4888"/>
                <p:cNvSpPr>
                  <a:spLocks noChangeArrowheads="1"/>
                </p:cNvSpPr>
                <p:nvPr/>
              </p:nvSpPr>
              <p:spPr bwMode="auto">
                <a:xfrm>
                  <a:off x="3531" y="3133"/>
                  <a:ext cx="90" cy="16"/>
                </a:xfrm>
                <a:prstGeom prst="rect">
                  <a:avLst/>
                </a:prstGeom>
                <a:solidFill>
                  <a:srgbClr val="D271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4" name="Rectangle 4889"/>
                <p:cNvSpPr>
                  <a:spLocks noChangeArrowheads="1"/>
                </p:cNvSpPr>
                <p:nvPr/>
              </p:nvSpPr>
              <p:spPr bwMode="auto">
                <a:xfrm>
                  <a:off x="3531" y="3149"/>
                  <a:ext cx="90" cy="17"/>
                </a:xfrm>
                <a:prstGeom prst="rect">
                  <a:avLst/>
                </a:prstGeom>
                <a:solidFill>
                  <a:srgbClr val="D36E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5" name="Rectangle 4890"/>
                <p:cNvSpPr>
                  <a:spLocks noChangeArrowheads="1"/>
                </p:cNvSpPr>
                <p:nvPr/>
              </p:nvSpPr>
              <p:spPr bwMode="auto">
                <a:xfrm>
                  <a:off x="3531" y="3166"/>
                  <a:ext cx="90" cy="16"/>
                </a:xfrm>
                <a:prstGeom prst="rect">
                  <a:avLst/>
                </a:prstGeom>
                <a:solidFill>
                  <a:srgbClr val="D46B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6" name="Rectangle 4891"/>
                <p:cNvSpPr>
                  <a:spLocks noChangeArrowheads="1"/>
                </p:cNvSpPr>
                <p:nvPr/>
              </p:nvSpPr>
              <p:spPr bwMode="auto">
                <a:xfrm>
                  <a:off x="3531" y="3182"/>
                  <a:ext cx="90" cy="8"/>
                </a:xfrm>
                <a:prstGeom prst="rect">
                  <a:avLst/>
                </a:prstGeom>
                <a:solidFill>
                  <a:srgbClr val="D6687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7" name="Rectangle 4892"/>
                <p:cNvSpPr>
                  <a:spLocks noChangeArrowheads="1"/>
                </p:cNvSpPr>
                <p:nvPr/>
              </p:nvSpPr>
              <p:spPr bwMode="auto">
                <a:xfrm>
                  <a:off x="3531" y="3190"/>
                  <a:ext cx="90" cy="17"/>
                </a:xfrm>
                <a:prstGeom prst="rect">
                  <a:avLst/>
                </a:prstGeom>
                <a:solidFill>
                  <a:srgbClr val="D666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8" name="Rectangle 4893"/>
                <p:cNvSpPr>
                  <a:spLocks noChangeArrowheads="1"/>
                </p:cNvSpPr>
                <p:nvPr/>
              </p:nvSpPr>
              <p:spPr bwMode="auto">
                <a:xfrm>
                  <a:off x="3531" y="3207"/>
                  <a:ext cx="90" cy="8"/>
                </a:xfrm>
                <a:prstGeom prst="rect">
                  <a:avLst/>
                </a:prstGeom>
                <a:solidFill>
                  <a:srgbClr val="D763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79" name="Rectangle 4894"/>
                <p:cNvSpPr>
                  <a:spLocks noChangeArrowheads="1"/>
                </p:cNvSpPr>
                <p:nvPr/>
              </p:nvSpPr>
              <p:spPr bwMode="auto">
                <a:xfrm>
                  <a:off x="3531" y="3215"/>
                  <a:ext cx="90" cy="8"/>
                </a:xfrm>
                <a:prstGeom prst="rect">
                  <a:avLst/>
                </a:prstGeom>
                <a:solidFill>
                  <a:srgbClr val="D862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0" name="Rectangle 4895"/>
                <p:cNvSpPr>
                  <a:spLocks noChangeArrowheads="1"/>
                </p:cNvSpPr>
                <p:nvPr/>
              </p:nvSpPr>
              <p:spPr bwMode="auto">
                <a:xfrm>
                  <a:off x="3531" y="3223"/>
                  <a:ext cx="90" cy="17"/>
                </a:xfrm>
                <a:prstGeom prst="rect">
                  <a:avLst/>
                </a:prstGeom>
                <a:solidFill>
                  <a:srgbClr val="D9606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1" name="Rectangle 4896"/>
                <p:cNvSpPr>
                  <a:spLocks noChangeArrowheads="1"/>
                </p:cNvSpPr>
                <p:nvPr/>
              </p:nvSpPr>
              <p:spPr bwMode="auto">
                <a:xfrm>
                  <a:off x="3531" y="3240"/>
                  <a:ext cx="90" cy="16"/>
                </a:xfrm>
                <a:prstGeom prst="rect">
                  <a:avLst/>
                </a:prstGeom>
                <a:solidFill>
                  <a:srgbClr val="DA5D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2" name="Rectangle 4897"/>
                <p:cNvSpPr>
                  <a:spLocks noChangeArrowheads="1"/>
                </p:cNvSpPr>
                <p:nvPr/>
              </p:nvSpPr>
              <p:spPr bwMode="auto">
                <a:xfrm>
                  <a:off x="3531" y="3256"/>
                  <a:ext cx="90" cy="17"/>
                </a:xfrm>
                <a:prstGeom prst="rect">
                  <a:avLst/>
                </a:prstGeom>
                <a:solidFill>
                  <a:srgbClr val="DB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3" name="Rectangle 4898"/>
                <p:cNvSpPr>
                  <a:spLocks noChangeArrowheads="1"/>
                </p:cNvSpPr>
                <p:nvPr/>
              </p:nvSpPr>
              <p:spPr bwMode="auto">
                <a:xfrm>
                  <a:off x="3531" y="3273"/>
                  <a:ext cx="90" cy="8"/>
                </a:xfrm>
                <a:prstGeom prst="rect">
                  <a:avLst/>
                </a:prstGeom>
                <a:solidFill>
                  <a:srgbClr val="DC57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4" name="Rectangle 4899"/>
                <p:cNvSpPr>
                  <a:spLocks noChangeArrowheads="1"/>
                </p:cNvSpPr>
                <p:nvPr/>
              </p:nvSpPr>
              <p:spPr bwMode="auto">
                <a:xfrm>
                  <a:off x="3531" y="3281"/>
                  <a:ext cx="90" cy="8"/>
                </a:xfrm>
                <a:prstGeom prst="rect">
                  <a:avLst/>
                </a:prstGeom>
                <a:solidFill>
                  <a:srgbClr val="DD56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5" name="Rectangle 4900"/>
                <p:cNvSpPr>
                  <a:spLocks noChangeArrowheads="1"/>
                </p:cNvSpPr>
                <p:nvPr/>
              </p:nvSpPr>
              <p:spPr bwMode="auto">
                <a:xfrm>
                  <a:off x="3531" y="3289"/>
                  <a:ext cx="90" cy="17"/>
                </a:xfrm>
                <a:prstGeom prst="rect">
                  <a:avLst/>
                </a:prstGeom>
                <a:solidFill>
                  <a:srgbClr val="DE54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6" name="Rectangle 4901"/>
                <p:cNvSpPr>
                  <a:spLocks noChangeArrowheads="1"/>
                </p:cNvSpPr>
                <p:nvPr/>
              </p:nvSpPr>
              <p:spPr bwMode="auto">
                <a:xfrm>
                  <a:off x="3531" y="3306"/>
                  <a:ext cx="90" cy="8"/>
                </a:xfrm>
                <a:prstGeom prst="rect">
                  <a:avLst/>
                </a:prstGeom>
                <a:solidFill>
                  <a:srgbClr val="DE51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7" name="Rectangle 4902"/>
                <p:cNvSpPr>
                  <a:spLocks noChangeArrowheads="1"/>
                </p:cNvSpPr>
                <p:nvPr/>
              </p:nvSpPr>
              <p:spPr bwMode="auto">
                <a:xfrm>
                  <a:off x="3531" y="3314"/>
                  <a:ext cx="90" cy="17"/>
                </a:xfrm>
                <a:prstGeom prst="rect">
                  <a:avLst/>
                </a:prstGeom>
                <a:solidFill>
                  <a:srgbClr val="DF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8" name="Rectangle 4903"/>
                <p:cNvSpPr>
                  <a:spLocks noChangeArrowheads="1"/>
                </p:cNvSpPr>
                <p:nvPr/>
              </p:nvSpPr>
              <p:spPr bwMode="auto">
                <a:xfrm>
                  <a:off x="3531" y="3331"/>
                  <a:ext cx="90" cy="8"/>
                </a:xfrm>
                <a:prstGeom prst="rect">
                  <a:avLst/>
                </a:prstGeom>
                <a:solidFill>
                  <a:srgbClr val="E14C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89" name="Rectangle 4904"/>
                <p:cNvSpPr>
                  <a:spLocks noChangeArrowheads="1"/>
                </p:cNvSpPr>
                <p:nvPr/>
              </p:nvSpPr>
              <p:spPr bwMode="auto">
                <a:xfrm>
                  <a:off x="3531" y="3339"/>
                  <a:ext cx="90" cy="8"/>
                </a:xfrm>
                <a:prstGeom prst="rect">
                  <a:avLst/>
                </a:prstGeom>
                <a:solidFill>
                  <a:srgbClr val="E14B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0" name="Rectangle 4905"/>
                <p:cNvSpPr>
                  <a:spLocks noChangeArrowheads="1"/>
                </p:cNvSpPr>
                <p:nvPr/>
              </p:nvSpPr>
              <p:spPr bwMode="auto">
                <a:xfrm>
                  <a:off x="3531" y="3347"/>
                  <a:ext cx="90" cy="17"/>
                </a:xfrm>
                <a:prstGeom prst="rect">
                  <a:avLst/>
                </a:prstGeom>
                <a:solidFill>
                  <a:srgbClr val="E249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1" name="Rectangle 4906"/>
                <p:cNvSpPr>
                  <a:spLocks noChangeArrowheads="1"/>
                </p:cNvSpPr>
                <p:nvPr/>
              </p:nvSpPr>
              <p:spPr bwMode="auto">
                <a:xfrm>
                  <a:off x="3531" y="3364"/>
                  <a:ext cx="90" cy="8"/>
                </a:xfrm>
                <a:prstGeom prst="rect">
                  <a:avLst/>
                </a:prstGeom>
                <a:solidFill>
                  <a:srgbClr val="E346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2" name="Rectangle 4907"/>
                <p:cNvSpPr>
                  <a:spLocks noChangeArrowheads="1"/>
                </p:cNvSpPr>
                <p:nvPr/>
              </p:nvSpPr>
              <p:spPr bwMode="auto">
                <a:xfrm>
                  <a:off x="3531" y="3372"/>
                  <a:ext cx="90" cy="8"/>
                </a:xfrm>
                <a:prstGeom prst="rect">
                  <a:avLst/>
                </a:prstGeom>
                <a:solidFill>
                  <a:srgbClr val="E345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3" name="Rectangle 4908"/>
                <p:cNvSpPr>
                  <a:spLocks noChangeArrowheads="1"/>
                </p:cNvSpPr>
                <p:nvPr/>
              </p:nvSpPr>
              <p:spPr bwMode="auto">
                <a:xfrm>
                  <a:off x="3531" y="3380"/>
                  <a:ext cx="90" cy="17"/>
                </a:xfrm>
                <a:prstGeom prst="rect">
                  <a:avLst/>
                </a:prstGeom>
                <a:solidFill>
                  <a:srgbClr val="E443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4" name="Rectangle 4909"/>
                <p:cNvSpPr>
                  <a:spLocks noChangeArrowheads="1"/>
                </p:cNvSpPr>
                <p:nvPr/>
              </p:nvSpPr>
              <p:spPr bwMode="auto">
                <a:xfrm>
                  <a:off x="3531" y="3397"/>
                  <a:ext cx="90" cy="8"/>
                </a:xfrm>
                <a:prstGeom prst="rect">
                  <a:avLst/>
                </a:prstGeom>
                <a:solidFill>
                  <a:srgbClr val="E640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5" name="Rectangle 4910"/>
                <p:cNvSpPr>
                  <a:spLocks noChangeArrowheads="1"/>
                </p:cNvSpPr>
                <p:nvPr/>
              </p:nvSpPr>
              <p:spPr bwMode="auto">
                <a:xfrm>
                  <a:off x="3531" y="3405"/>
                  <a:ext cx="90" cy="17"/>
                </a:xfrm>
                <a:prstGeom prst="rect">
                  <a:avLst/>
                </a:prstGeom>
                <a:solidFill>
                  <a:srgbClr val="E63F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6" name="Rectangle 4911"/>
                <p:cNvSpPr>
                  <a:spLocks noChangeArrowheads="1"/>
                </p:cNvSpPr>
                <p:nvPr/>
              </p:nvSpPr>
              <p:spPr bwMode="auto">
                <a:xfrm>
                  <a:off x="3531" y="3422"/>
                  <a:ext cx="90" cy="8"/>
                </a:xfrm>
                <a:prstGeom prst="rect">
                  <a:avLst/>
                </a:prstGeom>
                <a:solidFill>
                  <a:srgbClr val="E73C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7" name="Rectangle 4912"/>
                <p:cNvSpPr>
                  <a:spLocks noChangeArrowheads="1"/>
                </p:cNvSpPr>
                <p:nvPr/>
              </p:nvSpPr>
              <p:spPr bwMode="auto">
                <a:xfrm>
                  <a:off x="3531" y="3430"/>
                  <a:ext cx="90" cy="8"/>
                </a:xfrm>
                <a:prstGeom prst="rect">
                  <a:avLst/>
                </a:prstGeom>
                <a:solidFill>
                  <a:srgbClr val="E83A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8" name="Rectangle 4913"/>
                <p:cNvSpPr>
                  <a:spLocks noChangeArrowheads="1"/>
                </p:cNvSpPr>
                <p:nvPr/>
              </p:nvSpPr>
              <p:spPr bwMode="auto">
                <a:xfrm>
                  <a:off x="3531" y="3438"/>
                  <a:ext cx="90" cy="17"/>
                </a:xfrm>
                <a:prstGeom prst="rect">
                  <a:avLst/>
                </a:prstGeom>
                <a:solidFill>
                  <a:srgbClr val="E838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99" name="Rectangle 4914"/>
                <p:cNvSpPr>
                  <a:spLocks noChangeArrowheads="1"/>
                </p:cNvSpPr>
                <p:nvPr/>
              </p:nvSpPr>
              <p:spPr bwMode="auto">
                <a:xfrm>
                  <a:off x="3531" y="3455"/>
                  <a:ext cx="90" cy="8"/>
                </a:xfrm>
                <a:prstGeom prst="rect">
                  <a:avLst/>
                </a:prstGeom>
                <a:solidFill>
                  <a:srgbClr val="EA35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0" name="Rectangle 4915"/>
                <p:cNvSpPr>
                  <a:spLocks noChangeArrowheads="1"/>
                </p:cNvSpPr>
                <p:nvPr/>
              </p:nvSpPr>
              <p:spPr bwMode="auto">
                <a:xfrm>
                  <a:off x="3531" y="3463"/>
                  <a:ext cx="90" cy="8"/>
                </a:xfrm>
                <a:prstGeom prst="rect">
                  <a:avLst/>
                </a:prstGeom>
                <a:solidFill>
                  <a:srgbClr val="EA34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1" name="Rectangle 4916"/>
                <p:cNvSpPr>
                  <a:spLocks noChangeArrowheads="1"/>
                </p:cNvSpPr>
                <p:nvPr/>
              </p:nvSpPr>
              <p:spPr bwMode="auto">
                <a:xfrm>
                  <a:off x="3531" y="3471"/>
                  <a:ext cx="90" cy="17"/>
                </a:xfrm>
                <a:prstGeom prst="rect">
                  <a:avLst/>
                </a:prstGeom>
                <a:solidFill>
                  <a:srgbClr val="EB32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2" name="Rectangle 4917"/>
                <p:cNvSpPr>
                  <a:spLocks noChangeArrowheads="1"/>
                </p:cNvSpPr>
                <p:nvPr/>
              </p:nvSpPr>
              <p:spPr bwMode="auto">
                <a:xfrm>
                  <a:off x="3531" y="3488"/>
                  <a:ext cx="90" cy="8"/>
                </a:xfrm>
                <a:prstGeom prst="rect">
                  <a:avLst/>
                </a:prstGeom>
                <a:solidFill>
                  <a:srgbClr val="EC2F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3" name="Rectangle 4918"/>
                <p:cNvSpPr>
                  <a:spLocks noChangeArrowheads="1"/>
                </p:cNvSpPr>
                <p:nvPr/>
              </p:nvSpPr>
              <p:spPr bwMode="auto">
                <a:xfrm>
                  <a:off x="3531" y="3496"/>
                  <a:ext cx="90" cy="8"/>
                </a:xfrm>
                <a:prstGeom prst="rect">
                  <a:avLst/>
                </a:prstGeom>
                <a:solidFill>
                  <a:srgbClr val="ED2E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4" name="Rectangle 4919"/>
                <p:cNvSpPr>
                  <a:spLocks noChangeArrowheads="1"/>
                </p:cNvSpPr>
                <p:nvPr/>
              </p:nvSpPr>
              <p:spPr bwMode="auto">
                <a:xfrm>
                  <a:off x="3531" y="3504"/>
                  <a:ext cx="90" cy="17"/>
                </a:xfrm>
                <a:prstGeom prst="rect">
                  <a:avLst/>
                </a:prstGeom>
                <a:solidFill>
                  <a:srgbClr val="ED2C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5" name="Rectangle 4920"/>
                <p:cNvSpPr>
                  <a:spLocks noChangeArrowheads="1"/>
                </p:cNvSpPr>
                <p:nvPr/>
              </p:nvSpPr>
              <p:spPr bwMode="auto">
                <a:xfrm>
                  <a:off x="3531" y="3521"/>
                  <a:ext cx="90" cy="8"/>
                </a:xfrm>
                <a:prstGeom prst="rect">
                  <a:avLst/>
                </a:prstGeom>
                <a:solidFill>
                  <a:srgbClr val="EF29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6" name="Rectangle 4921"/>
                <p:cNvSpPr>
                  <a:spLocks noChangeArrowheads="1"/>
                </p:cNvSpPr>
                <p:nvPr/>
              </p:nvSpPr>
              <p:spPr bwMode="auto">
                <a:xfrm>
                  <a:off x="3531" y="3529"/>
                  <a:ext cx="90" cy="16"/>
                </a:xfrm>
                <a:prstGeom prst="rect">
                  <a:avLst/>
                </a:prstGeom>
                <a:solidFill>
                  <a:srgbClr val="EF28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7" name="Rectangle 4922"/>
                <p:cNvSpPr>
                  <a:spLocks noChangeArrowheads="1"/>
                </p:cNvSpPr>
                <p:nvPr/>
              </p:nvSpPr>
              <p:spPr bwMode="auto">
                <a:xfrm>
                  <a:off x="3531" y="3545"/>
                  <a:ext cx="90" cy="9"/>
                </a:xfrm>
                <a:prstGeom prst="rect">
                  <a:avLst/>
                </a:prstGeom>
                <a:solidFill>
                  <a:srgbClr val="F0252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8" name="Rectangle 4923"/>
                <p:cNvSpPr>
                  <a:spLocks noChangeArrowheads="1"/>
                </p:cNvSpPr>
                <p:nvPr/>
              </p:nvSpPr>
              <p:spPr bwMode="auto">
                <a:xfrm>
                  <a:off x="3531" y="3554"/>
                  <a:ext cx="90" cy="8"/>
                </a:xfrm>
                <a:prstGeom prst="rect">
                  <a:avLst/>
                </a:prstGeom>
                <a:solidFill>
                  <a:srgbClr val="F123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09" name="Rectangle 4924"/>
                <p:cNvSpPr>
                  <a:spLocks noChangeArrowheads="1"/>
                </p:cNvSpPr>
                <p:nvPr/>
              </p:nvSpPr>
              <p:spPr bwMode="auto">
                <a:xfrm>
                  <a:off x="3531" y="3562"/>
                  <a:ext cx="90" cy="16"/>
                </a:xfrm>
                <a:prstGeom prst="rect">
                  <a:avLst/>
                </a:prstGeom>
                <a:solidFill>
                  <a:srgbClr val="F22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0" name="Rectangle 4925"/>
                <p:cNvSpPr>
                  <a:spLocks noChangeArrowheads="1"/>
                </p:cNvSpPr>
                <p:nvPr/>
              </p:nvSpPr>
              <p:spPr bwMode="auto">
                <a:xfrm>
                  <a:off x="3531" y="3578"/>
                  <a:ext cx="90" cy="9"/>
                </a:xfrm>
                <a:prstGeom prst="rect">
                  <a:avLst/>
                </a:prstGeom>
                <a:solidFill>
                  <a:srgbClr val="F31E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1" name="Rectangle 4926"/>
                <p:cNvSpPr>
                  <a:spLocks noChangeArrowheads="1"/>
                </p:cNvSpPr>
                <p:nvPr/>
              </p:nvSpPr>
              <p:spPr bwMode="auto">
                <a:xfrm>
                  <a:off x="3531" y="3587"/>
                  <a:ext cx="90" cy="8"/>
                </a:xfrm>
                <a:prstGeom prst="rect">
                  <a:avLst/>
                </a:prstGeom>
                <a:solidFill>
                  <a:srgbClr val="F31D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2" name="Rectangle 4927"/>
                <p:cNvSpPr>
                  <a:spLocks noChangeArrowheads="1"/>
                </p:cNvSpPr>
                <p:nvPr/>
              </p:nvSpPr>
              <p:spPr bwMode="auto">
                <a:xfrm>
                  <a:off x="3531" y="3595"/>
                  <a:ext cx="90" cy="17"/>
                </a:xfrm>
                <a:prstGeom prst="rect">
                  <a:avLst/>
                </a:prstGeom>
                <a:solidFill>
                  <a:srgbClr val="F41B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3" name="Rectangle 4928"/>
                <p:cNvSpPr>
                  <a:spLocks noChangeArrowheads="1"/>
                </p:cNvSpPr>
                <p:nvPr/>
              </p:nvSpPr>
              <p:spPr bwMode="auto">
                <a:xfrm>
                  <a:off x="3531" y="3612"/>
                  <a:ext cx="90" cy="8"/>
                </a:xfrm>
                <a:prstGeom prst="rect">
                  <a:avLst/>
                </a:prstGeom>
                <a:solidFill>
                  <a:srgbClr val="F518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4" name="Rectangle 4929"/>
                <p:cNvSpPr>
                  <a:spLocks noChangeArrowheads="1"/>
                </p:cNvSpPr>
                <p:nvPr/>
              </p:nvSpPr>
              <p:spPr bwMode="auto">
                <a:xfrm>
                  <a:off x="3531" y="3620"/>
                  <a:ext cx="90" cy="8"/>
                </a:xfrm>
                <a:prstGeom prst="rect">
                  <a:avLst/>
                </a:prstGeom>
                <a:solidFill>
                  <a:srgbClr val="F617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5" name="Rectangle 4930"/>
                <p:cNvSpPr>
                  <a:spLocks noChangeArrowheads="1"/>
                </p:cNvSpPr>
                <p:nvPr/>
              </p:nvSpPr>
              <p:spPr bwMode="auto">
                <a:xfrm>
                  <a:off x="3531" y="3628"/>
                  <a:ext cx="90" cy="17"/>
                </a:xfrm>
                <a:prstGeom prst="rect">
                  <a:avLst/>
                </a:prstGeom>
                <a:solidFill>
                  <a:srgbClr val="F715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6" name="Rectangle 4931"/>
                <p:cNvSpPr>
                  <a:spLocks noChangeArrowheads="1"/>
                </p:cNvSpPr>
                <p:nvPr/>
              </p:nvSpPr>
              <p:spPr bwMode="auto">
                <a:xfrm>
                  <a:off x="3531" y="3645"/>
                  <a:ext cx="90" cy="8"/>
                </a:xfrm>
                <a:prstGeom prst="rect">
                  <a:avLst/>
                </a:prstGeom>
                <a:solidFill>
                  <a:srgbClr val="F713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7" name="Rectangle 4932"/>
                <p:cNvSpPr>
                  <a:spLocks noChangeArrowheads="1"/>
                </p:cNvSpPr>
                <p:nvPr/>
              </p:nvSpPr>
              <p:spPr bwMode="auto">
                <a:xfrm>
                  <a:off x="3531" y="3653"/>
                  <a:ext cx="90" cy="16"/>
                </a:xfrm>
                <a:prstGeom prst="rect">
                  <a:avLst/>
                </a:prstGeom>
                <a:solidFill>
                  <a:srgbClr val="F811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8" name="Rectangle 4933"/>
                <p:cNvSpPr>
                  <a:spLocks noChangeArrowheads="1"/>
                </p:cNvSpPr>
                <p:nvPr/>
              </p:nvSpPr>
              <p:spPr bwMode="auto">
                <a:xfrm>
                  <a:off x="3531" y="3669"/>
                  <a:ext cx="90" cy="9"/>
                </a:xfrm>
                <a:prstGeom prst="rect">
                  <a:avLst/>
                </a:prstGeom>
                <a:solidFill>
                  <a:srgbClr val="FA0E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19" name="Rectangle 4934"/>
                <p:cNvSpPr>
                  <a:spLocks noChangeArrowheads="1"/>
                </p:cNvSpPr>
                <p:nvPr/>
              </p:nvSpPr>
              <p:spPr bwMode="auto">
                <a:xfrm>
                  <a:off x="3531" y="3678"/>
                  <a:ext cx="90" cy="8"/>
                </a:xfrm>
                <a:prstGeom prst="rect">
                  <a:avLst/>
                </a:prstGeom>
                <a:solidFill>
                  <a:srgbClr val="FA0C0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0" name="Rectangle 4935"/>
                <p:cNvSpPr>
                  <a:spLocks noChangeArrowheads="1"/>
                </p:cNvSpPr>
                <p:nvPr/>
              </p:nvSpPr>
              <p:spPr bwMode="auto">
                <a:xfrm>
                  <a:off x="3531" y="3686"/>
                  <a:ext cx="90" cy="16"/>
                </a:xfrm>
                <a:prstGeom prst="rect">
                  <a:avLst/>
                </a:prstGeom>
                <a:solidFill>
                  <a:srgbClr val="FB0A0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1" name="Rectangle 4936"/>
                <p:cNvSpPr>
                  <a:spLocks noChangeArrowheads="1"/>
                </p:cNvSpPr>
                <p:nvPr/>
              </p:nvSpPr>
              <p:spPr bwMode="auto">
                <a:xfrm>
                  <a:off x="3531" y="3702"/>
                  <a:ext cx="90" cy="9"/>
                </a:xfrm>
                <a:prstGeom prst="rect">
                  <a:avLst/>
                </a:prstGeom>
                <a:solidFill>
                  <a:srgbClr val="FC070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2" name="Rectangle 4937"/>
                <p:cNvSpPr>
                  <a:spLocks noChangeArrowheads="1"/>
                </p:cNvSpPr>
                <p:nvPr/>
              </p:nvSpPr>
              <p:spPr bwMode="auto">
                <a:xfrm>
                  <a:off x="3531" y="3711"/>
                  <a:ext cx="90" cy="8"/>
                </a:xfrm>
                <a:prstGeom prst="rect">
                  <a:avLst/>
                </a:prstGeom>
                <a:solidFill>
                  <a:srgbClr val="FC060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3" name="Rectangle 4938"/>
                <p:cNvSpPr>
                  <a:spLocks noChangeArrowheads="1"/>
                </p:cNvSpPr>
                <p:nvPr/>
              </p:nvSpPr>
              <p:spPr bwMode="auto">
                <a:xfrm>
                  <a:off x="3531" y="3719"/>
                  <a:ext cx="90" cy="16"/>
                </a:xfrm>
                <a:prstGeom prst="rect">
                  <a:avLst/>
                </a:prstGeom>
                <a:solidFill>
                  <a:srgbClr val="FD04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4" name="Rectangle 4939"/>
                <p:cNvSpPr>
                  <a:spLocks noChangeArrowheads="1"/>
                </p:cNvSpPr>
                <p:nvPr/>
              </p:nvSpPr>
              <p:spPr bwMode="auto">
                <a:xfrm>
                  <a:off x="3531" y="3735"/>
                  <a:ext cx="90" cy="9"/>
                </a:xfrm>
                <a:prstGeom prst="rect">
                  <a:avLst/>
                </a:prstGeom>
                <a:solidFill>
                  <a:srgbClr val="FF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5" name="Rectangle 4940"/>
                <p:cNvSpPr>
                  <a:spLocks noChangeArrowheads="1"/>
                </p:cNvSpPr>
                <p:nvPr/>
              </p:nvSpPr>
              <p:spPr bwMode="auto">
                <a:xfrm>
                  <a:off x="3711" y="2348"/>
                  <a:ext cx="90" cy="17"/>
                </a:xfrm>
                <a:prstGeom prst="rect">
                  <a:avLst/>
                </a:prstGeom>
                <a:solidFill>
                  <a:srgbClr val="CAD9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6" name="Rectangle 4941"/>
                <p:cNvSpPr>
                  <a:spLocks noChangeArrowheads="1"/>
                </p:cNvSpPr>
                <p:nvPr/>
              </p:nvSpPr>
              <p:spPr bwMode="auto">
                <a:xfrm>
                  <a:off x="3711" y="2365"/>
                  <a:ext cx="90" cy="16"/>
                </a:xfrm>
                <a:prstGeom prst="rect">
                  <a:avLst/>
                </a:prstGeom>
                <a:solidFill>
                  <a:srgbClr val="C8D8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7" name="Rectangle 4942"/>
                <p:cNvSpPr>
                  <a:spLocks noChangeArrowheads="1"/>
                </p:cNvSpPr>
                <p:nvPr/>
              </p:nvSpPr>
              <p:spPr bwMode="auto">
                <a:xfrm>
                  <a:off x="3711" y="2381"/>
                  <a:ext cx="90" cy="25"/>
                </a:xfrm>
                <a:prstGeom prst="rect">
                  <a:avLst/>
                </a:prstGeom>
                <a:solidFill>
                  <a:srgbClr val="C6D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8" name="Rectangle 4943"/>
                <p:cNvSpPr>
                  <a:spLocks noChangeArrowheads="1"/>
                </p:cNvSpPr>
                <p:nvPr/>
              </p:nvSpPr>
              <p:spPr bwMode="auto">
                <a:xfrm>
                  <a:off x="3711" y="2406"/>
                  <a:ext cx="90" cy="25"/>
                </a:xfrm>
                <a:prstGeom prst="rect">
                  <a:avLst/>
                </a:prstGeom>
                <a:solidFill>
                  <a:srgbClr val="C3D4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29" name="Rectangle 4944"/>
                <p:cNvSpPr>
                  <a:spLocks noChangeArrowheads="1"/>
                </p:cNvSpPr>
                <p:nvPr/>
              </p:nvSpPr>
              <p:spPr bwMode="auto">
                <a:xfrm>
                  <a:off x="3711" y="2431"/>
                  <a:ext cx="90" cy="16"/>
                </a:xfrm>
                <a:prstGeom prst="rect">
                  <a:avLst/>
                </a:prstGeom>
                <a:solidFill>
                  <a:srgbClr val="C1D2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30" name="Rectangle 4945"/>
                <p:cNvSpPr>
                  <a:spLocks noChangeArrowheads="1"/>
                </p:cNvSpPr>
                <p:nvPr/>
              </p:nvSpPr>
              <p:spPr bwMode="auto">
                <a:xfrm>
                  <a:off x="3711" y="2447"/>
                  <a:ext cx="90" cy="17"/>
                </a:xfrm>
                <a:prstGeom prst="rect">
                  <a:avLst/>
                </a:prstGeom>
                <a:solidFill>
                  <a:srgbClr val="BFD1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31" name="Rectangle 4946"/>
                <p:cNvSpPr>
                  <a:spLocks noChangeArrowheads="1"/>
                </p:cNvSpPr>
                <p:nvPr/>
              </p:nvSpPr>
              <p:spPr bwMode="auto">
                <a:xfrm>
                  <a:off x="3711" y="2464"/>
                  <a:ext cx="90" cy="24"/>
                </a:xfrm>
                <a:prstGeom prst="rect">
                  <a:avLst/>
                </a:prstGeom>
                <a:solidFill>
                  <a:srgbClr val="BDD0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32" name="Rectangle 4947"/>
                <p:cNvSpPr>
                  <a:spLocks noChangeArrowheads="1"/>
                </p:cNvSpPr>
                <p:nvPr/>
              </p:nvSpPr>
              <p:spPr bwMode="auto">
                <a:xfrm>
                  <a:off x="3711" y="2488"/>
                  <a:ext cx="90" cy="17"/>
                </a:xfrm>
                <a:prstGeom prst="rect">
                  <a:avLst/>
                </a:prstGeom>
                <a:solidFill>
                  <a:srgbClr val="BACE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33" name="Rectangle 4948"/>
                <p:cNvSpPr>
                  <a:spLocks noChangeArrowheads="1"/>
                </p:cNvSpPr>
                <p:nvPr/>
              </p:nvSpPr>
              <p:spPr bwMode="auto">
                <a:xfrm>
                  <a:off x="3711" y="2505"/>
                  <a:ext cx="90" cy="16"/>
                </a:xfrm>
                <a:prstGeom prst="rect">
                  <a:avLst/>
                </a:prstGeom>
                <a:solidFill>
                  <a:srgbClr val="B9CC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34" name="Rectangle 4949"/>
                <p:cNvSpPr>
                  <a:spLocks noChangeArrowheads="1"/>
                </p:cNvSpPr>
                <p:nvPr/>
              </p:nvSpPr>
              <p:spPr bwMode="auto">
                <a:xfrm>
                  <a:off x="3711" y="2521"/>
                  <a:ext cx="90" cy="17"/>
                </a:xfrm>
                <a:prstGeom prst="rect">
                  <a:avLst/>
                </a:prstGeom>
                <a:solidFill>
                  <a:srgbClr val="B7CB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35" name="Rectangle 4950"/>
                <p:cNvSpPr>
                  <a:spLocks noChangeArrowheads="1"/>
                </p:cNvSpPr>
                <p:nvPr/>
              </p:nvSpPr>
              <p:spPr bwMode="auto">
                <a:xfrm>
                  <a:off x="3711" y="2538"/>
                  <a:ext cx="90" cy="16"/>
                </a:xfrm>
                <a:prstGeom prst="rect">
                  <a:avLst/>
                </a:prstGeom>
                <a:solidFill>
                  <a:srgbClr val="B5C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36" name="Rectangle 4951"/>
                <p:cNvSpPr>
                  <a:spLocks noChangeArrowheads="1"/>
                </p:cNvSpPr>
                <p:nvPr/>
              </p:nvSpPr>
              <p:spPr bwMode="auto">
                <a:xfrm>
                  <a:off x="3711" y="2554"/>
                  <a:ext cx="90" cy="25"/>
                </a:xfrm>
                <a:prstGeom prst="rect">
                  <a:avLst/>
                </a:prstGeom>
                <a:solidFill>
                  <a:srgbClr val="B3C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37" name="Rectangle 4952"/>
                <p:cNvSpPr>
                  <a:spLocks noChangeArrowheads="1"/>
                </p:cNvSpPr>
                <p:nvPr/>
              </p:nvSpPr>
              <p:spPr bwMode="auto">
                <a:xfrm>
                  <a:off x="3711" y="2579"/>
                  <a:ext cx="90" cy="141"/>
                </a:xfrm>
                <a:prstGeom prst="rect">
                  <a:avLst/>
                </a:prstGeom>
                <a:solidFill>
                  <a:srgbClr val="B1C7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38" name="Rectangle 4953"/>
                <p:cNvSpPr>
                  <a:spLocks noChangeArrowheads="1"/>
                </p:cNvSpPr>
                <p:nvPr/>
              </p:nvSpPr>
              <p:spPr bwMode="auto">
                <a:xfrm>
                  <a:off x="3711" y="2720"/>
                  <a:ext cx="90" cy="8"/>
                </a:xfrm>
                <a:prstGeom prst="rect">
                  <a:avLst/>
                </a:prstGeom>
                <a:solidFill>
                  <a:srgbClr val="B1C4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39" name="Rectangle 4954"/>
                <p:cNvSpPr>
                  <a:spLocks noChangeArrowheads="1"/>
                </p:cNvSpPr>
                <p:nvPr/>
              </p:nvSpPr>
              <p:spPr bwMode="auto">
                <a:xfrm>
                  <a:off x="3711" y="2728"/>
                  <a:ext cx="90" cy="16"/>
                </a:xfrm>
                <a:prstGeom prst="rect">
                  <a:avLst/>
                </a:prstGeom>
                <a:solidFill>
                  <a:srgbClr val="B1C2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40" name="Rectangle 4955"/>
                <p:cNvSpPr>
                  <a:spLocks noChangeArrowheads="1"/>
                </p:cNvSpPr>
                <p:nvPr/>
              </p:nvSpPr>
              <p:spPr bwMode="auto">
                <a:xfrm>
                  <a:off x="3711" y="2744"/>
                  <a:ext cx="90" cy="9"/>
                </a:xfrm>
                <a:prstGeom prst="rect">
                  <a:avLst/>
                </a:prstGeom>
                <a:solidFill>
                  <a:srgbClr val="B3BF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41" name="Rectangle 4956"/>
                <p:cNvSpPr>
                  <a:spLocks noChangeArrowheads="1"/>
                </p:cNvSpPr>
                <p:nvPr/>
              </p:nvSpPr>
              <p:spPr bwMode="auto">
                <a:xfrm>
                  <a:off x="3711" y="2753"/>
                  <a:ext cx="90" cy="8"/>
                </a:xfrm>
                <a:prstGeom prst="rect">
                  <a:avLst/>
                </a:prstGeom>
                <a:solidFill>
                  <a:srgbClr val="B3BE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42" name="Rectangle 4957"/>
                <p:cNvSpPr>
                  <a:spLocks noChangeArrowheads="1"/>
                </p:cNvSpPr>
                <p:nvPr/>
              </p:nvSpPr>
              <p:spPr bwMode="auto">
                <a:xfrm>
                  <a:off x="3711" y="2761"/>
                  <a:ext cx="90" cy="8"/>
                </a:xfrm>
                <a:prstGeom prst="rect">
                  <a:avLst/>
                </a:prstGeom>
                <a:solidFill>
                  <a:srgbClr val="B4BC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43" name="Rectangle 4958"/>
                <p:cNvSpPr>
                  <a:spLocks noChangeArrowheads="1"/>
                </p:cNvSpPr>
                <p:nvPr/>
              </p:nvSpPr>
              <p:spPr bwMode="auto">
                <a:xfrm>
                  <a:off x="3711" y="2769"/>
                  <a:ext cx="90" cy="8"/>
                </a:xfrm>
                <a:prstGeom prst="rect">
                  <a:avLst/>
                </a:prstGeom>
                <a:solidFill>
                  <a:srgbClr val="B4BB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44" name="Rectangle 4959"/>
                <p:cNvSpPr>
                  <a:spLocks noChangeArrowheads="1"/>
                </p:cNvSpPr>
                <p:nvPr/>
              </p:nvSpPr>
              <p:spPr bwMode="auto">
                <a:xfrm>
                  <a:off x="3711" y="2777"/>
                  <a:ext cx="90" cy="17"/>
                </a:xfrm>
                <a:prstGeom prst="rect">
                  <a:avLst/>
                </a:prstGeom>
                <a:solidFill>
                  <a:srgbClr val="B5B9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45" name="Rectangle 4960"/>
                <p:cNvSpPr>
                  <a:spLocks noChangeArrowheads="1"/>
                </p:cNvSpPr>
                <p:nvPr/>
              </p:nvSpPr>
              <p:spPr bwMode="auto">
                <a:xfrm>
                  <a:off x="3711" y="2794"/>
                  <a:ext cx="90" cy="8"/>
                </a:xfrm>
                <a:prstGeom prst="rect">
                  <a:avLst/>
                </a:prstGeom>
                <a:solidFill>
                  <a:srgbClr val="B6B6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46" name="Rectangle 4961"/>
                <p:cNvSpPr>
                  <a:spLocks noChangeArrowheads="1"/>
                </p:cNvSpPr>
                <p:nvPr/>
              </p:nvSpPr>
              <p:spPr bwMode="auto">
                <a:xfrm>
                  <a:off x="3711" y="2802"/>
                  <a:ext cx="90" cy="8"/>
                </a:xfrm>
                <a:prstGeom prst="rect">
                  <a:avLst/>
                </a:prstGeom>
                <a:solidFill>
                  <a:srgbClr val="B7B5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47" name="Rectangle 4962"/>
                <p:cNvSpPr>
                  <a:spLocks noChangeArrowheads="1"/>
                </p:cNvSpPr>
                <p:nvPr/>
              </p:nvSpPr>
              <p:spPr bwMode="auto">
                <a:xfrm>
                  <a:off x="3711" y="2810"/>
                  <a:ext cx="90" cy="17"/>
                </a:xfrm>
                <a:prstGeom prst="rect">
                  <a:avLst/>
                </a:prstGeom>
                <a:solidFill>
                  <a:srgbClr val="B8B3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48" name="Rectangle 4963"/>
                <p:cNvSpPr>
                  <a:spLocks noChangeArrowheads="1"/>
                </p:cNvSpPr>
                <p:nvPr/>
              </p:nvSpPr>
              <p:spPr bwMode="auto">
                <a:xfrm>
                  <a:off x="3711" y="2827"/>
                  <a:ext cx="90" cy="8"/>
                </a:xfrm>
                <a:prstGeom prst="rect">
                  <a:avLst/>
                </a:prstGeom>
                <a:solidFill>
                  <a:srgbClr val="B9B0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49" name="Rectangle 4964"/>
                <p:cNvSpPr>
                  <a:spLocks noChangeArrowheads="1"/>
                </p:cNvSpPr>
                <p:nvPr/>
              </p:nvSpPr>
              <p:spPr bwMode="auto">
                <a:xfrm>
                  <a:off x="3711" y="2835"/>
                  <a:ext cx="90" cy="9"/>
                </a:xfrm>
                <a:prstGeom prst="rect">
                  <a:avLst/>
                </a:prstGeom>
                <a:solidFill>
                  <a:srgbClr val="B9AF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50" name="Rectangle 4965"/>
                <p:cNvSpPr>
                  <a:spLocks noChangeArrowheads="1"/>
                </p:cNvSpPr>
                <p:nvPr/>
              </p:nvSpPr>
              <p:spPr bwMode="auto">
                <a:xfrm>
                  <a:off x="3711" y="2844"/>
                  <a:ext cx="90" cy="16"/>
                </a:xfrm>
                <a:prstGeom prst="rect">
                  <a:avLst/>
                </a:prstGeom>
                <a:solidFill>
                  <a:srgbClr val="BAAC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51" name="Rectangle 4966"/>
                <p:cNvSpPr>
                  <a:spLocks noChangeArrowheads="1"/>
                </p:cNvSpPr>
                <p:nvPr/>
              </p:nvSpPr>
              <p:spPr bwMode="auto">
                <a:xfrm>
                  <a:off x="3711" y="2860"/>
                  <a:ext cx="90" cy="17"/>
                </a:xfrm>
                <a:prstGeom prst="rect">
                  <a:avLst/>
                </a:prstGeom>
                <a:solidFill>
                  <a:srgbClr val="BBA9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52" name="Rectangle 4967"/>
                <p:cNvSpPr>
                  <a:spLocks noChangeArrowheads="1"/>
                </p:cNvSpPr>
                <p:nvPr/>
              </p:nvSpPr>
              <p:spPr bwMode="auto">
                <a:xfrm>
                  <a:off x="3711" y="2877"/>
                  <a:ext cx="90" cy="8"/>
                </a:xfrm>
                <a:prstGeom prst="rect">
                  <a:avLst/>
                </a:prstGeom>
                <a:solidFill>
                  <a:srgbClr val="BDA6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53" name="Rectangle 4968"/>
                <p:cNvSpPr>
                  <a:spLocks noChangeArrowheads="1"/>
                </p:cNvSpPr>
                <p:nvPr/>
              </p:nvSpPr>
              <p:spPr bwMode="auto">
                <a:xfrm>
                  <a:off x="3711" y="2885"/>
                  <a:ext cx="90" cy="8"/>
                </a:xfrm>
                <a:prstGeom prst="rect">
                  <a:avLst/>
                </a:prstGeom>
                <a:solidFill>
                  <a:srgbClr val="BDA5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54" name="Rectangle 4969"/>
                <p:cNvSpPr>
                  <a:spLocks noChangeArrowheads="1"/>
                </p:cNvSpPr>
                <p:nvPr/>
              </p:nvSpPr>
              <p:spPr bwMode="auto">
                <a:xfrm>
                  <a:off x="3711" y="2893"/>
                  <a:ext cx="90" cy="17"/>
                </a:xfrm>
                <a:prstGeom prst="rect">
                  <a:avLst/>
                </a:prstGeom>
                <a:solidFill>
                  <a:srgbClr val="BEA3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55" name="Rectangle 4970"/>
                <p:cNvSpPr>
                  <a:spLocks noChangeArrowheads="1"/>
                </p:cNvSpPr>
                <p:nvPr/>
              </p:nvSpPr>
              <p:spPr bwMode="auto">
                <a:xfrm>
                  <a:off x="3711" y="2910"/>
                  <a:ext cx="90" cy="8"/>
                </a:xfrm>
                <a:prstGeom prst="rect">
                  <a:avLst/>
                </a:prstGeom>
                <a:solidFill>
                  <a:srgbClr val="BFA0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56" name="Rectangle 4971"/>
                <p:cNvSpPr>
                  <a:spLocks noChangeArrowheads="1"/>
                </p:cNvSpPr>
                <p:nvPr/>
              </p:nvSpPr>
              <p:spPr bwMode="auto">
                <a:xfrm>
                  <a:off x="3711" y="2918"/>
                  <a:ext cx="90" cy="8"/>
                </a:xfrm>
                <a:prstGeom prst="rect">
                  <a:avLst/>
                </a:prstGeom>
                <a:solidFill>
                  <a:srgbClr val="C09E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57" name="Rectangle 4972"/>
                <p:cNvSpPr>
                  <a:spLocks noChangeArrowheads="1"/>
                </p:cNvSpPr>
                <p:nvPr/>
              </p:nvSpPr>
              <p:spPr bwMode="auto">
                <a:xfrm>
                  <a:off x="3711" y="2926"/>
                  <a:ext cx="90" cy="8"/>
                </a:xfrm>
                <a:prstGeom prst="rect">
                  <a:avLst/>
                </a:prstGeom>
                <a:solidFill>
                  <a:srgbClr val="C09D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58" name="Rectangle 4973"/>
                <p:cNvSpPr>
                  <a:spLocks noChangeArrowheads="1"/>
                </p:cNvSpPr>
                <p:nvPr/>
              </p:nvSpPr>
              <p:spPr bwMode="auto">
                <a:xfrm>
                  <a:off x="3711" y="2934"/>
                  <a:ext cx="90" cy="17"/>
                </a:xfrm>
                <a:prstGeom prst="rect">
                  <a:avLst/>
                </a:prstGeom>
                <a:solidFill>
                  <a:srgbClr val="C19B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59" name="Rectangle 4974"/>
                <p:cNvSpPr>
                  <a:spLocks noChangeArrowheads="1"/>
                </p:cNvSpPr>
                <p:nvPr/>
              </p:nvSpPr>
              <p:spPr bwMode="auto">
                <a:xfrm>
                  <a:off x="3711" y="2951"/>
                  <a:ext cx="90" cy="16"/>
                </a:xfrm>
                <a:prstGeom prst="rect">
                  <a:avLst/>
                </a:prstGeom>
                <a:solidFill>
                  <a:srgbClr val="C398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60" name="Rectangle 4975"/>
                <p:cNvSpPr>
                  <a:spLocks noChangeArrowheads="1"/>
                </p:cNvSpPr>
                <p:nvPr/>
              </p:nvSpPr>
              <p:spPr bwMode="auto">
                <a:xfrm>
                  <a:off x="3711" y="2967"/>
                  <a:ext cx="90" cy="9"/>
                </a:xfrm>
                <a:prstGeom prst="rect">
                  <a:avLst/>
                </a:prstGeom>
                <a:solidFill>
                  <a:srgbClr val="C494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61" name="Rectangle 4976"/>
                <p:cNvSpPr>
                  <a:spLocks noChangeArrowheads="1"/>
                </p:cNvSpPr>
                <p:nvPr/>
              </p:nvSpPr>
              <p:spPr bwMode="auto">
                <a:xfrm>
                  <a:off x="3711" y="2976"/>
                  <a:ext cx="90" cy="8"/>
                </a:xfrm>
                <a:prstGeom prst="rect">
                  <a:avLst/>
                </a:prstGeom>
                <a:solidFill>
                  <a:srgbClr val="C493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62" name="Rectangle 4977"/>
                <p:cNvSpPr>
                  <a:spLocks noChangeArrowheads="1"/>
                </p:cNvSpPr>
                <p:nvPr/>
              </p:nvSpPr>
              <p:spPr bwMode="auto">
                <a:xfrm>
                  <a:off x="3711" y="2984"/>
                  <a:ext cx="90" cy="16"/>
                </a:xfrm>
                <a:prstGeom prst="rect">
                  <a:avLst/>
                </a:prstGeom>
                <a:solidFill>
                  <a:srgbClr val="C591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63" name="Rectangle 4978"/>
                <p:cNvSpPr>
                  <a:spLocks noChangeArrowheads="1"/>
                </p:cNvSpPr>
                <p:nvPr/>
              </p:nvSpPr>
              <p:spPr bwMode="auto">
                <a:xfrm>
                  <a:off x="3711" y="3000"/>
                  <a:ext cx="90" cy="9"/>
                </a:xfrm>
                <a:prstGeom prst="rect">
                  <a:avLst/>
                </a:prstGeom>
                <a:solidFill>
                  <a:srgbClr val="C68E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64" name="Rectangle 4979"/>
                <p:cNvSpPr>
                  <a:spLocks noChangeArrowheads="1"/>
                </p:cNvSpPr>
                <p:nvPr/>
              </p:nvSpPr>
              <p:spPr bwMode="auto">
                <a:xfrm>
                  <a:off x="3711" y="3009"/>
                  <a:ext cx="90" cy="8"/>
                </a:xfrm>
                <a:prstGeom prst="rect">
                  <a:avLst/>
                </a:prstGeom>
                <a:solidFill>
                  <a:srgbClr val="C78D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65" name="Rectangle 4980"/>
                <p:cNvSpPr>
                  <a:spLocks noChangeArrowheads="1"/>
                </p:cNvSpPr>
                <p:nvPr/>
              </p:nvSpPr>
              <p:spPr bwMode="auto">
                <a:xfrm>
                  <a:off x="3711" y="3017"/>
                  <a:ext cx="90" cy="16"/>
                </a:xfrm>
                <a:prstGeom prst="rect">
                  <a:avLst/>
                </a:prstGeom>
                <a:solidFill>
                  <a:srgbClr val="C88B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66" name="Rectangle 4981"/>
                <p:cNvSpPr>
                  <a:spLocks noChangeArrowheads="1"/>
                </p:cNvSpPr>
                <p:nvPr/>
              </p:nvSpPr>
              <p:spPr bwMode="auto">
                <a:xfrm>
                  <a:off x="3711" y="3033"/>
                  <a:ext cx="90" cy="9"/>
                </a:xfrm>
                <a:prstGeom prst="rect">
                  <a:avLst/>
                </a:prstGeom>
                <a:solidFill>
                  <a:srgbClr val="C988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67" name="Rectangle 4982"/>
                <p:cNvSpPr>
                  <a:spLocks noChangeArrowheads="1"/>
                </p:cNvSpPr>
                <p:nvPr/>
              </p:nvSpPr>
              <p:spPr bwMode="auto">
                <a:xfrm>
                  <a:off x="3711" y="3042"/>
                  <a:ext cx="90" cy="8"/>
                </a:xfrm>
                <a:prstGeom prst="rect">
                  <a:avLst/>
                </a:prstGeom>
                <a:solidFill>
                  <a:srgbClr val="C987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68" name="Rectangle 4983"/>
                <p:cNvSpPr>
                  <a:spLocks noChangeArrowheads="1"/>
                </p:cNvSpPr>
                <p:nvPr/>
              </p:nvSpPr>
              <p:spPr bwMode="auto">
                <a:xfrm>
                  <a:off x="3711" y="3050"/>
                  <a:ext cx="90" cy="8"/>
                </a:xfrm>
                <a:prstGeom prst="rect">
                  <a:avLst/>
                </a:prstGeom>
                <a:solidFill>
                  <a:srgbClr val="CA85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69" name="Rectangle 4984"/>
                <p:cNvSpPr>
                  <a:spLocks noChangeArrowheads="1"/>
                </p:cNvSpPr>
                <p:nvPr/>
              </p:nvSpPr>
              <p:spPr bwMode="auto">
                <a:xfrm>
                  <a:off x="3711" y="3058"/>
                  <a:ext cx="90" cy="8"/>
                </a:xfrm>
                <a:prstGeom prst="rect">
                  <a:avLst/>
                </a:prstGeom>
                <a:solidFill>
                  <a:srgbClr val="CA84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70" name="Rectangle 4985"/>
                <p:cNvSpPr>
                  <a:spLocks noChangeArrowheads="1"/>
                </p:cNvSpPr>
                <p:nvPr/>
              </p:nvSpPr>
              <p:spPr bwMode="auto">
                <a:xfrm>
                  <a:off x="3711" y="3066"/>
                  <a:ext cx="90" cy="17"/>
                </a:xfrm>
                <a:prstGeom prst="rect">
                  <a:avLst/>
                </a:prstGeom>
                <a:solidFill>
                  <a:srgbClr val="CB82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71" name="Rectangle 4986"/>
                <p:cNvSpPr>
                  <a:spLocks noChangeArrowheads="1"/>
                </p:cNvSpPr>
                <p:nvPr/>
              </p:nvSpPr>
              <p:spPr bwMode="auto">
                <a:xfrm>
                  <a:off x="3711" y="3083"/>
                  <a:ext cx="90" cy="8"/>
                </a:xfrm>
                <a:prstGeom prst="rect">
                  <a:avLst/>
                </a:prstGeom>
                <a:solidFill>
                  <a:srgbClr val="CD7E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72" name="Rectangle 4987"/>
                <p:cNvSpPr>
                  <a:spLocks noChangeArrowheads="1"/>
                </p:cNvSpPr>
                <p:nvPr/>
              </p:nvSpPr>
              <p:spPr bwMode="auto">
                <a:xfrm>
                  <a:off x="3711" y="3091"/>
                  <a:ext cx="90" cy="9"/>
                </a:xfrm>
                <a:prstGeom prst="rect">
                  <a:avLst/>
                </a:prstGeom>
                <a:solidFill>
                  <a:srgbClr val="CD7D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73" name="Rectangle 4988"/>
                <p:cNvSpPr>
                  <a:spLocks noChangeArrowheads="1"/>
                </p:cNvSpPr>
                <p:nvPr/>
              </p:nvSpPr>
              <p:spPr bwMode="auto">
                <a:xfrm>
                  <a:off x="3711" y="3100"/>
                  <a:ext cx="90" cy="16"/>
                </a:xfrm>
                <a:prstGeom prst="rect">
                  <a:avLst/>
                </a:prstGeom>
                <a:solidFill>
                  <a:srgbClr val="CE7B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74" name="Rectangle 4989"/>
                <p:cNvSpPr>
                  <a:spLocks noChangeArrowheads="1"/>
                </p:cNvSpPr>
                <p:nvPr/>
              </p:nvSpPr>
              <p:spPr bwMode="auto">
                <a:xfrm>
                  <a:off x="3711" y="3116"/>
                  <a:ext cx="90" cy="8"/>
                </a:xfrm>
                <a:prstGeom prst="rect">
                  <a:avLst/>
                </a:prstGeom>
                <a:solidFill>
                  <a:srgbClr val="CF78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75" name="Rectangle 4990"/>
                <p:cNvSpPr>
                  <a:spLocks noChangeArrowheads="1"/>
                </p:cNvSpPr>
                <p:nvPr/>
              </p:nvSpPr>
              <p:spPr bwMode="auto">
                <a:xfrm>
                  <a:off x="3711" y="3124"/>
                  <a:ext cx="90" cy="9"/>
                </a:xfrm>
                <a:prstGeom prst="rect">
                  <a:avLst/>
                </a:prstGeom>
                <a:solidFill>
                  <a:srgbClr val="CF77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76" name="Rectangle 4991"/>
                <p:cNvSpPr>
                  <a:spLocks noChangeArrowheads="1"/>
                </p:cNvSpPr>
                <p:nvPr/>
              </p:nvSpPr>
              <p:spPr bwMode="auto">
                <a:xfrm>
                  <a:off x="3711" y="3133"/>
                  <a:ext cx="90" cy="16"/>
                </a:xfrm>
                <a:prstGeom prst="rect">
                  <a:avLst/>
                </a:prstGeom>
                <a:solidFill>
                  <a:srgbClr val="D075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77" name="Rectangle 4992"/>
                <p:cNvSpPr>
                  <a:spLocks noChangeArrowheads="1"/>
                </p:cNvSpPr>
                <p:nvPr/>
              </p:nvSpPr>
              <p:spPr bwMode="auto">
                <a:xfrm>
                  <a:off x="3711" y="3149"/>
                  <a:ext cx="90" cy="17"/>
                </a:xfrm>
                <a:prstGeom prst="rect">
                  <a:avLst/>
                </a:prstGeom>
                <a:solidFill>
                  <a:srgbClr val="D2728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51" name="Group 5194"/>
              <p:cNvGrpSpPr>
                <a:grpSpLocks/>
              </p:cNvGrpSpPr>
              <p:nvPr/>
            </p:nvGrpSpPr>
            <p:grpSpPr bwMode="auto">
              <a:xfrm>
                <a:off x="5956583" y="3309455"/>
                <a:ext cx="653876" cy="2358704"/>
                <a:chOff x="3711" y="2389"/>
                <a:chExt cx="441" cy="1355"/>
              </a:xfrm>
            </p:grpSpPr>
            <p:sp>
              <p:nvSpPr>
                <p:cNvPr id="4078" name="Rectangle 4994"/>
                <p:cNvSpPr>
                  <a:spLocks noChangeArrowheads="1"/>
                </p:cNvSpPr>
                <p:nvPr/>
              </p:nvSpPr>
              <p:spPr bwMode="auto">
                <a:xfrm>
                  <a:off x="3711" y="3166"/>
                  <a:ext cx="90" cy="16"/>
                </a:xfrm>
                <a:prstGeom prst="rect">
                  <a:avLst/>
                </a:prstGeom>
                <a:solidFill>
                  <a:srgbClr val="D36F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9" name="Rectangle 4995"/>
                <p:cNvSpPr>
                  <a:spLocks noChangeArrowheads="1"/>
                </p:cNvSpPr>
                <p:nvPr/>
              </p:nvSpPr>
              <p:spPr bwMode="auto">
                <a:xfrm>
                  <a:off x="3711" y="3182"/>
                  <a:ext cx="90" cy="8"/>
                </a:xfrm>
                <a:prstGeom prst="rect">
                  <a:avLst/>
                </a:prstGeom>
                <a:solidFill>
                  <a:srgbClr val="D46C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0" name="Rectangle 4996"/>
                <p:cNvSpPr>
                  <a:spLocks noChangeArrowheads="1"/>
                </p:cNvSpPr>
                <p:nvPr/>
              </p:nvSpPr>
              <p:spPr bwMode="auto">
                <a:xfrm>
                  <a:off x="3711" y="3190"/>
                  <a:ext cx="90" cy="17"/>
                </a:xfrm>
                <a:prstGeom prst="rect">
                  <a:avLst/>
                </a:prstGeom>
                <a:solidFill>
                  <a:srgbClr val="D56A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1" name="Rectangle 4997"/>
                <p:cNvSpPr>
                  <a:spLocks noChangeArrowheads="1"/>
                </p:cNvSpPr>
                <p:nvPr/>
              </p:nvSpPr>
              <p:spPr bwMode="auto">
                <a:xfrm>
                  <a:off x="3711" y="3207"/>
                  <a:ext cx="90" cy="8"/>
                </a:xfrm>
                <a:prstGeom prst="rect">
                  <a:avLst/>
                </a:prstGeom>
                <a:solidFill>
                  <a:srgbClr val="D666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2" name="Rectangle 4998"/>
                <p:cNvSpPr>
                  <a:spLocks noChangeArrowheads="1"/>
                </p:cNvSpPr>
                <p:nvPr/>
              </p:nvSpPr>
              <p:spPr bwMode="auto">
                <a:xfrm>
                  <a:off x="3711" y="3215"/>
                  <a:ext cx="90" cy="8"/>
                </a:xfrm>
                <a:prstGeom prst="rect">
                  <a:avLst/>
                </a:prstGeom>
                <a:solidFill>
                  <a:srgbClr val="D765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3" name="Rectangle 4999"/>
                <p:cNvSpPr>
                  <a:spLocks noChangeArrowheads="1"/>
                </p:cNvSpPr>
                <p:nvPr/>
              </p:nvSpPr>
              <p:spPr bwMode="auto">
                <a:xfrm>
                  <a:off x="3711" y="3223"/>
                  <a:ext cx="90" cy="17"/>
                </a:xfrm>
                <a:prstGeom prst="rect">
                  <a:avLst/>
                </a:prstGeom>
                <a:solidFill>
                  <a:srgbClr val="D763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4" name="Rectangle 5000"/>
                <p:cNvSpPr>
                  <a:spLocks noChangeArrowheads="1"/>
                </p:cNvSpPr>
                <p:nvPr/>
              </p:nvSpPr>
              <p:spPr bwMode="auto">
                <a:xfrm>
                  <a:off x="3711" y="3240"/>
                  <a:ext cx="90" cy="16"/>
                </a:xfrm>
                <a:prstGeom prst="rect">
                  <a:avLst/>
                </a:prstGeom>
                <a:solidFill>
                  <a:srgbClr val="D9606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5" name="Rectangle 5001"/>
                <p:cNvSpPr>
                  <a:spLocks noChangeArrowheads="1"/>
                </p:cNvSpPr>
                <p:nvPr/>
              </p:nvSpPr>
              <p:spPr bwMode="auto">
                <a:xfrm>
                  <a:off x="3711" y="3256"/>
                  <a:ext cx="90" cy="17"/>
                </a:xfrm>
                <a:prstGeom prst="rect">
                  <a:avLst/>
                </a:prstGeom>
                <a:solidFill>
                  <a:srgbClr val="DA5D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6" name="Rectangle 5002"/>
                <p:cNvSpPr>
                  <a:spLocks noChangeArrowheads="1"/>
                </p:cNvSpPr>
                <p:nvPr/>
              </p:nvSpPr>
              <p:spPr bwMode="auto">
                <a:xfrm>
                  <a:off x="3711" y="3273"/>
                  <a:ext cx="90" cy="16"/>
                </a:xfrm>
                <a:prstGeom prst="rect">
                  <a:avLst/>
                </a:prstGeom>
                <a:solidFill>
                  <a:srgbClr val="DB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7" name="Rectangle 5003"/>
                <p:cNvSpPr>
                  <a:spLocks noChangeArrowheads="1"/>
                </p:cNvSpPr>
                <p:nvPr/>
              </p:nvSpPr>
              <p:spPr bwMode="auto">
                <a:xfrm>
                  <a:off x="3711" y="3289"/>
                  <a:ext cx="90" cy="9"/>
                </a:xfrm>
                <a:prstGeom prst="rect">
                  <a:avLst/>
                </a:prstGeom>
                <a:solidFill>
                  <a:srgbClr val="DC57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8" name="Rectangle 5004"/>
                <p:cNvSpPr>
                  <a:spLocks noChangeArrowheads="1"/>
                </p:cNvSpPr>
                <p:nvPr/>
              </p:nvSpPr>
              <p:spPr bwMode="auto">
                <a:xfrm>
                  <a:off x="3711" y="3298"/>
                  <a:ext cx="90" cy="8"/>
                </a:xfrm>
                <a:prstGeom prst="rect">
                  <a:avLst/>
                </a:prstGeom>
                <a:solidFill>
                  <a:srgbClr val="DD56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9" name="Rectangle 5005"/>
                <p:cNvSpPr>
                  <a:spLocks noChangeArrowheads="1"/>
                </p:cNvSpPr>
                <p:nvPr/>
              </p:nvSpPr>
              <p:spPr bwMode="auto">
                <a:xfrm>
                  <a:off x="3711" y="3306"/>
                  <a:ext cx="90" cy="16"/>
                </a:xfrm>
                <a:prstGeom prst="rect">
                  <a:avLst/>
                </a:prstGeom>
                <a:solidFill>
                  <a:srgbClr val="DE54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0" name="Rectangle 5006"/>
                <p:cNvSpPr>
                  <a:spLocks noChangeArrowheads="1"/>
                </p:cNvSpPr>
                <p:nvPr/>
              </p:nvSpPr>
              <p:spPr bwMode="auto">
                <a:xfrm>
                  <a:off x="3711" y="3322"/>
                  <a:ext cx="90" cy="9"/>
                </a:xfrm>
                <a:prstGeom prst="rect">
                  <a:avLst/>
                </a:prstGeom>
                <a:solidFill>
                  <a:srgbClr val="DF51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1" name="Rectangle 5007"/>
                <p:cNvSpPr>
                  <a:spLocks noChangeArrowheads="1"/>
                </p:cNvSpPr>
                <p:nvPr/>
              </p:nvSpPr>
              <p:spPr bwMode="auto">
                <a:xfrm>
                  <a:off x="3711" y="3331"/>
                  <a:ext cx="90" cy="8"/>
                </a:xfrm>
                <a:prstGeom prst="rect">
                  <a:avLst/>
                </a:prstGeom>
                <a:solidFill>
                  <a:srgbClr val="DF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2" name="Rectangle 5008"/>
                <p:cNvSpPr>
                  <a:spLocks noChangeArrowheads="1"/>
                </p:cNvSpPr>
                <p:nvPr/>
              </p:nvSpPr>
              <p:spPr bwMode="auto">
                <a:xfrm>
                  <a:off x="3711" y="3339"/>
                  <a:ext cx="90" cy="17"/>
                </a:xfrm>
                <a:prstGeom prst="rect">
                  <a:avLst/>
                </a:prstGeom>
                <a:solidFill>
                  <a:srgbClr val="E04D5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3" name="Rectangle 5009"/>
                <p:cNvSpPr>
                  <a:spLocks noChangeArrowheads="1"/>
                </p:cNvSpPr>
                <p:nvPr/>
              </p:nvSpPr>
              <p:spPr bwMode="auto">
                <a:xfrm>
                  <a:off x="3711" y="3356"/>
                  <a:ext cx="90" cy="16"/>
                </a:xfrm>
                <a:prstGeom prst="rect">
                  <a:avLst/>
                </a:prstGeom>
                <a:solidFill>
                  <a:srgbClr val="E14A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4" name="Rectangle 5010"/>
                <p:cNvSpPr>
                  <a:spLocks noChangeArrowheads="1"/>
                </p:cNvSpPr>
                <p:nvPr/>
              </p:nvSpPr>
              <p:spPr bwMode="auto">
                <a:xfrm>
                  <a:off x="3711" y="3372"/>
                  <a:ext cx="90" cy="8"/>
                </a:xfrm>
                <a:prstGeom prst="rect">
                  <a:avLst/>
                </a:prstGeom>
                <a:solidFill>
                  <a:srgbClr val="E347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5" name="Rectangle 5011"/>
                <p:cNvSpPr>
                  <a:spLocks noChangeArrowheads="1"/>
                </p:cNvSpPr>
                <p:nvPr/>
              </p:nvSpPr>
              <p:spPr bwMode="auto">
                <a:xfrm>
                  <a:off x="3711" y="3380"/>
                  <a:ext cx="90" cy="9"/>
                </a:xfrm>
                <a:prstGeom prst="rect">
                  <a:avLst/>
                </a:prstGeom>
                <a:solidFill>
                  <a:srgbClr val="E346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6" name="Rectangle 5012"/>
                <p:cNvSpPr>
                  <a:spLocks noChangeArrowheads="1"/>
                </p:cNvSpPr>
                <p:nvPr/>
              </p:nvSpPr>
              <p:spPr bwMode="auto">
                <a:xfrm>
                  <a:off x="3711" y="3389"/>
                  <a:ext cx="90" cy="16"/>
                </a:xfrm>
                <a:prstGeom prst="rect">
                  <a:avLst/>
                </a:prstGeom>
                <a:solidFill>
                  <a:srgbClr val="E444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7" name="Rectangle 5013"/>
                <p:cNvSpPr>
                  <a:spLocks noChangeArrowheads="1"/>
                </p:cNvSpPr>
                <p:nvPr/>
              </p:nvSpPr>
              <p:spPr bwMode="auto">
                <a:xfrm>
                  <a:off x="3711" y="3405"/>
                  <a:ext cx="90" cy="8"/>
                </a:xfrm>
                <a:prstGeom prst="rect">
                  <a:avLst/>
                </a:prstGeom>
                <a:solidFill>
                  <a:srgbClr val="E541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8" name="Rectangle 5014"/>
                <p:cNvSpPr>
                  <a:spLocks noChangeArrowheads="1"/>
                </p:cNvSpPr>
                <p:nvPr/>
              </p:nvSpPr>
              <p:spPr bwMode="auto">
                <a:xfrm>
                  <a:off x="3711" y="3413"/>
                  <a:ext cx="90" cy="9"/>
                </a:xfrm>
                <a:prstGeom prst="rect">
                  <a:avLst/>
                </a:prstGeom>
                <a:solidFill>
                  <a:srgbClr val="E640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9" name="Rectangle 5015"/>
                <p:cNvSpPr>
                  <a:spLocks noChangeArrowheads="1"/>
                </p:cNvSpPr>
                <p:nvPr/>
              </p:nvSpPr>
              <p:spPr bwMode="auto">
                <a:xfrm>
                  <a:off x="3711" y="3422"/>
                  <a:ext cx="90" cy="16"/>
                </a:xfrm>
                <a:prstGeom prst="rect">
                  <a:avLst/>
                </a:prstGeom>
                <a:solidFill>
                  <a:srgbClr val="E63E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0" name="Rectangle 5016"/>
                <p:cNvSpPr>
                  <a:spLocks noChangeArrowheads="1"/>
                </p:cNvSpPr>
                <p:nvPr/>
              </p:nvSpPr>
              <p:spPr bwMode="auto">
                <a:xfrm>
                  <a:off x="3711" y="3438"/>
                  <a:ext cx="90" cy="8"/>
                </a:xfrm>
                <a:prstGeom prst="rect">
                  <a:avLst/>
                </a:prstGeom>
                <a:solidFill>
                  <a:srgbClr val="E83B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1" name="Rectangle 5017"/>
                <p:cNvSpPr>
                  <a:spLocks noChangeArrowheads="1"/>
                </p:cNvSpPr>
                <p:nvPr/>
              </p:nvSpPr>
              <p:spPr bwMode="auto">
                <a:xfrm>
                  <a:off x="3711" y="3446"/>
                  <a:ext cx="90" cy="9"/>
                </a:xfrm>
                <a:prstGeom prst="rect">
                  <a:avLst/>
                </a:prstGeom>
                <a:solidFill>
                  <a:srgbClr val="E839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2" name="Rectangle 5018"/>
                <p:cNvSpPr>
                  <a:spLocks noChangeArrowheads="1"/>
                </p:cNvSpPr>
                <p:nvPr/>
              </p:nvSpPr>
              <p:spPr bwMode="auto">
                <a:xfrm>
                  <a:off x="3711" y="3455"/>
                  <a:ext cx="90" cy="16"/>
                </a:xfrm>
                <a:prstGeom prst="rect">
                  <a:avLst/>
                </a:prstGeom>
                <a:solidFill>
                  <a:srgbClr val="E937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3" name="Rectangle 5019"/>
                <p:cNvSpPr>
                  <a:spLocks noChangeArrowheads="1"/>
                </p:cNvSpPr>
                <p:nvPr/>
              </p:nvSpPr>
              <p:spPr bwMode="auto">
                <a:xfrm>
                  <a:off x="3711" y="3471"/>
                  <a:ext cx="90" cy="8"/>
                </a:xfrm>
                <a:prstGeom prst="rect">
                  <a:avLst/>
                </a:prstGeom>
                <a:solidFill>
                  <a:srgbClr val="EA34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4" name="Rectangle 5020"/>
                <p:cNvSpPr>
                  <a:spLocks noChangeArrowheads="1"/>
                </p:cNvSpPr>
                <p:nvPr/>
              </p:nvSpPr>
              <p:spPr bwMode="auto">
                <a:xfrm>
                  <a:off x="3711" y="3479"/>
                  <a:ext cx="90" cy="17"/>
                </a:xfrm>
                <a:prstGeom prst="rect">
                  <a:avLst/>
                </a:prstGeom>
                <a:solidFill>
                  <a:srgbClr val="EB32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5" name="Rectangle 5021"/>
                <p:cNvSpPr>
                  <a:spLocks noChangeArrowheads="1"/>
                </p:cNvSpPr>
                <p:nvPr/>
              </p:nvSpPr>
              <p:spPr bwMode="auto">
                <a:xfrm>
                  <a:off x="3711" y="3496"/>
                  <a:ext cx="90" cy="8"/>
                </a:xfrm>
                <a:prstGeom prst="rect">
                  <a:avLst/>
                </a:prstGeom>
                <a:solidFill>
                  <a:srgbClr val="EC2F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6" name="Rectangle 5022"/>
                <p:cNvSpPr>
                  <a:spLocks noChangeArrowheads="1"/>
                </p:cNvSpPr>
                <p:nvPr/>
              </p:nvSpPr>
              <p:spPr bwMode="auto">
                <a:xfrm>
                  <a:off x="3711" y="3504"/>
                  <a:ext cx="90" cy="8"/>
                </a:xfrm>
                <a:prstGeom prst="rect">
                  <a:avLst/>
                </a:prstGeom>
                <a:solidFill>
                  <a:srgbClr val="ED2E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7" name="Rectangle 5023"/>
                <p:cNvSpPr>
                  <a:spLocks noChangeArrowheads="1"/>
                </p:cNvSpPr>
                <p:nvPr/>
              </p:nvSpPr>
              <p:spPr bwMode="auto">
                <a:xfrm>
                  <a:off x="3711" y="3512"/>
                  <a:ext cx="90" cy="17"/>
                </a:xfrm>
                <a:prstGeom prst="rect">
                  <a:avLst/>
                </a:prstGeom>
                <a:solidFill>
                  <a:srgbClr val="ED2C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8" name="Rectangle 5024"/>
                <p:cNvSpPr>
                  <a:spLocks noChangeArrowheads="1"/>
                </p:cNvSpPr>
                <p:nvPr/>
              </p:nvSpPr>
              <p:spPr bwMode="auto">
                <a:xfrm>
                  <a:off x="3711" y="3529"/>
                  <a:ext cx="90" cy="8"/>
                </a:xfrm>
                <a:prstGeom prst="rect">
                  <a:avLst/>
                </a:prstGeom>
                <a:solidFill>
                  <a:srgbClr val="EF29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09" name="Rectangle 5025"/>
                <p:cNvSpPr>
                  <a:spLocks noChangeArrowheads="1"/>
                </p:cNvSpPr>
                <p:nvPr/>
              </p:nvSpPr>
              <p:spPr bwMode="auto">
                <a:xfrm>
                  <a:off x="3711" y="3537"/>
                  <a:ext cx="90" cy="8"/>
                </a:xfrm>
                <a:prstGeom prst="rect">
                  <a:avLst/>
                </a:prstGeom>
                <a:solidFill>
                  <a:srgbClr val="EF28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0" name="Rectangle 5026"/>
                <p:cNvSpPr>
                  <a:spLocks noChangeArrowheads="1"/>
                </p:cNvSpPr>
                <p:nvPr/>
              </p:nvSpPr>
              <p:spPr bwMode="auto">
                <a:xfrm>
                  <a:off x="3711" y="3545"/>
                  <a:ext cx="90" cy="17"/>
                </a:xfrm>
                <a:prstGeom prst="rect">
                  <a:avLst/>
                </a:prstGeom>
                <a:solidFill>
                  <a:srgbClr val="F026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1" name="Rectangle 5027"/>
                <p:cNvSpPr>
                  <a:spLocks noChangeArrowheads="1"/>
                </p:cNvSpPr>
                <p:nvPr/>
              </p:nvSpPr>
              <p:spPr bwMode="auto">
                <a:xfrm>
                  <a:off x="3711" y="3562"/>
                  <a:ext cx="90" cy="8"/>
                </a:xfrm>
                <a:prstGeom prst="rect">
                  <a:avLst/>
                </a:prstGeom>
                <a:solidFill>
                  <a:srgbClr val="F123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2" name="Rectangle 5028"/>
                <p:cNvSpPr>
                  <a:spLocks noChangeArrowheads="1"/>
                </p:cNvSpPr>
                <p:nvPr/>
              </p:nvSpPr>
              <p:spPr bwMode="auto">
                <a:xfrm>
                  <a:off x="3711" y="3570"/>
                  <a:ext cx="90" cy="8"/>
                </a:xfrm>
                <a:prstGeom prst="rect">
                  <a:avLst/>
                </a:prstGeom>
                <a:solidFill>
                  <a:srgbClr val="F22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3" name="Rectangle 5029"/>
                <p:cNvSpPr>
                  <a:spLocks noChangeArrowheads="1"/>
                </p:cNvSpPr>
                <p:nvPr/>
              </p:nvSpPr>
              <p:spPr bwMode="auto">
                <a:xfrm>
                  <a:off x="3711" y="3578"/>
                  <a:ext cx="90" cy="9"/>
                </a:xfrm>
                <a:prstGeom prst="rect">
                  <a:avLst/>
                </a:prstGeom>
                <a:solidFill>
                  <a:srgbClr val="F21F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4" name="Rectangle 5030"/>
                <p:cNvSpPr>
                  <a:spLocks noChangeArrowheads="1"/>
                </p:cNvSpPr>
                <p:nvPr/>
              </p:nvSpPr>
              <p:spPr bwMode="auto">
                <a:xfrm>
                  <a:off x="3711" y="3587"/>
                  <a:ext cx="90" cy="8"/>
                </a:xfrm>
                <a:prstGeom prst="rect">
                  <a:avLst/>
                </a:prstGeom>
                <a:solidFill>
                  <a:srgbClr val="F31E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5" name="Rectangle 5031"/>
                <p:cNvSpPr>
                  <a:spLocks noChangeArrowheads="1"/>
                </p:cNvSpPr>
                <p:nvPr/>
              </p:nvSpPr>
              <p:spPr bwMode="auto">
                <a:xfrm>
                  <a:off x="3711" y="3595"/>
                  <a:ext cx="90" cy="17"/>
                </a:xfrm>
                <a:prstGeom prst="rect">
                  <a:avLst/>
                </a:prstGeom>
                <a:solidFill>
                  <a:srgbClr val="F41C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6" name="Rectangle 5032"/>
                <p:cNvSpPr>
                  <a:spLocks noChangeArrowheads="1"/>
                </p:cNvSpPr>
                <p:nvPr/>
              </p:nvSpPr>
              <p:spPr bwMode="auto">
                <a:xfrm>
                  <a:off x="3711" y="3612"/>
                  <a:ext cx="90" cy="8"/>
                </a:xfrm>
                <a:prstGeom prst="rect">
                  <a:avLst/>
                </a:prstGeom>
                <a:solidFill>
                  <a:srgbClr val="F519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7" name="Rectangle 5033"/>
                <p:cNvSpPr>
                  <a:spLocks noChangeArrowheads="1"/>
                </p:cNvSpPr>
                <p:nvPr/>
              </p:nvSpPr>
              <p:spPr bwMode="auto">
                <a:xfrm>
                  <a:off x="3711" y="3620"/>
                  <a:ext cx="90" cy="8"/>
                </a:xfrm>
                <a:prstGeom prst="rect">
                  <a:avLst/>
                </a:prstGeom>
                <a:solidFill>
                  <a:srgbClr val="F518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8" name="Rectangle 5034"/>
                <p:cNvSpPr>
                  <a:spLocks noChangeArrowheads="1"/>
                </p:cNvSpPr>
                <p:nvPr/>
              </p:nvSpPr>
              <p:spPr bwMode="auto">
                <a:xfrm>
                  <a:off x="3711" y="3628"/>
                  <a:ext cx="90" cy="17"/>
                </a:xfrm>
                <a:prstGeom prst="rect">
                  <a:avLst/>
                </a:prstGeom>
                <a:solidFill>
                  <a:srgbClr val="F616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19" name="Rectangle 5035"/>
                <p:cNvSpPr>
                  <a:spLocks noChangeArrowheads="1"/>
                </p:cNvSpPr>
                <p:nvPr/>
              </p:nvSpPr>
              <p:spPr bwMode="auto">
                <a:xfrm>
                  <a:off x="3711" y="3645"/>
                  <a:ext cx="90" cy="16"/>
                </a:xfrm>
                <a:prstGeom prst="rect">
                  <a:avLst/>
                </a:prstGeom>
                <a:solidFill>
                  <a:srgbClr val="F713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0" name="Rectangle 5036"/>
                <p:cNvSpPr>
                  <a:spLocks noChangeArrowheads="1"/>
                </p:cNvSpPr>
                <p:nvPr/>
              </p:nvSpPr>
              <p:spPr bwMode="auto">
                <a:xfrm>
                  <a:off x="3711" y="3661"/>
                  <a:ext cx="90" cy="8"/>
                </a:xfrm>
                <a:prstGeom prst="rect">
                  <a:avLst/>
                </a:prstGeom>
                <a:solidFill>
                  <a:srgbClr val="F910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1" name="Rectangle 5037"/>
                <p:cNvSpPr>
                  <a:spLocks noChangeArrowheads="1"/>
                </p:cNvSpPr>
                <p:nvPr/>
              </p:nvSpPr>
              <p:spPr bwMode="auto">
                <a:xfrm>
                  <a:off x="3711" y="3669"/>
                  <a:ext cx="90" cy="9"/>
                </a:xfrm>
                <a:prstGeom prst="rect">
                  <a:avLst/>
                </a:prstGeom>
                <a:solidFill>
                  <a:srgbClr val="F90F1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2" name="Rectangle 5038"/>
                <p:cNvSpPr>
                  <a:spLocks noChangeArrowheads="1"/>
                </p:cNvSpPr>
                <p:nvPr/>
              </p:nvSpPr>
              <p:spPr bwMode="auto">
                <a:xfrm>
                  <a:off x="3711" y="3678"/>
                  <a:ext cx="90" cy="8"/>
                </a:xfrm>
                <a:prstGeom prst="rect">
                  <a:avLst/>
                </a:prstGeom>
                <a:solidFill>
                  <a:srgbClr val="FA0D0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3" name="Rectangle 5039"/>
                <p:cNvSpPr>
                  <a:spLocks noChangeArrowheads="1"/>
                </p:cNvSpPr>
                <p:nvPr/>
              </p:nvSpPr>
              <p:spPr bwMode="auto">
                <a:xfrm>
                  <a:off x="3711" y="3686"/>
                  <a:ext cx="90" cy="8"/>
                </a:xfrm>
                <a:prstGeom prst="rect">
                  <a:avLst/>
                </a:prstGeom>
                <a:solidFill>
                  <a:srgbClr val="FA0B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4" name="Rectangle 5040"/>
                <p:cNvSpPr>
                  <a:spLocks noChangeArrowheads="1"/>
                </p:cNvSpPr>
                <p:nvPr/>
              </p:nvSpPr>
              <p:spPr bwMode="auto">
                <a:xfrm>
                  <a:off x="3711" y="3694"/>
                  <a:ext cx="90" cy="8"/>
                </a:xfrm>
                <a:prstGeom prst="rect">
                  <a:avLst/>
                </a:prstGeom>
                <a:solidFill>
                  <a:srgbClr val="FB09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5" name="Rectangle 5041"/>
                <p:cNvSpPr>
                  <a:spLocks noChangeArrowheads="1"/>
                </p:cNvSpPr>
                <p:nvPr/>
              </p:nvSpPr>
              <p:spPr bwMode="auto">
                <a:xfrm>
                  <a:off x="3711" y="3702"/>
                  <a:ext cx="90" cy="9"/>
                </a:xfrm>
                <a:prstGeom prst="rect">
                  <a:avLst/>
                </a:prstGeom>
                <a:solidFill>
                  <a:srgbClr val="FC080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6" name="Rectangle 5042"/>
                <p:cNvSpPr>
                  <a:spLocks noChangeArrowheads="1"/>
                </p:cNvSpPr>
                <p:nvPr/>
              </p:nvSpPr>
              <p:spPr bwMode="auto">
                <a:xfrm>
                  <a:off x="3711" y="3711"/>
                  <a:ext cx="90" cy="16"/>
                </a:xfrm>
                <a:prstGeom prst="rect">
                  <a:avLst/>
                </a:prstGeom>
                <a:solidFill>
                  <a:srgbClr val="FC060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7" name="Rectangle 5043"/>
                <p:cNvSpPr>
                  <a:spLocks noChangeArrowheads="1"/>
                </p:cNvSpPr>
                <p:nvPr/>
              </p:nvSpPr>
              <p:spPr bwMode="auto">
                <a:xfrm>
                  <a:off x="3711" y="3727"/>
                  <a:ext cx="90" cy="8"/>
                </a:xfrm>
                <a:prstGeom prst="rect">
                  <a:avLst/>
                </a:prstGeom>
                <a:solidFill>
                  <a:srgbClr val="FE030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8" name="Rectangle 5044"/>
                <p:cNvSpPr>
                  <a:spLocks noChangeArrowheads="1"/>
                </p:cNvSpPr>
                <p:nvPr/>
              </p:nvSpPr>
              <p:spPr bwMode="auto">
                <a:xfrm>
                  <a:off x="3711" y="3735"/>
                  <a:ext cx="90" cy="9"/>
                </a:xfrm>
                <a:prstGeom prst="rect">
                  <a:avLst/>
                </a:prstGeom>
                <a:solidFill>
                  <a:srgbClr val="FE020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29" name="Rectangle 5045"/>
                <p:cNvSpPr>
                  <a:spLocks noChangeArrowheads="1"/>
                </p:cNvSpPr>
                <p:nvPr/>
              </p:nvSpPr>
              <p:spPr bwMode="auto">
                <a:xfrm>
                  <a:off x="3882" y="2389"/>
                  <a:ext cx="90" cy="17"/>
                </a:xfrm>
                <a:prstGeom prst="rect">
                  <a:avLst/>
                </a:prstGeom>
                <a:solidFill>
                  <a:srgbClr val="CAD9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0" name="Rectangle 5046"/>
                <p:cNvSpPr>
                  <a:spLocks noChangeArrowheads="1"/>
                </p:cNvSpPr>
                <p:nvPr/>
              </p:nvSpPr>
              <p:spPr bwMode="auto">
                <a:xfrm>
                  <a:off x="3882" y="2406"/>
                  <a:ext cx="90" cy="16"/>
                </a:xfrm>
                <a:prstGeom prst="rect">
                  <a:avLst/>
                </a:prstGeom>
                <a:solidFill>
                  <a:srgbClr val="C8D8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1" name="Rectangle 5047"/>
                <p:cNvSpPr>
                  <a:spLocks noChangeArrowheads="1"/>
                </p:cNvSpPr>
                <p:nvPr/>
              </p:nvSpPr>
              <p:spPr bwMode="auto">
                <a:xfrm>
                  <a:off x="3882" y="2422"/>
                  <a:ext cx="90" cy="25"/>
                </a:xfrm>
                <a:prstGeom prst="rect">
                  <a:avLst/>
                </a:prstGeom>
                <a:solidFill>
                  <a:srgbClr val="C6D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2" name="Rectangle 5048"/>
                <p:cNvSpPr>
                  <a:spLocks noChangeArrowheads="1"/>
                </p:cNvSpPr>
                <p:nvPr/>
              </p:nvSpPr>
              <p:spPr bwMode="auto">
                <a:xfrm>
                  <a:off x="3882" y="2447"/>
                  <a:ext cx="90" cy="25"/>
                </a:xfrm>
                <a:prstGeom prst="rect">
                  <a:avLst/>
                </a:prstGeom>
                <a:solidFill>
                  <a:srgbClr val="C3D4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3" name="Rectangle 5049"/>
                <p:cNvSpPr>
                  <a:spLocks noChangeArrowheads="1"/>
                </p:cNvSpPr>
                <p:nvPr/>
              </p:nvSpPr>
              <p:spPr bwMode="auto">
                <a:xfrm>
                  <a:off x="3882" y="2472"/>
                  <a:ext cx="90" cy="25"/>
                </a:xfrm>
                <a:prstGeom prst="rect">
                  <a:avLst/>
                </a:prstGeom>
                <a:solidFill>
                  <a:srgbClr val="C0D2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4" name="Rectangle 5050"/>
                <p:cNvSpPr>
                  <a:spLocks noChangeArrowheads="1"/>
                </p:cNvSpPr>
                <p:nvPr/>
              </p:nvSpPr>
              <p:spPr bwMode="auto">
                <a:xfrm>
                  <a:off x="3882" y="2497"/>
                  <a:ext cx="90" cy="16"/>
                </a:xfrm>
                <a:prstGeom prst="rect">
                  <a:avLst/>
                </a:prstGeom>
                <a:solidFill>
                  <a:srgbClr val="BED0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5" name="Rectangle 5051"/>
                <p:cNvSpPr>
                  <a:spLocks noChangeArrowheads="1"/>
                </p:cNvSpPr>
                <p:nvPr/>
              </p:nvSpPr>
              <p:spPr bwMode="auto">
                <a:xfrm>
                  <a:off x="3882" y="2513"/>
                  <a:ext cx="90" cy="17"/>
                </a:xfrm>
                <a:prstGeom prst="rect">
                  <a:avLst/>
                </a:prstGeom>
                <a:solidFill>
                  <a:srgbClr val="BCCF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6" name="Rectangle 5052"/>
                <p:cNvSpPr>
                  <a:spLocks noChangeArrowheads="1"/>
                </p:cNvSpPr>
                <p:nvPr/>
              </p:nvSpPr>
              <p:spPr bwMode="auto">
                <a:xfrm>
                  <a:off x="3882" y="2530"/>
                  <a:ext cx="90" cy="16"/>
                </a:xfrm>
                <a:prstGeom prst="rect">
                  <a:avLst/>
                </a:prstGeom>
                <a:solidFill>
                  <a:srgbClr val="BACD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7" name="Rectangle 5053"/>
                <p:cNvSpPr>
                  <a:spLocks noChangeArrowheads="1"/>
                </p:cNvSpPr>
                <p:nvPr/>
              </p:nvSpPr>
              <p:spPr bwMode="auto">
                <a:xfrm>
                  <a:off x="3882" y="2546"/>
                  <a:ext cx="90" cy="17"/>
                </a:xfrm>
                <a:prstGeom prst="rect">
                  <a:avLst/>
                </a:prstGeom>
                <a:solidFill>
                  <a:srgbClr val="B8CC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8" name="Rectangle 5054"/>
                <p:cNvSpPr>
                  <a:spLocks noChangeArrowheads="1"/>
                </p:cNvSpPr>
                <p:nvPr/>
              </p:nvSpPr>
              <p:spPr bwMode="auto">
                <a:xfrm>
                  <a:off x="3882" y="2563"/>
                  <a:ext cx="90" cy="16"/>
                </a:xfrm>
                <a:prstGeom prst="rect">
                  <a:avLst/>
                </a:prstGeom>
                <a:solidFill>
                  <a:srgbClr val="B6CB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9" name="Rectangle 5055"/>
                <p:cNvSpPr>
                  <a:spLocks noChangeArrowheads="1"/>
                </p:cNvSpPr>
                <p:nvPr/>
              </p:nvSpPr>
              <p:spPr bwMode="auto">
                <a:xfrm>
                  <a:off x="3882" y="2579"/>
                  <a:ext cx="90" cy="25"/>
                </a:xfrm>
                <a:prstGeom prst="rect">
                  <a:avLst/>
                </a:prstGeom>
                <a:solidFill>
                  <a:srgbClr val="B4C9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0" name="Rectangle 5056"/>
                <p:cNvSpPr>
                  <a:spLocks noChangeArrowheads="1"/>
                </p:cNvSpPr>
                <p:nvPr/>
              </p:nvSpPr>
              <p:spPr bwMode="auto">
                <a:xfrm>
                  <a:off x="3882" y="2604"/>
                  <a:ext cx="90" cy="17"/>
                </a:xfrm>
                <a:prstGeom prst="rect">
                  <a:avLst/>
                </a:prstGeom>
                <a:solidFill>
                  <a:srgbClr val="B2C7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1" name="Rectangle 5057"/>
                <p:cNvSpPr>
                  <a:spLocks noChangeArrowheads="1"/>
                </p:cNvSpPr>
                <p:nvPr/>
              </p:nvSpPr>
              <p:spPr bwMode="auto">
                <a:xfrm>
                  <a:off x="3882" y="2621"/>
                  <a:ext cx="90" cy="132"/>
                </a:xfrm>
                <a:prstGeom prst="rect">
                  <a:avLst/>
                </a:prstGeom>
                <a:solidFill>
                  <a:srgbClr val="B0C6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2" name="Rectangle 5058"/>
                <p:cNvSpPr>
                  <a:spLocks noChangeArrowheads="1"/>
                </p:cNvSpPr>
                <p:nvPr/>
              </p:nvSpPr>
              <p:spPr bwMode="auto">
                <a:xfrm>
                  <a:off x="3882" y="2753"/>
                  <a:ext cx="90" cy="16"/>
                </a:xfrm>
                <a:prstGeom prst="rect">
                  <a:avLst/>
                </a:prstGeom>
                <a:solidFill>
                  <a:srgbClr val="B1C3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3" name="Rectangle 5059"/>
                <p:cNvSpPr>
                  <a:spLocks noChangeArrowheads="1"/>
                </p:cNvSpPr>
                <p:nvPr/>
              </p:nvSpPr>
              <p:spPr bwMode="auto">
                <a:xfrm>
                  <a:off x="3882" y="2769"/>
                  <a:ext cx="90" cy="8"/>
                </a:xfrm>
                <a:prstGeom prst="rect">
                  <a:avLst/>
                </a:prstGeom>
                <a:solidFill>
                  <a:srgbClr val="B2C0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4" name="Rectangle 5060"/>
                <p:cNvSpPr>
                  <a:spLocks noChangeArrowheads="1"/>
                </p:cNvSpPr>
                <p:nvPr/>
              </p:nvSpPr>
              <p:spPr bwMode="auto">
                <a:xfrm>
                  <a:off x="3882" y="2777"/>
                  <a:ext cx="90" cy="9"/>
                </a:xfrm>
                <a:prstGeom prst="rect">
                  <a:avLst/>
                </a:prstGeom>
                <a:solidFill>
                  <a:srgbClr val="B3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5" name="Rectangle 5061"/>
                <p:cNvSpPr>
                  <a:spLocks noChangeArrowheads="1"/>
                </p:cNvSpPr>
                <p:nvPr/>
              </p:nvSpPr>
              <p:spPr bwMode="auto">
                <a:xfrm>
                  <a:off x="3882" y="2786"/>
                  <a:ext cx="90" cy="16"/>
                </a:xfrm>
                <a:prstGeom prst="rect">
                  <a:avLst/>
                </a:prstGeom>
                <a:solidFill>
                  <a:srgbClr val="B4BD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6" name="Rectangle 5062"/>
                <p:cNvSpPr>
                  <a:spLocks noChangeArrowheads="1"/>
                </p:cNvSpPr>
                <p:nvPr/>
              </p:nvSpPr>
              <p:spPr bwMode="auto">
                <a:xfrm>
                  <a:off x="3882" y="2802"/>
                  <a:ext cx="90" cy="8"/>
                </a:xfrm>
                <a:prstGeom prst="rect">
                  <a:avLst/>
                </a:prstGeom>
                <a:solidFill>
                  <a:srgbClr val="B5BA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7" name="Rectangle 5063"/>
                <p:cNvSpPr>
                  <a:spLocks noChangeArrowheads="1"/>
                </p:cNvSpPr>
                <p:nvPr/>
              </p:nvSpPr>
              <p:spPr bwMode="auto">
                <a:xfrm>
                  <a:off x="3882" y="2810"/>
                  <a:ext cx="90" cy="17"/>
                </a:xfrm>
                <a:prstGeom prst="rect">
                  <a:avLst/>
                </a:prstGeom>
                <a:solidFill>
                  <a:srgbClr val="B6B8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8" name="Rectangle 5064"/>
                <p:cNvSpPr>
                  <a:spLocks noChangeArrowheads="1"/>
                </p:cNvSpPr>
                <p:nvPr/>
              </p:nvSpPr>
              <p:spPr bwMode="auto">
                <a:xfrm>
                  <a:off x="3882" y="2827"/>
                  <a:ext cx="90" cy="8"/>
                </a:xfrm>
                <a:prstGeom prst="rect">
                  <a:avLst/>
                </a:prstGeom>
                <a:solidFill>
                  <a:srgbClr val="B7B5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49" name="Rectangle 5065"/>
                <p:cNvSpPr>
                  <a:spLocks noChangeArrowheads="1"/>
                </p:cNvSpPr>
                <p:nvPr/>
              </p:nvSpPr>
              <p:spPr bwMode="auto">
                <a:xfrm>
                  <a:off x="3882" y="2835"/>
                  <a:ext cx="90" cy="9"/>
                </a:xfrm>
                <a:prstGeom prst="rect">
                  <a:avLst/>
                </a:prstGeom>
                <a:solidFill>
                  <a:srgbClr val="B7B4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0" name="Rectangle 5066"/>
                <p:cNvSpPr>
                  <a:spLocks noChangeArrowheads="1"/>
                </p:cNvSpPr>
                <p:nvPr/>
              </p:nvSpPr>
              <p:spPr bwMode="auto">
                <a:xfrm>
                  <a:off x="3882" y="2844"/>
                  <a:ext cx="90" cy="16"/>
                </a:xfrm>
                <a:prstGeom prst="rect">
                  <a:avLst/>
                </a:prstGeom>
                <a:solidFill>
                  <a:srgbClr val="B8B2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1" name="Rectangle 5067"/>
                <p:cNvSpPr>
                  <a:spLocks noChangeArrowheads="1"/>
                </p:cNvSpPr>
                <p:nvPr/>
              </p:nvSpPr>
              <p:spPr bwMode="auto">
                <a:xfrm>
                  <a:off x="3882" y="2860"/>
                  <a:ext cx="90" cy="8"/>
                </a:xfrm>
                <a:prstGeom prst="rect">
                  <a:avLst/>
                </a:prstGeom>
                <a:solidFill>
                  <a:srgbClr val="B9AF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2" name="Rectangle 5068"/>
                <p:cNvSpPr>
                  <a:spLocks noChangeArrowheads="1"/>
                </p:cNvSpPr>
                <p:nvPr/>
              </p:nvSpPr>
              <p:spPr bwMode="auto">
                <a:xfrm>
                  <a:off x="3882" y="2868"/>
                  <a:ext cx="90" cy="9"/>
                </a:xfrm>
                <a:prstGeom prst="rect">
                  <a:avLst/>
                </a:prstGeom>
                <a:solidFill>
                  <a:srgbClr val="BAA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3" name="Rectangle 5069"/>
                <p:cNvSpPr>
                  <a:spLocks noChangeArrowheads="1"/>
                </p:cNvSpPr>
                <p:nvPr/>
              </p:nvSpPr>
              <p:spPr bwMode="auto">
                <a:xfrm>
                  <a:off x="3882" y="2877"/>
                  <a:ext cx="90" cy="8"/>
                </a:xfrm>
                <a:prstGeom prst="rect">
                  <a:avLst/>
                </a:prstGeom>
                <a:solidFill>
                  <a:srgbClr val="BBAB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4" name="Rectangle 5070"/>
                <p:cNvSpPr>
                  <a:spLocks noChangeArrowheads="1"/>
                </p:cNvSpPr>
                <p:nvPr/>
              </p:nvSpPr>
              <p:spPr bwMode="auto">
                <a:xfrm>
                  <a:off x="3882" y="2885"/>
                  <a:ext cx="90" cy="8"/>
                </a:xfrm>
                <a:prstGeom prst="rect">
                  <a:avLst/>
                </a:prstGeom>
                <a:solidFill>
                  <a:srgbClr val="BBA9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5" name="Rectangle 5071"/>
                <p:cNvSpPr>
                  <a:spLocks noChangeArrowheads="1"/>
                </p:cNvSpPr>
                <p:nvPr/>
              </p:nvSpPr>
              <p:spPr bwMode="auto">
                <a:xfrm>
                  <a:off x="3882" y="2893"/>
                  <a:ext cx="90" cy="8"/>
                </a:xfrm>
                <a:prstGeom prst="rect">
                  <a:avLst/>
                </a:prstGeom>
                <a:solidFill>
                  <a:srgbClr val="BCA8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6" name="Rectangle 5072"/>
                <p:cNvSpPr>
                  <a:spLocks noChangeArrowheads="1"/>
                </p:cNvSpPr>
                <p:nvPr/>
              </p:nvSpPr>
              <p:spPr bwMode="auto">
                <a:xfrm>
                  <a:off x="3882" y="2901"/>
                  <a:ext cx="90" cy="9"/>
                </a:xfrm>
                <a:prstGeom prst="rect">
                  <a:avLst/>
                </a:prstGeom>
                <a:solidFill>
                  <a:srgbClr val="BDA6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7" name="Rectangle 5073"/>
                <p:cNvSpPr>
                  <a:spLocks noChangeArrowheads="1"/>
                </p:cNvSpPr>
                <p:nvPr/>
              </p:nvSpPr>
              <p:spPr bwMode="auto">
                <a:xfrm>
                  <a:off x="3882" y="2910"/>
                  <a:ext cx="90" cy="8"/>
                </a:xfrm>
                <a:prstGeom prst="rect">
                  <a:avLst/>
                </a:prstGeom>
                <a:solidFill>
                  <a:srgbClr val="BDA5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8" name="Rectangle 5074"/>
                <p:cNvSpPr>
                  <a:spLocks noChangeArrowheads="1"/>
                </p:cNvSpPr>
                <p:nvPr/>
              </p:nvSpPr>
              <p:spPr bwMode="auto">
                <a:xfrm>
                  <a:off x="3882" y="2918"/>
                  <a:ext cx="90" cy="16"/>
                </a:xfrm>
                <a:prstGeom prst="rect">
                  <a:avLst/>
                </a:prstGeom>
                <a:solidFill>
                  <a:srgbClr val="BEA3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59" name="Rectangle 5075"/>
                <p:cNvSpPr>
                  <a:spLocks noChangeArrowheads="1"/>
                </p:cNvSpPr>
                <p:nvPr/>
              </p:nvSpPr>
              <p:spPr bwMode="auto">
                <a:xfrm>
                  <a:off x="3882" y="2934"/>
                  <a:ext cx="90" cy="9"/>
                </a:xfrm>
                <a:prstGeom prst="rect">
                  <a:avLst/>
                </a:prstGeom>
                <a:solidFill>
                  <a:srgbClr val="BFA0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60" name="Rectangle 5076"/>
                <p:cNvSpPr>
                  <a:spLocks noChangeArrowheads="1"/>
                </p:cNvSpPr>
                <p:nvPr/>
              </p:nvSpPr>
              <p:spPr bwMode="auto">
                <a:xfrm>
                  <a:off x="3882" y="2943"/>
                  <a:ext cx="90" cy="8"/>
                </a:xfrm>
                <a:prstGeom prst="rect">
                  <a:avLst/>
                </a:prstGeom>
                <a:solidFill>
                  <a:srgbClr val="C09E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61" name="Rectangle 5077"/>
                <p:cNvSpPr>
                  <a:spLocks noChangeArrowheads="1"/>
                </p:cNvSpPr>
                <p:nvPr/>
              </p:nvSpPr>
              <p:spPr bwMode="auto">
                <a:xfrm>
                  <a:off x="3882" y="2951"/>
                  <a:ext cx="90" cy="8"/>
                </a:xfrm>
                <a:prstGeom prst="rect">
                  <a:avLst/>
                </a:prstGeom>
                <a:solidFill>
                  <a:srgbClr val="C09D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62" name="Rectangle 5078"/>
                <p:cNvSpPr>
                  <a:spLocks noChangeArrowheads="1"/>
                </p:cNvSpPr>
                <p:nvPr/>
              </p:nvSpPr>
              <p:spPr bwMode="auto">
                <a:xfrm>
                  <a:off x="3882" y="2959"/>
                  <a:ext cx="90" cy="8"/>
                </a:xfrm>
                <a:prstGeom prst="rect">
                  <a:avLst/>
                </a:prstGeom>
                <a:solidFill>
                  <a:srgbClr val="C19B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63" name="Rectangle 5079"/>
                <p:cNvSpPr>
                  <a:spLocks noChangeArrowheads="1"/>
                </p:cNvSpPr>
                <p:nvPr/>
              </p:nvSpPr>
              <p:spPr bwMode="auto">
                <a:xfrm>
                  <a:off x="3882" y="2967"/>
                  <a:ext cx="90" cy="9"/>
                </a:xfrm>
                <a:prstGeom prst="rect">
                  <a:avLst/>
                </a:prstGeom>
                <a:solidFill>
                  <a:srgbClr val="C29A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64" name="Rectangle 5080"/>
                <p:cNvSpPr>
                  <a:spLocks noChangeArrowheads="1"/>
                </p:cNvSpPr>
                <p:nvPr/>
              </p:nvSpPr>
              <p:spPr bwMode="auto">
                <a:xfrm>
                  <a:off x="3882" y="2976"/>
                  <a:ext cx="90" cy="8"/>
                </a:xfrm>
                <a:prstGeom prst="rect">
                  <a:avLst/>
                </a:prstGeom>
                <a:solidFill>
                  <a:srgbClr val="C398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65" name="Rectangle 5081"/>
                <p:cNvSpPr>
                  <a:spLocks noChangeArrowheads="1"/>
                </p:cNvSpPr>
                <p:nvPr/>
              </p:nvSpPr>
              <p:spPr bwMode="auto">
                <a:xfrm>
                  <a:off x="3882" y="2984"/>
                  <a:ext cx="90" cy="8"/>
                </a:xfrm>
                <a:prstGeom prst="rect">
                  <a:avLst/>
                </a:prstGeom>
                <a:solidFill>
                  <a:srgbClr val="C396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66" name="Rectangle 5082"/>
                <p:cNvSpPr>
                  <a:spLocks noChangeArrowheads="1"/>
                </p:cNvSpPr>
                <p:nvPr/>
              </p:nvSpPr>
              <p:spPr bwMode="auto">
                <a:xfrm>
                  <a:off x="3882" y="2992"/>
                  <a:ext cx="90" cy="8"/>
                </a:xfrm>
                <a:prstGeom prst="rect">
                  <a:avLst/>
                </a:prstGeom>
                <a:solidFill>
                  <a:srgbClr val="C494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67" name="Rectangle 5083"/>
                <p:cNvSpPr>
                  <a:spLocks noChangeArrowheads="1"/>
                </p:cNvSpPr>
                <p:nvPr/>
              </p:nvSpPr>
              <p:spPr bwMode="auto">
                <a:xfrm>
                  <a:off x="3882" y="3000"/>
                  <a:ext cx="90" cy="17"/>
                </a:xfrm>
                <a:prstGeom prst="rect">
                  <a:avLst/>
                </a:prstGeom>
                <a:solidFill>
                  <a:srgbClr val="C592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68" name="Rectangle 5084"/>
                <p:cNvSpPr>
                  <a:spLocks noChangeArrowheads="1"/>
                </p:cNvSpPr>
                <p:nvPr/>
              </p:nvSpPr>
              <p:spPr bwMode="auto">
                <a:xfrm>
                  <a:off x="3882" y="3017"/>
                  <a:ext cx="90" cy="16"/>
                </a:xfrm>
                <a:prstGeom prst="rect">
                  <a:avLst/>
                </a:prstGeom>
                <a:solidFill>
                  <a:srgbClr val="C68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69" name="Rectangle 5085"/>
                <p:cNvSpPr>
                  <a:spLocks noChangeArrowheads="1"/>
                </p:cNvSpPr>
                <p:nvPr/>
              </p:nvSpPr>
              <p:spPr bwMode="auto">
                <a:xfrm>
                  <a:off x="3882" y="3033"/>
                  <a:ext cx="90" cy="17"/>
                </a:xfrm>
                <a:prstGeom prst="rect">
                  <a:avLst/>
                </a:prstGeom>
                <a:solidFill>
                  <a:srgbClr val="C78C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70" name="Rectangle 5086"/>
                <p:cNvSpPr>
                  <a:spLocks noChangeArrowheads="1"/>
                </p:cNvSpPr>
                <p:nvPr/>
              </p:nvSpPr>
              <p:spPr bwMode="auto">
                <a:xfrm>
                  <a:off x="3882" y="3050"/>
                  <a:ext cx="90" cy="8"/>
                </a:xfrm>
                <a:prstGeom prst="rect">
                  <a:avLst/>
                </a:prstGeom>
                <a:solidFill>
                  <a:srgbClr val="C889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71" name="Rectangle 5087"/>
                <p:cNvSpPr>
                  <a:spLocks noChangeArrowheads="1"/>
                </p:cNvSpPr>
                <p:nvPr/>
              </p:nvSpPr>
              <p:spPr bwMode="auto">
                <a:xfrm>
                  <a:off x="3882" y="3058"/>
                  <a:ext cx="90" cy="8"/>
                </a:xfrm>
                <a:prstGeom prst="rect">
                  <a:avLst/>
                </a:prstGeom>
                <a:solidFill>
                  <a:srgbClr val="C988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72" name="Rectangle 5088"/>
                <p:cNvSpPr>
                  <a:spLocks noChangeArrowheads="1"/>
                </p:cNvSpPr>
                <p:nvPr/>
              </p:nvSpPr>
              <p:spPr bwMode="auto">
                <a:xfrm>
                  <a:off x="3882" y="3066"/>
                  <a:ext cx="90" cy="9"/>
                </a:xfrm>
                <a:prstGeom prst="rect">
                  <a:avLst/>
                </a:prstGeom>
                <a:solidFill>
                  <a:srgbClr val="CA86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73" name="Rectangle 5089"/>
                <p:cNvSpPr>
                  <a:spLocks noChangeArrowheads="1"/>
                </p:cNvSpPr>
                <p:nvPr/>
              </p:nvSpPr>
              <p:spPr bwMode="auto">
                <a:xfrm>
                  <a:off x="3882" y="3075"/>
                  <a:ext cx="90" cy="8"/>
                </a:xfrm>
                <a:prstGeom prst="rect">
                  <a:avLst/>
                </a:prstGeom>
                <a:solidFill>
                  <a:srgbClr val="CA84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74" name="Rectangle 5090"/>
                <p:cNvSpPr>
                  <a:spLocks noChangeArrowheads="1"/>
                </p:cNvSpPr>
                <p:nvPr/>
              </p:nvSpPr>
              <p:spPr bwMode="auto">
                <a:xfrm>
                  <a:off x="3882" y="3083"/>
                  <a:ext cx="90" cy="8"/>
                </a:xfrm>
                <a:prstGeom prst="rect">
                  <a:avLst/>
                </a:prstGeom>
                <a:solidFill>
                  <a:srgbClr val="CB83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75" name="Rectangle 5091"/>
                <p:cNvSpPr>
                  <a:spLocks noChangeArrowheads="1"/>
                </p:cNvSpPr>
                <p:nvPr/>
              </p:nvSpPr>
              <p:spPr bwMode="auto">
                <a:xfrm>
                  <a:off x="3882" y="3091"/>
                  <a:ext cx="90" cy="17"/>
                </a:xfrm>
                <a:prstGeom prst="rect">
                  <a:avLst/>
                </a:prstGeom>
                <a:solidFill>
                  <a:srgbClr val="CC81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76" name="Rectangle 5092"/>
                <p:cNvSpPr>
                  <a:spLocks noChangeArrowheads="1"/>
                </p:cNvSpPr>
                <p:nvPr/>
              </p:nvSpPr>
              <p:spPr bwMode="auto">
                <a:xfrm>
                  <a:off x="3882" y="3108"/>
                  <a:ext cx="90" cy="8"/>
                </a:xfrm>
                <a:prstGeom prst="rect">
                  <a:avLst/>
                </a:prstGeom>
                <a:solidFill>
                  <a:srgbClr val="CD7D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77" name="Rectangle 5093"/>
                <p:cNvSpPr>
                  <a:spLocks noChangeArrowheads="1"/>
                </p:cNvSpPr>
                <p:nvPr/>
              </p:nvSpPr>
              <p:spPr bwMode="auto">
                <a:xfrm>
                  <a:off x="3882" y="3116"/>
                  <a:ext cx="90" cy="8"/>
                </a:xfrm>
                <a:prstGeom prst="rect">
                  <a:avLst/>
                </a:prstGeom>
                <a:solidFill>
                  <a:srgbClr val="CD7C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78" name="Rectangle 5094"/>
                <p:cNvSpPr>
                  <a:spLocks noChangeArrowheads="1"/>
                </p:cNvSpPr>
                <p:nvPr/>
              </p:nvSpPr>
              <p:spPr bwMode="auto">
                <a:xfrm>
                  <a:off x="3882" y="3124"/>
                  <a:ext cx="90" cy="17"/>
                </a:xfrm>
                <a:prstGeom prst="rect">
                  <a:avLst/>
                </a:prstGeom>
                <a:solidFill>
                  <a:srgbClr val="CE7A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79" name="Rectangle 5095"/>
                <p:cNvSpPr>
                  <a:spLocks noChangeArrowheads="1"/>
                </p:cNvSpPr>
                <p:nvPr/>
              </p:nvSpPr>
              <p:spPr bwMode="auto">
                <a:xfrm>
                  <a:off x="3882" y="3141"/>
                  <a:ext cx="90" cy="8"/>
                </a:xfrm>
                <a:prstGeom prst="rect">
                  <a:avLst/>
                </a:prstGeom>
                <a:solidFill>
                  <a:srgbClr val="CF77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80" name="Rectangle 5096"/>
                <p:cNvSpPr>
                  <a:spLocks noChangeArrowheads="1"/>
                </p:cNvSpPr>
                <p:nvPr/>
              </p:nvSpPr>
              <p:spPr bwMode="auto">
                <a:xfrm>
                  <a:off x="3882" y="3149"/>
                  <a:ext cx="90" cy="17"/>
                </a:xfrm>
                <a:prstGeom prst="rect">
                  <a:avLst/>
                </a:prstGeom>
                <a:solidFill>
                  <a:srgbClr val="D075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81" name="Rectangle 5097"/>
                <p:cNvSpPr>
                  <a:spLocks noChangeArrowheads="1"/>
                </p:cNvSpPr>
                <p:nvPr/>
              </p:nvSpPr>
              <p:spPr bwMode="auto">
                <a:xfrm>
                  <a:off x="3882" y="3166"/>
                  <a:ext cx="90" cy="8"/>
                </a:xfrm>
                <a:prstGeom prst="rect">
                  <a:avLst/>
                </a:prstGeom>
                <a:solidFill>
                  <a:srgbClr val="D27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82" name="Rectangle 5098"/>
                <p:cNvSpPr>
                  <a:spLocks noChangeArrowheads="1"/>
                </p:cNvSpPr>
                <p:nvPr/>
              </p:nvSpPr>
              <p:spPr bwMode="auto">
                <a:xfrm>
                  <a:off x="3882" y="3174"/>
                  <a:ext cx="90" cy="8"/>
                </a:xfrm>
                <a:prstGeom prst="rect">
                  <a:avLst/>
                </a:prstGeom>
                <a:solidFill>
                  <a:srgbClr val="D271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83" name="Rectangle 5099"/>
                <p:cNvSpPr>
                  <a:spLocks noChangeArrowheads="1"/>
                </p:cNvSpPr>
                <p:nvPr/>
              </p:nvSpPr>
              <p:spPr bwMode="auto">
                <a:xfrm>
                  <a:off x="3882" y="3182"/>
                  <a:ext cx="90" cy="17"/>
                </a:xfrm>
                <a:prstGeom prst="rect">
                  <a:avLst/>
                </a:prstGeom>
                <a:solidFill>
                  <a:srgbClr val="D36F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84" name="Rectangle 5100"/>
                <p:cNvSpPr>
                  <a:spLocks noChangeArrowheads="1"/>
                </p:cNvSpPr>
                <p:nvPr/>
              </p:nvSpPr>
              <p:spPr bwMode="auto">
                <a:xfrm>
                  <a:off x="3882" y="3199"/>
                  <a:ext cx="90" cy="8"/>
                </a:xfrm>
                <a:prstGeom prst="rect">
                  <a:avLst/>
                </a:prstGeom>
                <a:solidFill>
                  <a:srgbClr val="D46C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85" name="Rectangle 5101"/>
                <p:cNvSpPr>
                  <a:spLocks noChangeArrowheads="1"/>
                </p:cNvSpPr>
                <p:nvPr/>
              </p:nvSpPr>
              <p:spPr bwMode="auto">
                <a:xfrm>
                  <a:off x="3882" y="3207"/>
                  <a:ext cx="90" cy="16"/>
                </a:xfrm>
                <a:prstGeom prst="rect">
                  <a:avLst/>
                </a:prstGeom>
                <a:solidFill>
                  <a:srgbClr val="D56A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86" name="Rectangle 5102"/>
                <p:cNvSpPr>
                  <a:spLocks noChangeArrowheads="1"/>
                </p:cNvSpPr>
                <p:nvPr/>
              </p:nvSpPr>
              <p:spPr bwMode="auto">
                <a:xfrm>
                  <a:off x="3882" y="3223"/>
                  <a:ext cx="90" cy="9"/>
                </a:xfrm>
                <a:prstGeom prst="rect">
                  <a:avLst/>
                </a:prstGeom>
                <a:solidFill>
                  <a:srgbClr val="D666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87" name="Rectangle 5103"/>
                <p:cNvSpPr>
                  <a:spLocks noChangeArrowheads="1"/>
                </p:cNvSpPr>
                <p:nvPr/>
              </p:nvSpPr>
              <p:spPr bwMode="auto">
                <a:xfrm>
                  <a:off x="3882" y="3232"/>
                  <a:ext cx="90" cy="8"/>
                </a:xfrm>
                <a:prstGeom prst="rect">
                  <a:avLst/>
                </a:prstGeom>
                <a:solidFill>
                  <a:srgbClr val="D765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88" name="Rectangle 5104"/>
                <p:cNvSpPr>
                  <a:spLocks noChangeArrowheads="1"/>
                </p:cNvSpPr>
                <p:nvPr/>
              </p:nvSpPr>
              <p:spPr bwMode="auto">
                <a:xfrm>
                  <a:off x="3882" y="3240"/>
                  <a:ext cx="90" cy="8"/>
                </a:xfrm>
                <a:prstGeom prst="rect">
                  <a:avLst/>
                </a:prstGeom>
                <a:solidFill>
                  <a:srgbClr val="D763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89" name="Rectangle 5105"/>
                <p:cNvSpPr>
                  <a:spLocks noChangeArrowheads="1"/>
                </p:cNvSpPr>
                <p:nvPr/>
              </p:nvSpPr>
              <p:spPr bwMode="auto">
                <a:xfrm>
                  <a:off x="3882" y="3248"/>
                  <a:ext cx="90" cy="8"/>
                </a:xfrm>
                <a:prstGeom prst="rect">
                  <a:avLst/>
                </a:prstGeom>
                <a:solidFill>
                  <a:srgbClr val="D862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90" name="Rectangle 5106"/>
                <p:cNvSpPr>
                  <a:spLocks noChangeArrowheads="1"/>
                </p:cNvSpPr>
                <p:nvPr/>
              </p:nvSpPr>
              <p:spPr bwMode="auto">
                <a:xfrm>
                  <a:off x="3882" y="3256"/>
                  <a:ext cx="90" cy="17"/>
                </a:xfrm>
                <a:prstGeom prst="rect">
                  <a:avLst/>
                </a:prstGeom>
                <a:solidFill>
                  <a:srgbClr val="D9606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91" name="Rectangle 5107"/>
                <p:cNvSpPr>
                  <a:spLocks noChangeArrowheads="1"/>
                </p:cNvSpPr>
                <p:nvPr/>
              </p:nvSpPr>
              <p:spPr bwMode="auto">
                <a:xfrm>
                  <a:off x="3882" y="3273"/>
                  <a:ext cx="90" cy="8"/>
                </a:xfrm>
                <a:prstGeom prst="rect">
                  <a:avLst/>
                </a:prstGeom>
                <a:solidFill>
                  <a:srgbClr val="DA5D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92" name="Rectangle 5108"/>
                <p:cNvSpPr>
                  <a:spLocks noChangeArrowheads="1"/>
                </p:cNvSpPr>
                <p:nvPr/>
              </p:nvSpPr>
              <p:spPr bwMode="auto">
                <a:xfrm>
                  <a:off x="3882" y="3281"/>
                  <a:ext cx="90" cy="8"/>
                </a:xfrm>
                <a:prstGeom prst="rect">
                  <a:avLst/>
                </a:prstGeom>
                <a:solidFill>
                  <a:srgbClr val="DB5B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93" name="Rectangle 5109"/>
                <p:cNvSpPr>
                  <a:spLocks noChangeArrowheads="1"/>
                </p:cNvSpPr>
                <p:nvPr/>
              </p:nvSpPr>
              <p:spPr bwMode="auto">
                <a:xfrm>
                  <a:off x="3882" y="3289"/>
                  <a:ext cx="90" cy="9"/>
                </a:xfrm>
                <a:prstGeom prst="rect">
                  <a:avLst/>
                </a:prstGeom>
                <a:solidFill>
                  <a:srgbClr val="DB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94" name="Rectangle 5110"/>
                <p:cNvSpPr>
                  <a:spLocks noChangeArrowheads="1"/>
                </p:cNvSpPr>
                <p:nvPr/>
              </p:nvSpPr>
              <p:spPr bwMode="auto">
                <a:xfrm>
                  <a:off x="3882" y="3298"/>
                  <a:ext cx="90" cy="8"/>
                </a:xfrm>
                <a:prstGeom prst="rect">
                  <a:avLst/>
                </a:prstGeom>
                <a:solidFill>
                  <a:srgbClr val="DC58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95" name="Rectangle 5111"/>
                <p:cNvSpPr>
                  <a:spLocks noChangeArrowheads="1"/>
                </p:cNvSpPr>
                <p:nvPr/>
              </p:nvSpPr>
              <p:spPr bwMode="auto">
                <a:xfrm>
                  <a:off x="3882" y="3306"/>
                  <a:ext cx="90" cy="8"/>
                </a:xfrm>
                <a:prstGeom prst="rect">
                  <a:avLst/>
                </a:prstGeom>
                <a:solidFill>
                  <a:srgbClr val="DC57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96" name="Rectangle 5112"/>
                <p:cNvSpPr>
                  <a:spLocks noChangeArrowheads="1"/>
                </p:cNvSpPr>
                <p:nvPr/>
              </p:nvSpPr>
              <p:spPr bwMode="auto">
                <a:xfrm>
                  <a:off x="3882" y="3314"/>
                  <a:ext cx="90" cy="17"/>
                </a:xfrm>
                <a:prstGeom prst="rect">
                  <a:avLst/>
                </a:prstGeom>
                <a:solidFill>
                  <a:srgbClr val="DD5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97" name="Rectangle 5113"/>
                <p:cNvSpPr>
                  <a:spLocks noChangeArrowheads="1"/>
                </p:cNvSpPr>
                <p:nvPr/>
              </p:nvSpPr>
              <p:spPr bwMode="auto">
                <a:xfrm>
                  <a:off x="3882" y="3331"/>
                  <a:ext cx="90" cy="8"/>
                </a:xfrm>
                <a:prstGeom prst="rect">
                  <a:avLst/>
                </a:prstGeom>
                <a:solidFill>
                  <a:srgbClr val="DE525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98" name="Rectangle 5114"/>
                <p:cNvSpPr>
                  <a:spLocks noChangeArrowheads="1"/>
                </p:cNvSpPr>
                <p:nvPr/>
              </p:nvSpPr>
              <p:spPr bwMode="auto">
                <a:xfrm>
                  <a:off x="3882" y="3339"/>
                  <a:ext cx="90" cy="17"/>
                </a:xfrm>
                <a:prstGeom prst="rect">
                  <a:avLst/>
                </a:prstGeom>
                <a:solidFill>
                  <a:srgbClr val="DF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99" name="Rectangle 5115"/>
                <p:cNvSpPr>
                  <a:spLocks noChangeArrowheads="1"/>
                </p:cNvSpPr>
                <p:nvPr/>
              </p:nvSpPr>
              <p:spPr bwMode="auto">
                <a:xfrm>
                  <a:off x="3882" y="3356"/>
                  <a:ext cx="90" cy="16"/>
                </a:xfrm>
                <a:prstGeom prst="rect">
                  <a:avLst/>
                </a:prstGeom>
                <a:solidFill>
                  <a:srgbClr val="E14C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00" name="Rectangle 5116"/>
                <p:cNvSpPr>
                  <a:spLocks noChangeArrowheads="1"/>
                </p:cNvSpPr>
                <p:nvPr/>
              </p:nvSpPr>
              <p:spPr bwMode="auto">
                <a:xfrm>
                  <a:off x="3882" y="3372"/>
                  <a:ext cx="90" cy="17"/>
                </a:xfrm>
                <a:prstGeom prst="rect">
                  <a:avLst/>
                </a:prstGeom>
                <a:solidFill>
                  <a:srgbClr val="E249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01" name="Rectangle 5117"/>
                <p:cNvSpPr>
                  <a:spLocks noChangeArrowheads="1"/>
                </p:cNvSpPr>
                <p:nvPr/>
              </p:nvSpPr>
              <p:spPr bwMode="auto">
                <a:xfrm>
                  <a:off x="3882" y="3389"/>
                  <a:ext cx="90" cy="8"/>
                </a:xfrm>
                <a:prstGeom prst="rect">
                  <a:avLst/>
                </a:prstGeom>
                <a:solidFill>
                  <a:srgbClr val="E346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02" name="Rectangle 5118"/>
                <p:cNvSpPr>
                  <a:spLocks noChangeArrowheads="1"/>
                </p:cNvSpPr>
                <p:nvPr/>
              </p:nvSpPr>
              <p:spPr bwMode="auto">
                <a:xfrm>
                  <a:off x="3882" y="3397"/>
                  <a:ext cx="90" cy="8"/>
                </a:xfrm>
                <a:prstGeom prst="rect">
                  <a:avLst/>
                </a:prstGeom>
                <a:solidFill>
                  <a:srgbClr val="E345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03" name="Rectangle 5119"/>
                <p:cNvSpPr>
                  <a:spLocks noChangeArrowheads="1"/>
                </p:cNvSpPr>
                <p:nvPr/>
              </p:nvSpPr>
              <p:spPr bwMode="auto">
                <a:xfrm>
                  <a:off x="3882" y="3405"/>
                  <a:ext cx="90" cy="8"/>
                </a:xfrm>
                <a:prstGeom prst="rect">
                  <a:avLst/>
                </a:prstGeom>
                <a:solidFill>
                  <a:srgbClr val="E443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04" name="Rectangle 5120"/>
                <p:cNvSpPr>
                  <a:spLocks noChangeArrowheads="1"/>
                </p:cNvSpPr>
                <p:nvPr/>
              </p:nvSpPr>
              <p:spPr bwMode="auto">
                <a:xfrm>
                  <a:off x="3882" y="3413"/>
                  <a:ext cx="90" cy="9"/>
                </a:xfrm>
                <a:prstGeom prst="rect">
                  <a:avLst/>
                </a:prstGeom>
                <a:solidFill>
                  <a:srgbClr val="E541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05" name="Rectangle 5121"/>
                <p:cNvSpPr>
                  <a:spLocks noChangeArrowheads="1"/>
                </p:cNvSpPr>
                <p:nvPr/>
              </p:nvSpPr>
              <p:spPr bwMode="auto">
                <a:xfrm>
                  <a:off x="3882" y="3422"/>
                  <a:ext cx="90" cy="8"/>
                </a:xfrm>
                <a:prstGeom prst="rect">
                  <a:avLst/>
                </a:prstGeom>
                <a:solidFill>
                  <a:srgbClr val="E640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06" name="Rectangle 5122"/>
                <p:cNvSpPr>
                  <a:spLocks noChangeArrowheads="1"/>
                </p:cNvSpPr>
                <p:nvPr/>
              </p:nvSpPr>
              <p:spPr bwMode="auto">
                <a:xfrm>
                  <a:off x="3882" y="3430"/>
                  <a:ext cx="90" cy="16"/>
                </a:xfrm>
                <a:prstGeom prst="rect">
                  <a:avLst/>
                </a:prstGeom>
                <a:solidFill>
                  <a:srgbClr val="E63E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07" name="Rectangle 5123"/>
                <p:cNvSpPr>
                  <a:spLocks noChangeArrowheads="1"/>
                </p:cNvSpPr>
                <p:nvPr/>
              </p:nvSpPr>
              <p:spPr bwMode="auto">
                <a:xfrm>
                  <a:off x="3882" y="3446"/>
                  <a:ext cx="90" cy="9"/>
                </a:xfrm>
                <a:prstGeom prst="rect">
                  <a:avLst/>
                </a:prstGeom>
                <a:solidFill>
                  <a:srgbClr val="E83B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08" name="Rectangle 5124"/>
                <p:cNvSpPr>
                  <a:spLocks noChangeArrowheads="1"/>
                </p:cNvSpPr>
                <p:nvPr/>
              </p:nvSpPr>
              <p:spPr bwMode="auto">
                <a:xfrm>
                  <a:off x="3882" y="3455"/>
                  <a:ext cx="90" cy="8"/>
                </a:xfrm>
                <a:prstGeom prst="rect">
                  <a:avLst/>
                </a:prstGeom>
                <a:solidFill>
                  <a:srgbClr val="E839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09" name="Rectangle 5125"/>
                <p:cNvSpPr>
                  <a:spLocks noChangeArrowheads="1"/>
                </p:cNvSpPr>
                <p:nvPr/>
              </p:nvSpPr>
              <p:spPr bwMode="auto">
                <a:xfrm>
                  <a:off x="3882" y="3463"/>
                  <a:ext cx="90" cy="16"/>
                </a:xfrm>
                <a:prstGeom prst="rect">
                  <a:avLst/>
                </a:prstGeom>
                <a:solidFill>
                  <a:srgbClr val="E937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0" name="Rectangle 5126"/>
                <p:cNvSpPr>
                  <a:spLocks noChangeArrowheads="1"/>
                </p:cNvSpPr>
                <p:nvPr/>
              </p:nvSpPr>
              <p:spPr bwMode="auto">
                <a:xfrm>
                  <a:off x="3882" y="3479"/>
                  <a:ext cx="90" cy="9"/>
                </a:xfrm>
                <a:prstGeom prst="rect">
                  <a:avLst/>
                </a:prstGeom>
                <a:solidFill>
                  <a:srgbClr val="EA34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1" name="Rectangle 5127"/>
                <p:cNvSpPr>
                  <a:spLocks noChangeArrowheads="1"/>
                </p:cNvSpPr>
                <p:nvPr/>
              </p:nvSpPr>
              <p:spPr bwMode="auto">
                <a:xfrm>
                  <a:off x="3882" y="3488"/>
                  <a:ext cx="90" cy="16"/>
                </a:xfrm>
                <a:prstGeom prst="rect">
                  <a:avLst/>
                </a:prstGeom>
                <a:solidFill>
                  <a:srgbClr val="EB32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2" name="Rectangle 5128"/>
                <p:cNvSpPr>
                  <a:spLocks noChangeArrowheads="1"/>
                </p:cNvSpPr>
                <p:nvPr/>
              </p:nvSpPr>
              <p:spPr bwMode="auto">
                <a:xfrm>
                  <a:off x="3882" y="3504"/>
                  <a:ext cx="90" cy="8"/>
                </a:xfrm>
                <a:prstGeom prst="rect">
                  <a:avLst/>
                </a:prstGeom>
                <a:solidFill>
                  <a:srgbClr val="EC2F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3" name="Rectangle 5129"/>
                <p:cNvSpPr>
                  <a:spLocks noChangeArrowheads="1"/>
                </p:cNvSpPr>
                <p:nvPr/>
              </p:nvSpPr>
              <p:spPr bwMode="auto">
                <a:xfrm>
                  <a:off x="3882" y="3512"/>
                  <a:ext cx="90" cy="9"/>
                </a:xfrm>
                <a:prstGeom prst="rect">
                  <a:avLst/>
                </a:prstGeom>
                <a:solidFill>
                  <a:srgbClr val="ED2E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4" name="Rectangle 5130"/>
                <p:cNvSpPr>
                  <a:spLocks noChangeArrowheads="1"/>
                </p:cNvSpPr>
                <p:nvPr/>
              </p:nvSpPr>
              <p:spPr bwMode="auto">
                <a:xfrm>
                  <a:off x="3882" y="3521"/>
                  <a:ext cx="90" cy="16"/>
                </a:xfrm>
                <a:prstGeom prst="rect">
                  <a:avLst/>
                </a:prstGeom>
                <a:solidFill>
                  <a:srgbClr val="ED2C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5" name="Rectangle 5131"/>
                <p:cNvSpPr>
                  <a:spLocks noChangeArrowheads="1"/>
                </p:cNvSpPr>
                <p:nvPr/>
              </p:nvSpPr>
              <p:spPr bwMode="auto">
                <a:xfrm>
                  <a:off x="3882" y="3537"/>
                  <a:ext cx="90" cy="8"/>
                </a:xfrm>
                <a:prstGeom prst="rect">
                  <a:avLst/>
                </a:prstGeom>
                <a:solidFill>
                  <a:srgbClr val="EF29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6" name="Rectangle 5132"/>
                <p:cNvSpPr>
                  <a:spLocks noChangeArrowheads="1"/>
                </p:cNvSpPr>
                <p:nvPr/>
              </p:nvSpPr>
              <p:spPr bwMode="auto">
                <a:xfrm>
                  <a:off x="3882" y="3545"/>
                  <a:ext cx="90" cy="17"/>
                </a:xfrm>
                <a:prstGeom prst="rect">
                  <a:avLst/>
                </a:prstGeom>
                <a:solidFill>
                  <a:srgbClr val="F027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7" name="Rectangle 5133"/>
                <p:cNvSpPr>
                  <a:spLocks noChangeArrowheads="1"/>
                </p:cNvSpPr>
                <p:nvPr/>
              </p:nvSpPr>
              <p:spPr bwMode="auto">
                <a:xfrm>
                  <a:off x="3882" y="3562"/>
                  <a:ext cx="90" cy="8"/>
                </a:xfrm>
                <a:prstGeom prst="rect">
                  <a:avLst/>
                </a:prstGeom>
                <a:solidFill>
                  <a:srgbClr val="F12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8" name="Rectangle 5134"/>
                <p:cNvSpPr>
                  <a:spLocks noChangeArrowheads="1"/>
                </p:cNvSpPr>
                <p:nvPr/>
              </p:nvSpPr>
              <p:spPr bwMode="auto">
                <a:xfrm>
                  <a:off x="3882" y="3570"/>
                  <a:ext cx="90" cy="8"/>
                </a:xfrm>
                <a:prstGeom prst="rect">
                  <a:avLst/>
                </a:prstGeom>
                <a:solidFill>
                  <a:srgbClr val="F122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19" name="Rectangle 5135"/>
                <p:cNvSpPr>
                  <a:spLocks noChangeArrowheads="1"/>
                </p:cNvSpPr>
                <p:nvPr/>
              </p:nvSpPr>
              <p:spPr bwMode="auto">
                <a:xfrm>
                  <a:off x="3882" y="3578"/>
                  <a:ext cx="90" cy="9"/>
                </a:xfrm>
                <a:prstGeom prst="rect">
                  <a:avLst/>
                </a:prstGeom>
                <a:solidFill>
                  <a:srgbClr val="F220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0" name="Rectangle 5136"/>
                <p:cNvSpPr>
                  <a:spLocks noChangeArrowheads="1"/>
                </p:cNvSpPr>
                <p:nvPr/>
              </p:nvSpPr>
              <p:spPr bwMode="auto">
                <a:xfrm>
                  <a:off x="3882" y="3587"/>
                  <a:ext cx="90" cy="8"/>
                </a:xfrm>
                <a:prstGeom prst="rect">
                  <a:avLst/>
                </a:prstGeom>
                <a:solidFill>
                  <a:srgbClr val="F21F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1" name="Rectangle 5137"/>
                <p:cNvSpPr>
                  <a:spLocks noChangeArrowheads="1"/>
                </p:cNvSpPr>
                <p:nvPr/>
              </p:nvSpPr>
              <p:spPr bwMode="auto">
                <a:xfrm>
                  <a:off x="3882" y="3595"/>
                  <a:ext cx="90" cy="17"/>
                </a:xfrm>
                <a:prstGeom prst="rect">
                  <a:avLst/>
                </a:prstGeom>
                <a:solidFill>
                  <a:srgbClr val="F31D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2" name="Rectangle 5138"/>
                <p:cNvSpPr>
                  <a:spLocks noChangeArrowheads="1"/>
                </p:cNvSpPr>
                <p:nvPr/>
              </p:nvSpPr>
              <p:spPr bwMode="auto">
                <a:xfrm>
                  <a:off x="3882" y="3612"/>
                  <a:ext cx="90" cy="8"/>
                </a:xfrm>
                <a:prstGeom prst="rect">
                  <a:avLst/>
                </a:prstGeom>
                <a:solidFill>
                  <a:srgbClr val="F51A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3" name="Rectangle 5139"/>
                <p:cNvSpPr>
                  <a:spLocks noChangeArrowheads="1"/>
                </p:cNvSpPr>
                <p:nvPr/>
              </p:nvSpPr>
              <p:spPr bwMode="auto">
                <a:xfrm>
                  <a:off x="3882" y="3620"/>
                  <a:ext cx="90" cy="8"/>
                </a:xfrm>
                <a:prstGeom prst="rect">
                  <a:avLst/>
                </a:prstGeom>
                <a:solidFill>
                  <a:srgbClr val="F518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4" name="Rectangle 5140"/>
                <p:cNvSpPr>
                  <a:spLocks noChangeArrowheads="1"/>
                </p:cNvSpPr>
                <p:nvPr/>
              </p:nvSpPr>
              <p:spPr bwMode="auto">
                <a:xfrm>
                  <a:off x="3882" y="3628"/>
                  <a:ext cx="90" cy="8"/>
                </a:xfrm>
                <a:prstGeom prst="rect">
                  <a:avLst/>
                </a:prstGeom>
                <a:solidFill>
                  <a:srgbClr val="F617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5" name="Rectangle 5141"/>
                <p:cNvSpPr>
                  <a:spLocks noChangeArrowheads="1"/>
                </p:cNvSpPr>
                <p:nvPr/>
              </p:nvSpPr>
              <p:spPr bwMode="auto">
                <a:xfrm>
                  <a:off x="3882" y="3636"/>
                  <a:ext cx="90" cy="9"/>
                </a:xfrm>
                <a:prstGeom prst="rect">
                  <a:avLst/>
                </a:prstGeom>
                <a:solidFill>
                  <a:srgbClr val="F715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6" name="Rectangle 5142"/>
                <p:cNvSpPr>
                  <a:spLocks noChangeArrowheads="1"/>
                </p:cNvSpPr>
                <p:nvPr/>
              </p:nvSpPr>
              <p:spPr bwMode="auto">
                <a:xfrm>
                  <a:off x="3882" y="3645"/>
                  <a:ext cx="90" cy="8"/>
                </a:xfrm>
                <a:prstGeom prst="rect">
                  <a:avLst/>
                </a:prstGeom>
                <a:solidFill>
                  <a:srgbClr val="F714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7" name="Rectangle 5143"/>
                <p:cNvSpPr>
                  <a:spLocks noChangeArrowheads="1"/>
                </p:cNvSpPr>
                <p:nvPr/>
              </p:nvSpPr>
              <p:spPr bwMode="auto">
                <a:xfrm>
                  <a:off x="3882" y="3653"/>
                  <a:ext cx="90" cy="16"/>
                </a:xfrm>
                <a:prstGeom prst="rect">
                  <a:avLst/>
                </a:prstGeom>
                <a:solidFill>
                  <a:srgbClr val="F812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8" name="Rectangle 5144"/>
                <p:cNvSpPr>
                  <a:spLocks noChangeArrowheads="1"/>
                </p:cNvSpPr>
                <p:nvPr/>
              </p:nvSpPr>
              <p:spPr bwMode="auto">
                <a:xfrm>
                  <a:off x="3882" y="3669"/>
                  <a:ext cx="90" cy="9"/>
                </a:xfrm>
                <a:prstGeom prst="rect">
                  <a:avLst/>
                </a:prstGeom>
                <a:solidFill>
                  <a:srgbClr val="F90F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29" name="Rectangle 5145"/>
                <p:cNvSpPr>
                  <a:spLocks noChangeArrowheads="1"/>
                </p:cNvSpPr>
                <p:nvPr/>
              </p:nvSpPr>
              <p:spPr bwMode="auto">
                <a:xfrm>
                  <a:off x="3882" y="3678"/>
                  <a:ext cx="90" cy="8"/>
                </a:xfrm>
                <a:prstGeom prst="rect">
                  <a:avLst/>
                </a:prstGeom>
                <a:solidFill>
                  <a:srgbClr val="FA0D0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0" name="Rectangle 5146"/>
                <p:cNvSpPr>
                  <a:spLocks noChangeArrowheads="1"/>
                </p:cNvSpPr>
                <p:nvPr/>
              </p:nvSpPr>
              <p:spPr bwMode="auto">
                <a:xfrm>
                  <a:off x="3882" y="3686"/>
                  <a:ext cx="90" cy="8"/>
                </a:xfrm>
                <a:prstGeom prst="rect">
                  <a:avLst/>
                </a:prstGeom>
                <a:solidFill>
                  <a:srgbClr val="FA0B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1" name="Rectangle 5147"/>
                <p:cNvSpPr>
                  <a:spLocks noChangeArrowheads="1"/>
                </p:cNvSpPr>
                <p:nvPr/>
              </p:nvSpPr>
              <p:spPr bwMode="auto">
                <a:xfrm>
                  <a:off x="3882" y="3694"/>
                  <a:ext cx="90" cy="17"/>
                </a:xfrm>
                <a:prstGeom prst="rect">
                  <a:avLst/>
                </a:prstGeom>
                <a:solidFill>
                  <a:srgbClr val="FB09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2" name="Rectangle 5148"/>
                <p:cNvSpPr>
                  <a:spLocks noChangeArrowheads="1"/>
                </p:cNvSpPr>
                <p:nvPr/>
              </p:nvSpPr>
              <p:spPr bwMode="auto">
                <a:xfrm>
                  <a:off x="3882" y="3711"/>
                  <a:ext cx="90" cy="16"/>
                </a:xfrm>
                <a:prstGeom prst="rect">
                  <a:avLst/>
                </a:prstGeom>
                <a:solidFill>
                  <a:srgbClr val="FC060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3" name="Rectangle 5149"/>
                <p:cNvSpPr>
                  <a:spLocks noChangeArrowheads="1"/>
                </p:cNvSpPr>
                <p:nvPr/>
              </p:nvSpPr>
              <p:spPr bwMode="auto">
                <a:xfrm>
                  <a:off x="3882" y="3727"/>
                  <a:ext cx="90" cy="8"/>
                </a:xfrm>
                <a:prstGeom prst="rect">
                  <a:avLst/>
                </a:prstGeom>
                <a:solidFill>
                  <a:srgbClr val="FE030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4" name="Rectangle 5150"/>
                <p:cNvSpPr>
                  <a:spLocks noChangeArrowheads="1"/>
                </p:cNvSpPr>
                <p:nvPr/>
              </p:nvSpPr>
              <p:spPr bwMode="auto">
                <a:xfrm>
                  <a:off x="3882" y="3735"/>
                  <a:ext cx="90" cy="9"/>
                </a:xfrm>
                <a:prstGeom prst="rect">
                  <a:avLst/>
                </a:prstGeom>
                <a:solidFill>
                  <a:srgbClr val="FE020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5" name="Rectangle 5151"/>
                <p:cNvSpPr>
                  <a:spLocks noChangeArrowheads="1"/>
                </p:cNvSpPr>
                <p:nvPr/>
              </p:nvSpPr>
              <p:spPr bwMode="auto">
                <a:xfrm>
                  <a:off x="4062" y="2439"/>
                  <a:ext cx="90" cy="16"/>
                </a:xfrm>
                <a:prstGeom prst="rect">
                  <a:avLst/>
                </a:prstGeom>
                <a:solidFill>
                  <a:srgbClr val="CAD9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6" name="Rectangle 5152"/>
                <p:cNvSpPr>
                  <a:spLocks noChangeArrowheads="1"/>
                </p:cNvSpPr>
                <p:nvPr/>
              </p:nvSpPr>
              <p:spPr bwMode="auto">
                <a:xfrm>
                  <a:off x="4062" y="2455"/>
                  <a:ext cx="90" cy="17"/>
                </a:xfrm>
                <a:prstGeom prst="rect">
                  <a:avLst/>
                </a:prstGeom>
                <a:solidFill>
                  <a:srgbClr val="C8D8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7" name="Rectangle 5153"/>
                <p:cNvSpPr>
                  <a:spLocks noChangeArrowheads="1"/>
                </p:cNvSpPr>
                <p:nvPr/>
              </p:nvSpPr>
              <p:spPr bwMode="auto">
                <a:xfrm>
                  <a:off x="4062" y="2472"/>
                  <a:ext cx="90" cy="16"/>
                </a:xfrm>
                <a:prstGeom prst="rect">
                  <a:avLst/>
                </a:prstGeom>
                <a:solidFill>
                  <a:srgbClr val="C6D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8" name="Rectangle 5154"/>
                <p:cNvSpPr>
                  <a:spLocks noChangeArrowheads="1"/>
                </p:cNvSpPr>
                <p:nvPr/>
              </p:nvSpPr>
              <p:spPr bwMode="auto">
                <a:xfrm>
                  <a:off x="4062" y="2488"/>
                  <a:ext cx="90" cy="17"/>
                </a:xfrm>
                <a:prstGeom prst="rect">
                  <a:avLst/>
                </a:prstGeom>
                <a:solidFill>
                  <a:srgbClr val="C4D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39" name="Rectangle 5155"/>
                <p:cNvSpPr>
                  <a:spLocks noChangeArrowheads="1"/>
                </p:cNvSpPr>
                <p:nvPr/>
              </p:nvSpPr>
              <p:spPr bwMode="auto">
                <a:xfrm>
                  <a:off x="4062" y="2505"/>
                  <a:ext cx="90" cy="16"/>
                </a:xfrm>
                <a:prstGeom prst="rect">
                  <a:avLst/>
                </a:prstGeom>
                <a:solidFill>
                  <a:srgbClr val="C2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0" name="Rectangle 5156"/>
                <p:cNvSpPr>
                  <a:spLocks noChangeArrowheads="1"/>
                </p:cNvSpPr>
                <p:nvPr/>
              </p:nvSpPr>
              <p:spPr bwMode="auto">
                <a:xfrm>
                  <a:off x="4062" y="2521"/>
                  <a:ext cx="90" cy="25"/>
                </a:xfrm>
                <a:prstGeom prst="rect">
                  <a:avLst/>
                </a:prstGeom>
                <a:solidFill>
                  <a:srgbClr val="C0D2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1" name="Rectangle 5157"/>
                <p:cNvSpPr>
                  <a:spLocks noChangeArrowheads="1"/>
                </p:cNvSpPr>
                <p:nvPr/>
              </p:nvSpPr>
              <p:spPr bwMode="auto">
                <a:xfrm>
                  <a:off x="4062" y="2546"/>
                  <a:ext cx="90" cy="25"/>
                </a:xfrm>
                <a:prstGeom prst="rect">
                  <a:avLst/>
                </a:prstGeom>
                <a:solidFill>
                  <a:srgbClr val="BDD0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2" name="Rectangle 5158"/>
                <p:cNvSpPr>
                  <a:spLocks noChangeArrowheads="1"/>
                </p:cNvSpPr>
                <p:nvPr/>
              </p:nvSpPr>
              <p:spPr bwMode="auto">
                <a:xfrm>
                  <a:off x="4062" y="2571"/>
                  <a:ext cx="90" cy="16"/>
                </a:xfrm>
                <a:prstGeom prst="rect">
                  <a:avLst/>
                </a:prstGeom>
                <a:solidFill>
                  <a:srgbClr val="BACE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3" name="Rectangle 5159"/>
                <p:cNvSpPr>
                  <a:spLocks noChangeArrowheads="1"/>
                </p:cNvSpPr>
                <p:nvPr/>
              </p:nvSpPr>
              <p:spPr bwMode="auto">
                <a:xfrm>
                  <a:off x="4062" y="2587"/>
                  <a:ext cx="90" cy="9"/>
                </a:xfrm>
                <a:prstGeom prst="rect">
                  <a:avLst/>
                </a:prstGeom>
                <a:solidFill>
                  <a:srgbClr val="B9CC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4" name="Rectangle 5160"/>
                <p:cNvSpPr>
                  <a:spLocks noChangeArrowheads="1"/>
                </p:cNvSpPr>
                <p:nvPr/>
              </p:nvSpPr>
              <p:spPr bwMode="auto">
                <a:xfrm>
                  <a:off x="4062" y="2596"/>
                  <a:ext cx="90" cy="25"/>
                </a:xfrm>
                <a:prstGeom prst="rect">
                  <a:avLst/>
                </a:prstGeom>
                <a:solidFill>
                  <a:srgbClr val="B7CB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5" name="Rectangle 5161"/>
                <p:cNvSpPr>
                  <a:spLocks noChangeArrowheads="1"/>
                </p:cNvSpPr>
                <p:nvPr/>
              </p:nvSpPr>
              <p:spPr bwMode="auto">
                <a:xfrm>
                  <a:off x="4062" y="2621"/>
                  <a:ext cx="90" cy="24"/>
                </a:xfrm>
                <a:prstGeom prst="rect">
                  <a:avLst/>
                </a:prstGeom>
                <a:solidFill>
                  <a:srgbClr val="B4C9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6" name="Rectangle 5162"/>
                <p:cNvSpPr>
                  <a:spLocks noChangeArrowheads="1"/>
                </p:cNvSpPr>
                <p:nvPr/>
              </p:nvSpPr>
              <p:spPr bwMode="auto">
                <a:xfrm>
                  <a:off x="4062" y="2645"/>
                  <a:ext cx="90" cy="17"/>
                </a:xfrm>
                <a:prstGeom prst="rect">
                  <a:avLst/>
                </a:prstGeom>
                <a:solidFill>
                  <a:srgbClr val="B2C7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7" name="Rectangle 5163"/>
                <p:cNvSpPr>
                  <a:spLocks noChangeArrowheads="1"/>
                </p:cNvSpPr>
                <p:nvPr/>
              </p:nvSpPr>
              <p:spPr bwMode="auto">
                <a:xfrm>
                  <a:off x="4062" y="2662"/>
                  <a:ext cx="90" cy="124"/>
                </a:xfrm>
                <a:prstGeom prst="rect">
                  <a:avLst/>
                </a:prstGeom>
                <a:solidFill>
                  <a:srgbClr val="B0C6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8" name="Rectangle 5164"/>
                <p:cNvSpPr>
                  <a:spLocks noChangeArrowheads="1"/>
                </p:cNvSpPr>
                <p:nvPr/>
              </p:nvSpPr>
              <p:spPr bwMode="auto">
                <a:xfrm>
                  <a:off x="4062" y="2786"/>
                  <a:ext cx="90" cy="8"/>
                </a:xfrm>
                <a:prstGeom prst="rect">
                  <a:avLst/>
                </a:prstGeom>
                <a:solidFill>
                  <a:srgbClr val="B1C4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49" name="Rectangle 5165"/>
                <p:cNvSpPr>
                  <a:spLocks noChangeArrowheads="1"/>
                </p:cNvSpPr>
                <p:nvPr/>
              </p:nvSpPr>
              <p:spPr bwMode="auto">
                <a:xfrm>
                  <a:off x="4062" y="2794"/>
                  <a:ext cx="90" cy="16"/>
                </a:xfrm>
                <a:prstGeom prst="rect">
                  <a:avLst/>
                </a:prstGeom>
                <a:solidFill>
                  <a:srgbClr val="B1C2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0" name="Rectangle 5166"/>
                <p:cNvSpPr>
                  <a:spLocks noChangeArrowheads="1"/>
                </p:cNvSpPr>
                <p:nvPr/>
              </p:nvSpPr>
              <p:spPr bwMode="auto">
                <a:xfrm>
                  <a:off x="4062" y="2810"/>
                  <a:ext cx="90" cy="9"/>
                </a:xfrm>
                <a:prstGeom prst="rect">
                  <a:avLst/>
                </a:prstGeom>
                <a:solidFill>
                  <a:srgbClr val="B3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1" name="Rectangle 5167"/>
                <p:cNvSpPr>
                  <a:spLocks noChangeArrowheads="1"/>
                </p:cNvSpPr>
                <p:nvPr/>
              </p:nvSpPr>
              <p:spPr bwMode="auto">
                <a:xfrm>
                  <a:off x="4062" y="2819"/>
                  <a:ext cx="90" cy="16"/>
                </a:xfrm>
                <a:prstGeom prst="rect">
                  <a:avLst/>
                </a:prstGeom>
                <a:solidFill>
                  <a:srgbClr val="B4BD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2" name="Rectangle 5168"/>
                <p:cNvSpPr>
                  <a:spLocks noChangeArrowheads="1"/>
                </p:cNvSpPr>
                <p:nvPr/>
              </p:nvSpPr>
              <p:spPr bwMode="auto">
                <a:xfrm>
                  <a:off x="4062" y="2835"/>
                  <a:ext cx="90" cy="17"/>
                </a:xfrm>
                <a:prstGeom prst="rect">
                  <a:avLst/>
                </a:prstGeom>
                <a:solidFill>
                  <a:srgbClr val="B5BA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3" name="Rectangle 5169"/>
                <p:cNvSpPr>
                  <a:spLocks noChangeArrowheads="1"/>
                </p:cNvSpPr>
                <p:nvPr/>
              </p:nvSpPr>
              <p:spPr bwMode="auto">
                <a:xfrm>
                  <a:off x="4062" y="2852"/>
                  <a:ext cx="90" cy="8"/>
                </a:xfrm>
                <a:prstGeom prst="rect">
                  <a:avLst/>
                </a:prstGeom>
                <a:solidFill>
                  <a:srgbClr val="B6B7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4" name="Rectangle 5170"/>
                <p:cNvSpPr>
                  <a:spLocks noChangeArrowheads="1"/>
                </p:cNvSpPr>
                <p:nvPr/>
              </p:nvSpPr>
              <p:spPr bwMode="auto">
                <a:xfrm>
                  <a:off x="4062" y="2860"/>
                  <a:ext cx="90" cy="8"/>
                </a:xfrm>
                <a:prstGeom prst="rect">
                  <a:avLst/>
                </a:prstGeom>
                <a:solidFill>
                  <a:srgbClr val="B7B5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5" name="Rectangle 5171"/>
                <p:cNvSpPr>
                  <a:spLocks noChangeArrowheads="1"/>
                </p:cNvSpPr>
                <p:nvPr/>
              </p:nvSpPr>
              <p:spPr bwMode="auto">
                <a:xfrm>
                  <a:off x="4062" y="2868"/>
                  <a:ext cx="90" cy="9"/>
                </a:xfrm>
                <a:prstGeom prst="rect">
                  <a:avLst/>
                </a:prstGeom>
                <a:solidFill>
                  <a:srgbClr val="B7B4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6" name="Rectangle 5172"/>
                <p:cNvSpPr>
                  <a:spLocks noChangeArrowheads="1"/>
                </p:cNvSpPr>
                <p:nvPr/>
              </p:nvSpPr>
              <p:spPr bwMode="auto">
                <a:xfrm>
                  <a:off x="4062" y="2877"/>
                  <a:ext cx="90" cy="16"/>
                </a:xfrm>
                <a:prstGeom prst="rect">
                  <a:avLst/>
                </a:prstGeom>
                <a:solidFill>
                  <a:srgbClr val="B8B2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7" name="Rectangle 5173"/>
                <p:cNvSpPr>
                  <a:spLocks noChangeArrowheads="1"/>
                </p:cNvSpPr>
                <p:nvPr/>
              </p:nvSpPr>
              <p:spPr bwMode="auto">
                <a:xfrm>
                  <a:off x="4062" y="2893"/>
                  <a:ext cx="90" cy="8"/>
                </a:xfrm>
                <a:prstGeom prst="rect">
                  <a:avLst/>
                </a:prstGeom>
                <a:solidFill>
                  <a:srgbClr val="B9AF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8" name="Rectangle 5174"/>
                <p:cNvSpPr>
                  <a:spLocks noChangeArrowheads="1"/>
                </p:cNvSpPr>
                <p:nvPr/>
              </p:nvSpPr>
              <p:spPr bwMode="auto">
                <a:xfrm>
                  <a:off x="4062" y="2901"/>
                  <a:ext cx="90" cy="9"/>
                </a:xfrm>
                <a:prstGeom prst="rect">
                  <a:avLst/>
                </a:prstGeom>
                <a:solidFill>
                  <a:srgbClr val="BAA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59" name="Rectangle 5175"/>
                <p:cNvSpPr>
                  <a:spLocks noChangeArrowheads="1"/>
                </p:cNvSpPr>
                <p:nvPr/>
              </p:nvSpPr>
              <p:spPr bwMode="auto">
                <a:xfrm>
                  <a:off x="4062" y="2910"/>
                  <a:ext cx="90" cy="8"/>
                </a:xfrm>
                <a:prstGeom prst="rect">
                  <a:avLst/>
                </a:prstGeom>
                <a:solidFill>
                  <a:srgbClr val="BBAB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0" name="Rectangle 5176"/>
                <p:cNvSpPr>
                  <a:spLocks noChangeArrowheads="1"/>
                </p:cNvSpPr>
                <p:nvPr/>
              </p:nvSpPr>
              <p:spPr bwMode="auto">
                <a:xfrm>
                  <a:off x="4062" y="2918"/>
                  <a:ext cx="90" cy="8"/>
                </a:xfrm>
                <a:prstGeom prst="rect">
                  <a:avLst/>
                </a:prstGeom>
                <a:solidFill>
                  <a:srgbClr val="BBA9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1" name="Rectangle 5177"/>
                <p:cNvSpPr>
                  <a:spLocks noChangeArrowheads="1"/>
                </p:cNvSpPr>
                <p:nvPr/>
              </p:nvSpPr>
              <p:spPr bwMode="auto">
                <a:xfrm>
                  <a:off x="4062" y="2926"/>
                  <a:ext cx="90" cy="17"/>
                </a:xfrm>
                <a:prstGeom prst="rect">
                  <a:avLst/>
                </a:prstGeom>
                <a:solidFill>
                  <a:srgbClr val="BCA7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2" name="Rectangle 5178"/>
                <p:cNvSpPr>
                  <a:spLocks noChangeArrowheads="1"/>
                </p:cNvSpPr>
                <p:nvPr/>
              </p:nvSpPr>
              <p:spPr bwMode="auto">
                <a:xfrm>
                  <a:off x="4062" y="2943"/>
                  <a:ext cx="90" cy="16"/>
                </a:xfrm>
                <a:prstGeom prst="rect">
                  <a:avLst/>
                </a:prstGeom>
                <a:solidFill>
                  <a:srgbClr val="BEA4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3" name="Rectangle 5179"/>
                <p:cNvSpPr>
                  <a:spLocks noChangeArrowheads="1"/>
                </p:cNvSpPr>
                <p:nvPr/>
              </p:nvSpPr>
              <p:spPr bwMode="auto">
                <a:xfrm>
                  <a:off x="4062" y="2959"/>
                  <a:ext cx="90" cy="8"/>
                </a:xfrm>
                <a:prstGeom prst="rect">
                  <a:avLst/>
                </a:prstGeom>
                <a:solidFill>
                  <a:srgbClr val="BFA1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4" name="Rectangle 5180"/>
                <p:cNvSpPr>
                  <a:spLocks noChangeArrowheads="1"/>
                </p:cNvSpPr>
                <p:nvPr/>
              </p:nvSpPr>
              <p:spPr bwMode="auto">
                <a:xfrm>
                  <a:off x="4062" y="2967"/>
                  <a:ext cx="90" cy="9"/>
                </a:xfrm>
                <a:prstGeom prst="rect">
                  <a:avLst/>
                </a:prstGeom>
                <a:solidFill>
                  <a:srgbClr val="C09F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5" name="Rectangle 5181"/>
                <p:cNvSpPr>
                  <a:spLocks noChangeArrowheads="1"/>
                </p:cNvSpPr>
                <p:nvPr/>
              </p:nvSpPr>
              <p:spPr bwMode="auto">
                <a:xfrm>
                  <a:off x="4062" y="2976"/>
                  <a:ext cx="90" cy="8"/>
                </a:xfrm>
                <a:prstGeom prst="rect">
                  <a:avLst/>
                </a:prstGeom>
                <a:solidFill>
                  <a:srgbClr val="C09E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6" name="Rectangle 5182"/>
                <p:cNvSpPr>
                  <a:spLocks noChangeArrowheads="1"/>
                </p:cNvSpPr>
                <p:nvPr/>
              </p:nvSpPr>
              <p:spPr bwMode="auto">
                <a:xfrm>
                  <a:off x="4062" y="2984"/>
                  <a:ext cx="90" cy="8"/>
                </a:xfrm>
                <a:prstGeom prst="rect">
                  <a:avLst/>
                </a:prstGeom>
                <a:solidFill>
                  <a:srgbClr val="C19C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7" name="Rectangle 5183"/>
                <p:cNvSpPr>
                  <a:spLocks noChangeArrowheads="1"/>
                </p:cNvSpPr>
                <p:nvPr/>
              </p:nvSpPr>
              <p:spPr bwMode="auto">
                <a:xfrm>
                  <a:off x="4062" y="2992"/>
                  <a:ext cx="90" cy="8"/>
                </a:xfrm>
                <a:prstGeom prst="rect">
                  <a:avLst/>
                </a:prstGeom>
                <a:solidFill>
                  <a:srgbClr val="C29A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8" name="Rectangle 5184"/>
                <p:cNvSpPr>
                  <a:spLocks noChangeArrowheads="1"/>
                </p:cNvSpPr>
                <p:nvPr/>
              </p:nvSpPr>
              <p:spPr bwMode="auto">
                <a:xfrm>
                  <a:off x="4062" y="3000"/>
                  <a:ext cx="90" cy="9"/>
                </a:xfrm>
                <a:prstGeom prst="rect">
                  <a:avLst/>
                </a:prstGeom>
                <a:solidFill>
                  <a:srgbClr val="C299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69" name="Rectangle 5185"/>
                <p:cNvSpPr>
                  <a:spLocks noChangeArrowheads="1"/>
                </p:cNvSpPr>
                <p:nvPr/>
              </p:nvSpPr>
              <p:spPr bwMode="auto">
                <a:xfrm>
                  <a:off x="4062" y="3009"/>
                  <a:ext cx="90" cy="8"/>
                </a:xfrm>
                <a:prstGeom prst="rect">
                  <a:avLst/>
                </a:prstGeom>
                <a:solidFill>
                  <a:srgbClr val="C397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0" name="Rectangle 5186"/>
                <p:cNvSpPr>
                  <a:spLocks noChangeArrowheads="1"/>
                </p:cNvSpPr>
                <p:nvPr/>
              </p:nvSpPr>
              <p:spPr bwMode="auto">
                <a:xfrm>
                  <a:off x="4062" y="3017"/>
                  <a:ext cx="90" cy="8"/>
                </a:xfrm>
                <a:prstGeom prst="rect">
                  <a:avLst/>
                </a:prstGeom>
                <a:solidFill>
                  <a:srgbClr val="C395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1" name="Rectangle 5187"/>
                <p:cNvSpPr>
                  <a:spLocks noChangeArrowheads="1"/>
                </p:cNvSpPr>
                <p:nvPr/>
              </p:nvSpPr>
              <p:spPr bwMode="auto">
                <a:xfrm>
                  <a:off x="4062" y="3025"/>
                  <a:ext cx="90" cy="8"/>
                </a:xfrm>
                <a:prstGeom prst="rect">
                  <a:avLst/>
                </a:prstGeom>
                <a:solidFill>
                  <a:srgbClr val="C493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2" name="Rectangle 5188"/>
                <p:cNvSpPr>
                  <a:spLocks noChangeArrowheads="1"/>
                </p:cNvSpPr>
                <p:nvPr/>
              </p:nvSpPr>
              <p:spPr bwMode="auto">
                <a:xfrm>
                  <a:off x="4062" y="3033"/>
                  <a:ext cx="90" cy="17"/>
                </a:xfrm>
                <a:prstGeom prst="rect">
                  <a:avLst/>
                </a:prstGeom>
                <a:solidFill>
                  <a:srgbClr val="C591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3" name="Rectangle 5189"/>
                <p:cNvSpPr>
                  <a:spLocks noChangeArrowheads="1"/>
                </p:cNvSpPr>
                <p:nvPr/>
              </p:nvSpPr>
              <p:spPr bwMode="auto">
                <a:xfrm>
                  <a:off x="4062" y="3050"/>
                  <a:ext cx="90" cy="8"/>
                </a:xfrm>
                <a:prstGeom prst="rect">
                  <a:avLst/>
                </a:prstGeom>
                <a:solidFill>
                  <a:srgbClr val="C68E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4" name="Rectangle 5190"/>
                <p:cNvSpPr>
                  <a:spLocks noChangeArrowheads="1"/>
                </p:cNvSpPr>
                <p:nvPr/>
              </p:nvSpPr>
              <p:spPr bwMode="auto">
                <a:xfrm>
                  <a:off x="4062" y="3058"/>
                  <a:ext cx="90" cy="17"/>
                </a:xfrm>
                <a:prstGeom prst="rect">
                  <a:avLst/>
                </a:prstGeom>
                <a:solidFill>
                  <a:srgbClr val="C78C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5" name="Rectangle 5191"/>
                <p:cNvSpPr>
                  <a:spLocks noChangeArrowheads="1"/>
                </p:cNvSpPr>
                <p:nvPr/>
              </p:nvSpPr>
              <p:spPr bwMode="auto">
                <a:xfrm>
                  <a:off x="4062" y="3075"/>
                  <a:ext cx="90" cy="8"/>
                </a:xfrm>
                <a:prstGeom prst="rect">
                  <a:avLst/>
                </a:prstGeom>
                <a:solidFill>
                  <a:srgbClr val="C889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6" name="Rectangle 5192"/>
                <p:cNvSpPr>
                  <a:spLocks noChangeArrowheads="1"/>
                </p:cNvSpPr>
                <p:nvPr/>
              </p:nvSpPr>
              <p:spPr bwMode="auto">
                <a:xfrm>
                  <a:off x="4062" y="3083"/>
                  <a:ext cx="90" cy="8"/>
                </a:xfrm>
                <a:prstGeom prst="rect">
                  <a:avLst/>
                </a:prstGeom>
                <a:solidFill>
                  <a:srgbClr val="C988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77" name="Rectangle 5193"/>
                <p:cNvSpPr>
                  <a:spLocks noChangeArrowheads="1"/>
                </p:cNvSpPr>
                <p:nvPr/>
              </p:nvSpPr>
              <p:spPr bwMode="auto">
                <a:xfrm>
                  <a:off x="4062" y="3091"/>
                  <a:ext cx="90" cy="9"/>
                </a:xfrm>
                <a:prstGeom prst="rect">
                  <a:avLst/>
                </a:prstGeom>
                <a:solidFill>
                  <a:srgbClr val="CA86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52" name="Group 5395"/>
              <p:cNvGrpSpPr>
                <a:grpSpLocks/>
              </p:cNvGrpSpPr>
              <p:nvPr/>
            </p:nvGrpSpPr>
            <p:grpSpPr bwMode="auto">
              <a:xfrm>
                <a:off x="6477014" y="3481789"/>
                <a:ext cx="653876" cy="2186370"/>
                <a:chOff x="4062" y="2488"/>
                <a:chExt cx="441" cy="1256"/>
              </a:xfrm>
            </p:grpSpPr>
            <p:sp>
              <p:nvSpPr>
                <p:cNvPr id="3878" name="Rectangle 5195"/>
                <p:cNvSpPr>
                  <a:spLocks noChangeArrowheads="1"/>
                </p:cNvSpPr>
                <p:nvPr/>
              </p:nvSpPr>
              <p:spPr bwMode="auto">
                <a:xfrm>
                  <a:off x="4062" y="3100"/>
                  <a:ext cx="90" cy="8"/>
                </a:xfrm>
                <a:prstGeom prst="rect">
                  <a:avLst/>
                </a:prstGeom>
                <a:solidFill>
                  <a:srgbClr val="CA84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9" name="Rectangle 5196"/>
                <p:cNvSpPr>
                  <a:spLocks noChangeArrowheads="1"/>
                </p:cNvSpPr>
                <p:nvPr/>
              </p:nvSpPr>
              <p:spPr bwMode="auto">
                <a:xfrm>
                  <a:off x="4062" y="3108"/>
                  <a:ext cx="90" cy="8"/>
                </a:xfrm>
                <a:prstGeom prst="rect">
                  <a:avLst/>
                </a:prstGeom>
                <a:solidFill>
                  <a:srgbClr val="CB83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80" name="Rectangle 5197"/>
                <p:cNvSpPr>
                  <a:spLocks noChangeArrowheads="1"/>
                </p:cNvSpPr>
                <p:nvPr/>
              </p:nvSpPr>
              <p:spPr bwMode="auto">
                <a:xfrm>
                  <a:off x="4062" y="3116"/>
                  <a:ext cx="90" cy="8"/>
                </a:xfrm>
                <a:prstGeom prst="rect">
                  <a:avLst/>
                </a:prstGeom>
                <a:solidFill>
                  <a:srgbClr val="CC81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81" name="Rectangle 5198"/>
                <p:cNvSpPr>
                  <a:spLocks noChangeArrowheads="1"/>
                </p:cNvSpPr>
                <p:nvPr/>
              </p:nvSpPr>
              <p:spPr bwMode="auto">
                <a:xfrm>
                  <a:off x="4062" y="3124"/>
                  <a:ext cx="90" cy="9"/>
                </a:xfrm>
                <a:prstGeom prst="rect">
                  <a:avLst/>
                </a:prstGeom>
                <a:solidFill>
                  <a:srgbClr val="CC7F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82" name="Rectangle 5199"/>
                <p:cNvSpPr>
                  <a:spLocks noChangeArrowheads="1"/>
                </p:cNvSpPr>
                <p:nvPr/>
              </p:nvSpPr>
              <p:spPr bwMode="auto">
                <a:xfrm>
                  <a:off x="4062" y="3133"/>
                  <a:ext cx="90" cy="8"/>
                </a:xfrm>
                <a:prstGeom prst="rect">
                  <a:avLst/>
                </a:prstGeom>
                <a:solidFill>
                  <a:srgbClr val="CD7D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83" name="Rectangle 5200"/>
                <p:cNvSpPr>
                  <a:spLocks noChangeArrowheads="1"/>
                </p:cNvSpPr>
                <p:nvPr/>
              </p:nvSpPr>
              <p:spPr bwMode="auto">
                <a:xfrm>
                  <a:off x="4062" y="3141"/>
                  <a:ext cx="90" cy="16"/>
                </a:xfrm>
                <a:prstGeom prst="rect">
                  <a:avLst/>
                </a:prstGeom>
                <a:solidFill>
                  <a:srgbClr val="CE7B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84" name="Rectangle 5201"/>
                <p:cNvSpPr>
                  <a:spLocks noChangeArrowheads="1"/>
                </p:cNvSpPr>
                <p:nvPr/>
              </p:nvSpPr>
              <p:spPr bwMode="auto">
                <a:xfrm>
                  <a:off x="4062" y="3157"/>
                  <a:ext cx="90" cy="9"/>
                </a:xfrm>
                <a:prstGeom prst="rect">
                  <a:avLst/>
                </a:prstGeom>
                <a:solidFill>
                  <a:srgbClr val="CF78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85" name="Rectangle 5202"/>
                <p:cNvSpPr>
                  <a:spLocks noChangeArrowheads="1"/>
                </p:cNvSpPr>
                <p:nvPr/>
              </p:nvSpPr>
              <p:spPr bwMode="auto">
                <a:xfrm>
                  <a:off x="4062" y="3166"/>
                  <a:ext cx="90" cy="16"/>
                </a:xfrm>
                <a:prstGeom prst="rect">
                  <a:avLst/>
                </a:prstGeom>
                <a:solidFill>
                  <a:srgbClr val="D076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86" name="Rectangle 5203"/>
                <p:cNvSpPr>
                  <a:spLocks noChangeArrowheads="1"/>
                </p:cNvSpPr>
                <p:nvPr/>
              </p:nvSpPr>
              <p:spPr bwMode="auto">
                <a:xfrm>
                  <a:off x="4062" y="3182"/>
                  <a:ext cx="90" cy="8"/>
                </a:xfrm>
                <a:prstGeom prst="rect">
                  <a:avLst/>
                </a:prstGeom>
                <a:solidFill>
                  <a:srgbClr val="D173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87" name="Rectangle 5204"/>
                <p:cNvSpPr>
                  <a:spLocks noChangeArrowheads="1"/>
                </p:cNvSpPr>
                <p:nvPr/>
              </p:nvSpPr>
              <p:spPr bwMode="auto">
                <a:xfrm>
                  <a:off x="4062" y="3190"/>
                  <a:ext cx="90" cy="9"/>
                </a:xfrm>
                <a:prstGeom prst="rect">
                  <a:avLst/>
                </a:prstGeom>
                <a:solidFill>
                  <a:srgbClr val="D2728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88" name="Rectangle 5205"/>
                <p:cNvSpPr>
                  <a:spLocks noChangeArrowheads="1"/>
                </p:cNvSpPr>
                <p:nvPr/>
              </p:nvSpPr>
              <p:spPr bwMode="auto">
                <a:xfrm>
                  <a:off x="4062" y="3199"/>
                  <a:ext cx="90" cy="8"/>
                </a:xfrm>
                <a:prstGeom prst="rect">
                  <a:avLst/>
                </a:prstGeom>
                <a:solidFill>
                  <a:srgbClr val="D2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89" name="Rectangle 5206"/>
                <p:cNvSpPr>
                  <a:spLocks noChangeArrowheads="1"/>
                </p:cNvSpPr>
                <p:nvPr/>
              </p:nvSpPr>
              <p:spPr bwMode="auto">
                <a:xfrm>
                  <a:off x="4062" y="3207"/>
                  <a:ext cx="90" cy="8"/>
                </a:xfrm>
                <a:prstGeom prst="rect">
                  <a:avLst/>
                </a:prstGeom>
                <a:solidFill>
                  <a:srgbClr val="D36E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90" name="Rectangle 5207"/>
                <p:cNvSpPr>
                  <a:spLocks noChangeArrowheads="1"/>
                </p:cNvSpPr>
                <p:nvPr/>
              </p:nvSpPr>
              <p:spPr bwMode="auto">
                <a:xfrm>
                  <a:off x="4062" y="3215"/>
                  <a:ext cx="90" cy="8"/>
                </a:xfrm>
                <a:prstGeom prst="rect">
                  <a:avLst/>
                </a:prstGeom>
                <a:solidFill>
                  <a:srgbClr val="D46D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91" name="Rectangle 5208"/>
                <p:cNvSpPr>
                  <a:spLocks noChangeArrowheads="1"/>
                </p:cNvSpPr>
                <p:nvPr/>
              </p:nvSpPr>
              <p:spPr bwMode="auto">
                <a:xfrm>
                  <a:off x="4062" y="3223"/>
                  <a:ext cx="90" cy="9"/>
                </a:xfrm>
                <a:prstGeom prst="rect">
                  <a:avLst/>
                </a:prstGeom>
                <a:solidFill>
                  <a:srgbClr val="D46B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92" name="Rectangle 5209"/>
                <p:cNvSpPr>
                  <a:spLocks noChangeArrowheads="1"/>
                </p:cNvSpPr>
                <p:nvPr/>
              </p:nvSpPr>
              <p:spPr bwMode="auto">
                <a:xfrm>
                  <a:off x="4062" y="3232"/>
                  <a:ext cx="90" cy="8"/>
                </a:xfrm>
                <a:prstGeom prst="rect">
                  <a:avLst/>
                </a:prstGeom>
                <a:solidFill>
                  <a:srgbClr val="D569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93" name="Rectangle 5210"/>
                <p:cNvSpPr>
                  <a:spLocks noChangeArrowheads="1"/>
                </p:cNvSpPr>
                <p:nvPr/>
              </p:nvSpPr>
              <p:spPr bwMode="auto">
                <a:xfrm>
                  <a:off x="4062" y="3240"/>
                  <a:ext cx="90" cy="8"/>
                </a:xfrm>
                <a:prstGeom prst="rect">
                  <a:avLst/>
                </a:prstGeom>
                <a:solidFill>
                  <a:srgbClr val="D6677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94" name="Rectangle 5211"/>
                <p:cNvSpPr>
                  <a:spLocks noChangeArrowheads="1"/>
                </p:cNvSpPr>
                <p:nvPr/>
              </p:nvSpPr>
              <p:spPr bwMode="auto">
                <a:xfrm>
                  <a:off x="4062" y="3248"/>
                  <a:ext cx="90" cy="17"/>
                </a:xfrm>
                <a:prstGeom prst="rect">
                  <a:avLst/>
                </a:prstGeom>
                <a:solidFill>
                  <a:srgbClr val="D765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95" name="Rectangle 5212"/>
                <p:cNvSpPr>
                  <a:spLocks noChangeArrowheads="1"/>
                </p:cNvSpPr>
                <p:nvPr/>
              </p:nvSpPr>
              <p:spPr bwMode="auto">
                <a:xfrm>
                  <a:off x="4062" y="3265"/>
                  <a:ext cx="90" cy="8"/>
                </a:xfrm>
                <a:prstGeom prst="rect">
                  <a:avLst/>
                </a:prstGeom>
                <a:solidFill>
                  <a:srgbClr val="D862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96" name="Rectangle 5213"/>
                <p:cNvSpPr>
                  <a:spLocks noChangeArrowheads="1"/>
                </p:cNvSpPr>
                <p:nvPr/>
              </p:nvSpPr>
              <p:spPr bwMode="auto">
                <a:xfrm>
                  <a:off x="4062" y="3273"/>
                  <a:ext cx="90" cy="16"/>
                </a:xfrm>
                <a:prstGeom prst="rect">
                  <a:avLst/>
                </a:prstGeom>
                <a:solidFill>
                  <a:srgbClr val="D9606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97" name="Rectangle 5214"/>
                <p:cNvSpPr>
                  <a:spLocks noChangeArrowheads="1"/>
                </p:cNvSpPr>
                <p:nvPr/>
              </p:nvSpPr>
              <p:spPr bwMode="auto">
                <a:xfrm>
                  <a:off x="4062" y="3289"/>
                  <a:ext cx="90" cy="9"/>
                </a:xfrm>
                <a:prstGeom prst="rect">
                  <a:avLst/>
                </a:prstGeom>
                <a:solidFill>
                  <a:srgbClr val="DA5D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98" name="Rectangle 5215"/>
                <p:cNvSpPr>
                  <a:spLocks noChangeArrowheads="1"/>
                </p:cNvSpPr>
                <p:nvPr/>
              </p:nvSpPr>
              <p:spPr bwMode="auto">
                <a:xfrm>
                  <a:off x="4062" y="3298"/>
                  <a:ext cx="90" cy="8"/>
                </a:xfrm>
                <a:prstGeom prst="rect">
                  <a:avLst/>
                </a:prstGeom>
                <a:solidFill>
                  <a:srgbClr val="DB5B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99" name="Rectangle 5216"/>
                <p:cNvSpPr>
                  <a:spLocks noChangeArrowheads="1"/>
                </p:cNvSpPr>
                <p:nvPr/>
              </p:nvSpPr>
              <p:spPr bwMode="auto">
                <a:xfrm>
                  <a:off x="4062" y="3306"/>
                  <a:ext cx="90" cy="8"/>
                </a:xfrm>
                <a:prstGeom prst="rect">
                  <a:avLst/>
                </a:prstGeom>
                <a:solidFill>
                  <a:srgbClr val="DB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00" name="Rectangle 5217"/>
                <p:cNvSpPr>
                  <a:spLocks noChangeArrowheads="1"/>
                </p:cNvSpPr>
                <p:nvPr/>
              </p:nvSpPr>
              <p:spPr bwMode="auto">
                <a:xfrm>
                  <a:off x="4062" y="3314"/>
                  <a:ext cx="90" cy="8"/>
                </a:xfrm>
                <a:prstGeom prst="rect">
                  <a:avLst/>
                </a:prstGeom>
                <a:solidFill>
                  <a:srgbClr val="DC58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01" name="Rectangle 5218"/>
                <p:cNvSpPr>
                  <a:spLocks noChangeArrowheads="1"/>
                </p:cNvSpPr>
                <p:nvPr/>
              </p:nvSpPr>
              <p:spPr bwMode="auto">
                <a:xfrm>
                  <a:off x="4062" y="3322"/>
                  <a:ext cx="90" cy="9"/>
                </a:xfrm>
                <a:prstGeom prst="rect">
                  <a:avLst/>
                </a:prstGeom>
                <a:solidFill>
                  <a:srgbClr val="DC57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02" name="Rectangle 5219"/>
                <p:cNvSpPr>
                  <a:spLocks noChangeArrowheads="1"/>
                </p:cNvSpPr>
                <p:nvPr/>
              </p:nvSpPr>
              <p:spPr bwMode="auto">
                <a:xfrm>
                  <a:off x="4062" y="3331"/>
                  <a:ext cx="90" cy="8"/>
                </a:xfrm>
                <a:prstGeom prst="rect">
                  <a:avLst/>
                </a:prstGeom>
                <a:solidFill>
                  <a:srgbClr val="DD5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03" name="Rectangle 5220"/>
                <p:cNvSpPr>
                  <a:spLocks noChangeArrowheads="1"/>
                </p:cNvSpPr>
                <p:nvPr/>
              </p:nvSpPr>
              <p:spPr bwMode="auto">
                <a:xfrm>
                  <a:off x="4062" y="3339"/>
                  <a:ext cx="90" cy="17"/>
                </a:xfrm>
                <a:prstGeom prst="rect">
                  <a:avLst/>
                </a:prstGeom>
                <a:solidFill>
                  <a:srgbClr val="DE53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04" name="Rectangle 5221"/>
                <p:cNvSpPr>
                  <a:spLocks noChangeArrowheads="1"/>
                </p:cNvSpPr>
                <p:nvPr/>
              </p:nvSpPr>
              <p:spPr bwMode="auto">
                <a:xfrm>
                  <a:off x="4062" y="3356"/>
                  <a:ext cx="90" cy="16"/>
                </a:xfrm>
                <a:prstGeom prst="rect">
                  <a:avLst/>
                </a:prstGeom>
                <a:solidFill>
                  <a:srgbClr val="DF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05" name="Rectangle 5222"/>
                <p:cNvSpPr>
                  <a:spLocks noChangeArrowheads="1"/>
                </p:cNvSpPr>
                <p:nvPr/>
              </p:nvSpPr>
              <p:spPr bwMode="auto">
                <a:xfrm>
                  <a:off x="4062" y="3372"/>
                  <a:ext cx="90" cy="8"/>
                </a:xfrm>
                <a:prstGeom prst="rect">
                  <a:avLst/>
                </a:prstGeom>
                <a:solidFill>
                  <a:srgbClr val="E14C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06" name="Rectangle 5223"/>
                <p:cNvSpPr>
                  <a:spLocks noChangeArrowheads="1"/>
                </p:cNvSpPr>
                <p:nvPr/>
              </p:nvSpPr>
              <p:spPr bwMode="auto">
                <a:xfrm>
                  <a:off x="4062" y="3380"/>
                  <a:ext cx="90" cy="9"/>
                </a:xfrm>
                <a:prstGeom prst="rect">
                  <a:avLst/>
                </a:prstGeom>
                <a:solidFill>
                  <a:srgbClr val="E14A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07" name="Rectangle 5224"/>
                <p:cNvSpPr>
                  <a:spLocks noChangeArrowheads="1"/>
                </p:cNvSpPr>
                <p:nvPr/>
              </p:nvSpPr>
              <p:spPr bwMode="auto">
                <a:xfrm>
                  <a:off x="4062" y="3389"/>
                  <a:ext cx="90" cy="8"/>
                </a:xfrm>
                <a:prstGeom prst="rect">
                  <a:avLst/>
                </a:prstGeom>
                <a:solidFill>
                  <a:srgbClr val="E249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08" name="Rectangle 5225"/>
                <p:cNvSpPr>
                  <a:spLocks noChangeArrowheads="1"/>
                </p:cNvSpPr>
                <p:nvPr/>
              </p:nvSpPr>
              <p:spPr bwMode="auto">
                <a:xfrm>
                  <a:off x="4062" y="3397"/>
                  <a:ext cx="90" cy="8"/>
                </a:xfrm>
                <a:prstGeom prst="rect">
                  <a:avLst/>
                </a:prstGeom>
                <a:solidFill>
                  <a:srgbClr val="E347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09" name="Rectangle 5226"/>
                <p:cNvSpPr>
                  <a:spLocks noChangeArrowheads="1"/>
                </p:cNvSpPr>
                <p:nvPr/>
              </p:nvSpPr>
              <p:spPr bwMode="auto">
                <a:xfrm>
                  <a:off x="4062" y="3405"/>
                  <a:ext cx="90" cy="8"/>
                </a:xfrm>
                <a:prstGeom prst="rect">
                  <a:avLst/>
                </a:prstGeom>
                <a:solidFill>
                  <a:srgbClr val="E345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10" name="Rectangle 5227"/>
                <p:cNvSpPr>
                  <a:spLocks noChangeArrowheads="1"/>
                </p:cNvSpPr>
                <p:nvPr/>
              </p:nvSpPr>
              <p:spPr bwMode="auto">
                <a:xfrm>
                  <a:off x="4062" y="3413"/>
                  <a:ext cx="90" cy="9"/>
                </a:xfrm>
                <a:prstGeom prst="rect">
                  <a:avLst/>
                </a:prstGeom>
                <a:solidFill>
                  <a:srgbClr val="E444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11" name="Rectangle 5228"/>
                <p:cNvSpPr>
                  <a:spLocks noChangeArrowheads="1"/>
                </p:cNvSpPr>
                <p:nvPr/>
              </p:nvSpPr>
              <p:spPr bwMode="auto">
                <a:xfrm>
                  <a:off x="4062" y="3422"/>
                  <a:ext cx="90" cy="8"/>
                </a:xfrm>
                <a:prstGeom prst="rect">
                  <a:avLst/>
                </a:prstGeom>
                <a:solidFill>
                  <a:srgbClr val="E542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12" name="Rectangle 5229"/>
                <p:cNvSpPr>
                  <a:spLocks noChangeArrowheads="1"/>
                </p:cNvSpPr>
                <p:nvPr/>
              </p:nvSpPr>
              <p:spPr bwMode="auto">
                <a:xfrm>
                  <a:off x="4062" y="3430"/>
                  <a:ext cx="90" cy="8"/>
                </a:xfrm>
                <a:prstGeom prst="rect">
                  <a:avLst/>
                </a:prstGeom>
                <a:solidFill>
                  <a:srgbClr val="E541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13" name="Rectangle 5230"/>
                <p:cNvSpPr>
                  <a:spLocks noChangeArrowheads="1"/>
                </p:cNvSpPr>
                <p:nvPr/>
              </p:nvSpPr>
              <p:spPr bwMode="auto">
                <a:xfrm>
                  <a:off x="4062" y="3438"/>
                  <a:ext cx="90" cy="8"/>
                </a:xfrm>
                <a:prstGeom prst="rect">
                  <a:avLst/>
                </a:prstGeom>
                <a:solidFill>
                  <a:srgbClr val="E63F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14" name="Rectangle 5231"/>
                <p:cNvSpPr>
                  <a:spLocks noChangeArrowheads="1"/>
                </p:cNvSpPr>
                <p:nvPr/>
              </p:nvSpPr>
              <p:spPr bwMode="auto">
                <a:xfrm>
                  <a:off x="4062" y="3446"/>
                  <a:ext cx="90" cy="17"/>
                </a:xfrm>
                <a:prstGeom prst="rect">
                  <a:avLst/>
                </a:prstGeom>
                <a:solidFill>
                  <a:srgbClr val="E73D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15" name="Rectangle 5232"/>
                <p:cNvSpPr>
                  <a:spLocks noChangeArrowheads="1"/>
                </p:cNvSpPr>
                <p:nvPr/>
              </p:nvSpPr>
              <p:spPr bwMode="auto">
                <a:xfrm>
                  <a:off x="4062" y="3463"/>
                  <a:ext cx="90" cy="8"/>
                </a:xfrm>
                <a:prstGeom prst="rect">
                  <a:avLst/>
                </a:prstGeom>
                <a:solidFill>
                  <a:srgbClr val="E839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16" name="Rectangle 5233"/>
                <p:cNvSpPr>
                  <a:spLocks noChangeArrowheads="1"/>
                </p:cNvSpPr>
                <p:nvPr/>
              </p:nvSpPr>
              <p:spPr bwMode="auto">
                <a:xfrm>
                  <a:off x="4062" y="3471"/>
                  <a:ext cx="90" cy="17"/>
                </a:xfrm>
                <a:prstGeom prst="rect">
                  <a:avLst/>
                </a:prstGeom>
                <a:solidFill>
                  <a:srgbClr val="E937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17" name="Rectangle 5234"/>
                <p:cNvSpPr>
                  <a:spLocks noChangeArrowheads="1"/>
                </p:cNvSpPr>
                <p:nvPr/>
              </p:nvSpPr>
              <p:spPr bwMode="auto">
                <a:xfrm>
                  <a:off x="4062" y="3488"/>
                  <a:ext cx="90" cy="16"/>
                </a:xfrm>
                <a:prstGeom prst="rect">
                  <a:avLst/>
                </a:prstGeom>
                <a:solidFill>
                  <a:srgbClr val="EA34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18" name="Rectangle 5235"/>
                <p:cNvSpPr>
                  <a:spLocks noChangeArrowheads="1"/>
                </p:cNvSpPr>
                <p:nvPr/>
              </p:nvSpPr>
              <p:spPr bwMode="auto">
                <a:xfrm>
                  <a:off x="4062" y="3504"/>
                  <a:ext cx="90" cy="8"/>
                </a:xfrm>
                <a:prstGeom prst="rect">
                  <a:avLst/>
                </a:prstGeom>
                <a:solidFill>
                  <a:srgbClr val="EB31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19" name="Rectangle 5236"/>
                <p:cNvSpPr>
                  <a:spLocks noChangeArrowheads="1"/>
                </p:cNvSpPr>
                <p:nvPr/>
              </p:nvSpPr>
              <p:spPr bwMode="auto">
                <a:xfrm>
                  <a:off x="4062" y="3512"/>
                  <a:ext cx="90" cy="9"/>
                </a:xfrm>
                <a:prstGeom prst="rect">
                  <a:avLst/>
                </a:prstGeom>
                <a:solidFill>
                  <a:srgbClr val="EC2F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20" name="Rectangle 5237"/>
                <p:cNvSpPr>
                  <a:spLocks noChangeArrowheads="1"/>
                </p:cNvSpPr>
                <p:nvPr/>
              </p:nvSpPr>
              <p:spPr bwMode="auto">
                <a:xfrm>
                  <a:off x="4062" y="3521"/>
                  <a:ext cx="90" cy="8"/>
                </a:xfrm>
                <a:prstGeom prst="rect">
                  <a:avLst/>
                </a:prstGeom>
                <a:solidFill>
                  <a:srgbClr val="ED2E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21" name="Rectangle 5238"/>
                <p:cNvSpPr>
                  <a:spLocks noChangeArrowheads="1"/>
                </p:cNvSpPr>
                <p:nvPr/>
              </p:nvSpPr>
              <p:spPr bwMode="auto">
                <a:xfrm>
                  <a:off x="4062" y="3529"/>
                  <a:ext cx="90" cy="16"/>
                </a:xfrm>
                <a:prstGeom prst="rect">
                  <a:avLst/>
                </a:prstGeom>
                <a:solidFill>
                  <a:srgbClr val="ED2C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22" name="Rectangle 5239"/>
                <p:cNvSpPr>
                  <a:spLocks noChangeArrowheads="1"/>
                </p:cNvSpPr>
                <p:nvPr/>
              </p:nvSpPr>
              <p:spPr bwMode="auto">
                <a:xfrm>
                  <a:off x="4062" y="3545"/>
                  <a:ext cx="90" cy="9"/>
                </a:xfrm>
                <a:prstGeom prst="rect">
                  <a:avLst/>
                </a:prstGeom>
                <a:solidFill>
                  <a:srgbClr val="EF29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23" name="Rectangle 5240"/>
                <p:cNvSpPr>
                  <a:spLocks noChangeArrowheads="1"/>
                </p:cNvSpPr>
                <p:nvPr/>
              </p:nvSpPr>
              <p:spPr bwMode="auto">
                <a:xfrm>
                  <a:off x="4062" y="3554"/>
                  <a:ext cx="90" cy="16"/>
                </a:xfrm>
                <a:prstGeom prst="rect">
                  <a:avLst/>
                </a:prstGeom>
                <a:solidFill>
                  <a:srgbClr val="F027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24" name="Rectangle 5241"/>
                <p:cNvSpPr>
                  <a:spLocks noChangeArrowheads="1"/>
                </p:cNvSpPr>
                <p:nvPr/>
              </p:nvSpPr>
              <p:spPr bwMode="auto">
                <a:xfrm>
                  <a:off x="4062" y="3570"/>
                  <a:ext cx="90" cy="8"/>
                </a:xfrm>
                <a:prstGeom prst="rect">
                  <a:avLst/>
                </a:prstGeom>
                <a:solidFill>
                  <a:srgbClr val="F124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25" name="Rectangle 5242"/>
                <p:cNvSpPr>
                  <a:spLocks noChangeArrowheads="1"/>
                </p:cNvSpPr>
                <p:nvPr/>
              </p:nvSpPr>
              <p:spPr bwMode="auto">
                <a:xfrm>
                  <a:off x="4062" y="3578"/>
                  <a:ext cx="90" cy="17"/>
                </a:xfrm>
                <a:prstGeom prst="rect">
                  <a:avLst/>
                </a:prstGeom>
                <a:solidFill>
                  <a:srgbClr val="F22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26" name="Rectangle 5243"/>
                <p:cNvSpPr>
                  <a:spLocks noChangeArrowheads="1"/>
                </p:cNvSpPr>
                <p:nvPr/>
              </p:nvSpPr>
              <p:spPr bwMode="auto">
                <a:xfrm>
                  <a:off x="4062" y="3595"/>
                  <a:ext cx="90" cy="17"/>
                </a:xfrm>
                <a:prstGeom prst="rect">
                  <a:avLst/>
                </a:prstGeom>
                <a:solidFill>
                  <a:srgbClr val="F31E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27" name="Rectangle 5244"/>
                <p:cNvSpPr>
                  <a:spLocks noChangeArrowheads="1"/>
                </p:cNvSpPr>
                <p:nvPr/>
              </p:nvSpPr>
              <p:spPr bwMode="auto">
                <a:xfrm>
                  <a:off x="4062" y="3612"/>
                  <a:ext cx="90" cy="8"/>
                </a:xfrm>
                <a:prstGeom prst="rect">
                  <a:avLst/>
                </a:prstGeom>
                <a:solidFill>
                  <a:srgbClr val="F41B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28" name="Rectangle 5245"/>
                <p:cNvSpPr>
                  <a:spLocks noChangeArrowheads="1"/>
                </p:cNvSpPr>
                <p:nvPr/>
              </p:nvSpPr>
              <p:spPr bwMode="auto">
                <a:xfrm>
                  <a:off x="4062" y="3620"/>
                  <a:ext cx="90" cy="8"/>
                </a:xfrm>
                <a:prstGeom prst="rect">
                  <a:avLst/>
                </a:prstGeom>
                <a:solidFill>
                  <a:srgbClr val="F519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29" name="Rectangle 5246"/>
                <p:cNvSpPr>
                  <a:spLocks noChangeArrowheads="1"/>
                </p:cNvSpPr>
                <p:nvPr/>
              </p:nvSpPr>
              <p:spPr bwMode="auto">
                <a:xfrm>
                  <a:off x="4062" y="3628"/>
                  <a:ext cx="90" cy="8"/>
                </a:xfrm>
                <a:prstGeom prst="rect">
                  <a:avLst/>
                </a:prstGeom>
                <a:solidFill>
                  <a:srgbClr val="F518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0" name="Rectangle 5247"/>
                <p:cNvSpPr>
                  <a:spLocks noChangeArrowheads="1"/>
                </p:cNvSpPr>
                <p:nvPr/>
              </p:nvSpPr>
              <p:spPr bwMode="auto">
                <a:xfrm>
                  <a:off x="4062" y="3636"/>
                  <a:ext cx="90" cy="9"/>
                </a:xfrm>
                <a:prstGeom prst="rect">
                  <a:avLst/>
                </a:prstGeom>
                <a:solidFill>
                  <a:srgbClr val="F616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1" name="Rectangle 5248"/>
                <p:cNvSpPr>
                  <a:spLocks noChangeArrowheads="1"/>
                </p:cNvSpPr>
                <p:nvPr/>
              </p:nvSpPr>
              <p:spPr bwMode="auto">
                <a:xfrm>
                  <a:off x="4062" y="3645"/>
                  <a:ext cx="90" cy="8"/>
                </a:xfrm>
                <a:prstGeom prst="rect">
                  <a:avLst/>
                </a:prstGeom>
                <a:solidFill>
                  <a:srgbClr val="F71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2" name="Rectangle 5249"/>
                <p:cNvSpPr>
                  <a:spLocks noChangeArrowheads="1"/>
                </p:cNvSpPr>
                <p:nvPr/>
              </p:nvSpPr>
              <p:spPr bwMode="auto">
                <a:xfrm>
                  <a:off x="4062" y="3653"/>
                  <a:ext cx="90" cy="8"/>
                </a:xfrm>
                <a:prstGeom prst="rect">
                  <a:avLst/>
                </a:prstGeom>
                <a:solidFill>
                  <a:srgbClr val="F713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3" name="Rectangle 5250"/>
                <p:cNvSpPr>
                  <a:spLocks noChangeArrowheads="1"/>
                </p:cNvSpPr>
                <p:nvPr/>
              </p:nvSpPr>
              <p:spPr bwMode="auto">
                <a:xfrm>
                  <a:off x="4062" y="3661"/>
                  <a:ext cx="90" cy="17"/>
                </a:xfrm>
                <a:prstGeom prst="rect">
                  <a:avLst/>
                </a:prstGeom>
                <a:solidFill>
                  <a:srgbClr val="F811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4" name="Rectangle 5251"/>
                <p:cNvSpPr>
                  <a:spLocks noChangeArrowheads="1"/>
                </p:cNvSpPr>
                <p:nvPr/>
              </p:nvSpPr>
              <p:spPr bwMode="auto">
                <a:xfrm>
                  <a:off x="4062" y="3678"/>
                  <a:ext cx="90" cy="8"/>
                </a:xfrm>
                <a:prstGeom prst="rect">
                  <a:avLst/>
                </a:prstGeom>
                <a:solidFill>
                  <a:srgbClr val="FA0E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5" name="Rectangle 5252"/>
                <p:cNvSpPr>
                  <a:spLocks noChangeArrowheads="1"/>
                </p:cNvSpPr>
                <p:nvPr/>
              </p:nvSpPr>
              <p:spPr bwMode="auto">
                <a:xfrm>
                  <a:off x="4062" y="3686"/>
                  <a:ext cx="90" cy="8"/>
                </a:xfrm>
                <a:prstGeom prst="rect">
                  <a:avLst/>
                </a:prstGeom>
                <a:solidFill>
                  <a:srgbClr val="FA0C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6" name="Rectangle 5253"/>
                <p:cNvSpPr>
                  <a:spLocks noChangeArrowheads="1"/>
                </p:cNvSpPr>
                <p:nvPr/>
              </p:nvSpPr>
              <p:spPr bwMode="auto">
                <a:xfrm>
                  <a:off x="4062" y="3694"/>
                  <a:ext cx="90" cy="8"/>
                </a:xfrm>
                <a:prstGeom prst="rect">
                  <a:avLst/>
                </a:prstGeom>
                <a:solidFill>
                  <a:srgbClr val="FB0A0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7" name="Rectangle 5254"/>
                <p:cNvSpPr>
                  <a:spLocks noChangeArrowheads="1"/>
                </p:cNvSpPr>
                <p:nvPr/>
              </p:nvSpPr>
              <p:spPr bwMode="auto">
                <a:xfrm>
                  <a:off x="4062" y="3702"/>
                  <a:ext cx="90" cy="9"/>
                </a:xfrm>
                <a:prstGeom prst="rect">
                  <a:avLst/>
                </a:prstGeom>
                <a:solidFill>
                  <a:srgbClr val="FC080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8" name="Rectangle 5255"/>
                <p:cNvSpPr>
                  <a:spLocks noChangeArrowheads="1"/>
                </p:cNvSpPr>
                <p:nvPr/>
              </p:nvSpPr>
              <p:spPr bwMode="auto">
                <a:xfrm>
                  <a:off x="4062" y="3711"/>
                  <a:ext cx="90" cy="16"/>
                </a:xfrm>
                <a:prstGeom prst="rect">
                  <a:avLst/>
                </a:prstGeom>
                <a:solidFill>
                  <a:srgbClr val="FC060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9" name="Rectangle 5256"/>
                <p:cNvSpPr>
                  <a:spLocks noChangeArrowheads="1"/>
                </p:cNvSpPr>
                <p:nvPr/>
              </p:nvSpPr>
              <p:spPr bwMode="auto">
                <a:xfrm>
                  <a:off x="4062" y="3727"/>
                  <a:ext cx="90" cy="8"/>
                </a:xfrm>
                <a:prstGeom prst="rect">
                  <a:avLst/>
                </a:prstGeom>
                <a:solidFill>
                  <a:srgbClr val="FE030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0" name="Rectangle 5257"/>
                <p:cNvSpPr>
                  <a:spLocks noChangeArrowheads="1"/>
                </p:cNvSpPr>
                <p:nvPr/>
              </p:nvSpPr>
              <p:spPr bwMode="auto">
                <a:xfrm>
                  <a:off x="4062" y="3735"/>
                  <a:ext cx="90" cy="9"/>
                </a:xfrm>
                <a:prstGeom prst="rect">
                  <a:avLst/>
                </a:prstGeom>
                <a:solidFill>
                  <a:srgbClr val="FE020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1" name="Rectangle 5258"/>
                <p:cNvSpPr>
                  <a:spLocks noChangeArrowheads="1"/>
                </p:cNvSpPr>
                <p:nvPr/>
              </p:nvSpPr>
              <p:spPr bwMode="auto">
                <a:xfrm>
                  <a:off x="4233" y="2488"/>
                  <a:ext cx="90" cy="17"/>
                </a:xfrm>
                <a:prstGeom prst="rect">
                  <a:avLst/>
                </a:prstGeom>
                <a:solidFill>
                  <a:srgbClr val="CAD9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2" name="Rectangle 5259"/>
                <p:cNvSpPr>
                  <a:spLocks noChangeArrowheads="1"/>
                </p:cNvSpPr>
                <p:nvPr/>
              </p:nvSpPr>
              <p:spPr bwMode="auto">
                <a:xfrm>
                  <a:off x="4233" y="2505"/>
                  <a:ext cx="90" cy="16"/>
                </a:xfrm>
                <a:prstGeom prst="rect">
                  <a:avLst/>
                </a:prstGeom>
                <a:solidFill>
                  <a:srgbClr val="C8D8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3" name="Rectangle 5260"/>
                <p:cNvSpPr>
                  <a:spLocks noChangeArrowheads="1"/>
                </p:cNvSpPr>
                <p:nvPr/>
              </p:nvSpPr>
              <p:spPr bwMode="auto">
                <a:xfrm>
                  <a:off x="4233" y="2521"/>
                  <a:ext cx="90" cy="17"/>
                </a:xfrm>
                <a:prstGeom prst="rect">
                  <a:avLst/>
                </a:prstGeom>
                <a:solidFill>
                  <a:srgbClr val="C6D6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4" name="Rectangle 5261"/>
                <p:cNvSpPr>
                  <a:spLocks noChangeArrowheads="1"/>
                </p:cNvSpPr>
                <p:nvPr/>
              </p:nvSpPr>
              <p:spPr bwMode="auto">
                <a:xfrm>
                  <a:off x="4233" y="2538"/>
                  <a:ext cx="90" cy="16"/>
                </a:xfrm>
                <a:prstGeom prst="rect">
                  <a:avLst/>
                </a:prstGeom>
                <a:solidFill>
                  <a:srgbClr val="C4D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5" name="Rectangle 5262"/>
                <p:cNvSpPr>
                  <a:spLocks noChangeArrowheads="1"/>
                </p:cNvSpPr>
                <p:nvPr/>
              </p:nvSpPr>
              <p:spPr bwMode="auto">
                <a:xfrm>
                  <a:off x="4233" y="2554"/>
                  <a:ext cx="90" cy="17"/>
                </a:xfrm>
                <a:prstGeom prst="rect">
                  <a:avLst/>
                </a:prstGeom>
                <a:solidFill>
                  <a:srgbClr val="C2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6" name="Rectangle 5263"/>
                <p:cNvSpPr>
                  <a:spLocks noChangeArrowheads="1"/>
                </p:cNvSpPr>
                <p:nvPr/>
              </p:nvSpPr>
              <p:spPr bwMode="auto">
                <a:xfrm>
                  <a:off x="4233" y="2571"/>
                  <a:ext cx="90" cy="16"/>
                </a:xfrm>
                <a:prstGeom prst="rect">
                  <a:avLst/>
                </a:prstGeom>
                <a:solidFill>
                  <a:srgbClr val="C0D2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7" name="Rectangle 5264"/>
                <p:cNvSpPr>
                  <a:spLocks noChangeArrowheads="1"/>
                </p:cNvSpPr>
                <p:nvPr/>
              </p:nvSpPr>
              <p:spPr bwMode="auto">
                <a:xfrm>
                  <a:off x="4233" y="2587"/>
                  <a:ext cx="90" cy="17"/>
                </a:xfrm>
                <a:prstGeom prst="rect">
                  <a:avLst/>
                </a:prstGeom>
                <a:solidFill>
                  <a:srgbClr val="BED0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8" name="Rectangle 5265"/>
                <p:cNvSpPr>
                  <a:spLocks noChangeArrowheads="1"/>
                </p:cNvSpPr>
                <p:nvPr/>
              </p:nvSpPr>
              <p:spPr bwMode="auto">
                <a:xfrm>
                  <a:off x="4233" y="2604"/>
                  <a:ext cx="90" cy="17"/>
                </a:xfrm>
                <a:prstGeom prst="rect">
                  <a:avLst/>
                </a:prstGeom>
                <a:solidFill>
                  <a:srgbClr val="BCCF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9" name="Rectangle 5266"/>
                <p:cNvSpPr>
                  <a:spLocks noChangeArrowheads="1"/>
                </p:cNvSpPr>
                <p:nvPr/>
              </p:nvSpPr>
              <p:spPr bwMode="auto">
                <a:xfrm>
                  <a:off x="4233" y="2621"/>
                  <a:ext cx="90" cy="16"/>
                </a:xfrm>
                <a:prstGeom prst="rect">
                  <a:avLst/>
                </a:prstGeom>
                <a:solidFill>
                  <a:srgbClr val="BACD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0" name="Rectangle 5267"/>
                <p:cNvSpPr>
                  <a:spLocks noChangeArrowheads="1"/>
                </p:cNvSpPr>
                <p:nvPr/>
              </p:nvSpPr>
              <p:spPr bwMode="auto">
                <a:xfrm>
                  <a:off x="4233" y="2637"/>
                  <a:ext cx="90" cy="17"/>
                </a:xfrm>
                <a:prstGeom prst="rect">
                  <a:avLst/>
                </a:prstGeom>
                <a:solidFill>
                  <a:srgbClr val="B8CC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1" name="Rectangle 5268"/>
                <p:cNvSpPr>
                  <a:spLocks noChangeArrowheads="1"/>
                </p:cNvSpPr>
                <p:nvPr/>
              </p:nvSpPr>
              <p:spPr bwMode="auto">
                <a:xfrm>
                  <a:off x="4233" y="2654"/>
                  <a:ext cx="90" cy="16"/>
                </a:xfrm>
                <a:prstGeom prst="rect">
                  <a:avLst/>
                </a:prstGeom>
                <a:solidFill>
                  <a:srgbClr val="B6C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2" name="Rectangle 5269"/>
                <p:cNvSpPr>
                  <a:spLocks noChangeArrowheads="1"/>
                </p:cNvSpPr>
                <p:nvPr/>
              </p:nvSpPr>
              <p:spPr bwMode="auto">
                <a:xfrm>
                  <a:off x="4233" y="2670"/>
                  <a:ext cx="90" cy="17"/>
                </a:xfrm>
                <a:prstGeom prst="rect">
                  <a:avLst/>
                </a:prstGeom>
                <a:solidFill>
                  <a:srgbClr val="B4C9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3" name="Rectangle 5270"/>
                <p:cNvSpPr>
                  <a:spLocks noChangeArrowheads="1"/>
                </p:cNvSpPr>
                <p:nvPr/>
              </p:nvSpPr>
              <p:spPr bwMode="auto">
                <a:xfrm>
                  <a:off x="4233" y="2687"/>
                  <a:ext cx="90" cy="16"/>
                </a:xfrm>
                <a:prstGeom prst="rect">
                  <a:avLst/>
                </a:prstGeom>
                <a:solidFill>
                  <a:srgbClr val="B2C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4" name="Rectangle 5271"/>
                <p:cNvSpPr>
                  <a:spLocks noChangeArrowheads="1"/>
                </p:cNvSpPr>
                <p:nvPr/>
              </p:nvSpPr>
              <p:spPr bwMode="auto">
                <a:xfrm>
                  <a:off x="4233" y="2703"/>
                  <a:ext cx="90" cy="124"/>
                </a:xfrm>
                <a:prstGeom prst="rect">
                  <a:avLst/>
                </a:prstGeom>
                <a:solidFill>
                  <a:srgbClr val="B0C6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5" name="Rectangle 5272"/>
                <p:cNvSpPr>
                  <a:spLocks noChangeArrowheads="1"/>
                </p:cNvSpPr>
                <p:nvPr/>
              </p:nvSpPr>
              <p:spPr bwMode="auto">
                <a:xfrm>
                  <a:off x="4233" y="2827"/>
                  <a:ext cx="90" cy="8"/>
                </a:xfrm>
                <a:prstGeom prst="rect">
                  <a:avLst/>
                </a:prstGeom>
                <a:solidFill>
                  <a:srgbClr val="B1C3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6" name="Rectangle 5273"/>
                <p:cNvSpPr>
                  <a:spLocks noChangeArrowheads="1"/>
                </p:cNvSpPr>
                <p:nvPr/>
              </p:nvSpPr>
              <p:spPr bwMode="auto">
                <a:xfrm>
                  <a:off x="4233" y="2835"/>
                  <a:ext cx="90" cy="9"/>
                </a:xfrm>
                <a:prstGeom prst="rect">
                  <a:avLst/>
                </a:prstGeom>
                <a:solidFill>
                  <a:srgbClr val="B2C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7" name="Rectangle 5274"/>
                <p:cNvSpPr>
                  <a:spLocks noChangeArrowheads="1"/>
                </p:cNvSpPr>
                <p:nvPr/>
              </p:nvSpPr>
              <p:spPr bwMode="auto">
                <a:xfrm>
                  <a:off x="4233" y="2844"/>
                  <a:ext cx="90" cy="8"/>
                </a:xfrm>
                <a:prstGeom prst="rect">
                  <a:avLst/>
                </a:prstGeom>
                <a:solidFill>
                  <a:srgbClr val="B2C0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8" name="Rectangle 5275"/>
                <p:cNvSpPr>
                  <a:spLocks noChangeArrowheads="1"/>
                </p:cNvSpPr>
                <p:nvPr/>
              </p:nvSpPr>
              <p:spPr bwMode="auto">
                <a:xfrm>
                  <a:off x="4233" y="2852"/>
                  <a:ext cx="90" cy="8"/>
                </a:xfrm>
                <a:prstGeom prst="rect">
                  <a:avLst/>
                </a:prstGeom>
                <a:solidFill>
                  <a:srgbClr val="B3BE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9" name="Rectangle 5276"/>
                <p:cNvSpPr>
                  <a:spLocks noChangeArrowheads="1"/>
                </p:cNvSpPr>
                <p:nvPr/>
              </p:nvSpPr>
              <p:spPr bwMode="auto">
                <a:xfrm>
                  <a:off x="4233" y="2860"/>
                  <a:ext cx="90" cy="8"/>
                </a:xfrm>
                <a:prstGeom prst="rect">
                  <a:avLst/>
                </a:prstGeom>
                <a:solidFill>
                  <a:srgbClr val="B4BC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0" name="Rectangle 5277"/>
                <p:cNvSpPr>
                  <a:spLocks noChangeArrowheads="1"/>
                </p:cNvSpPr>
                <p:nvPr/>
              </p:nvSpPr>
              <p:spPr bwMode="auto">
                <a:xfrm>
                  <a:off x="4233" y="2868"/>
                  <a:ext cx="90" cy="9"/>
                </a:xfrm>
                <a:prstGeom prst="rect">
                  <a:avLst/>
                </a:prstGeom>
                <a:solidFill>
                  <a:srgbClr val="B4BB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1" name="Rectangle 5278"/>
                <p:cNvSpPr>
                  <a:spLocks noChangeArrowheads="1"/>
                </p:cNvSpPr>
                <p:nvPr/>
              </p:nvSpPr>
              <p:spPr bwMode="auto">
                <a:xfrm>
                  <a:off x="4233" y="2877"/>
                  <a:ext cx="90" cy="8"/>
                </a:xfrm>
                <a:prstGeom prst="rect">
                  <a:avLst/>
                </a:prstGeom>
                <a:solidFill>
                  <a:srgbClr val="B5B9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2" name="Rectangle 5279"/>
                <p:cNvSpPr>
                  <a:spLocks noChangeArrowheads="1"/>
                </p:cNvSpPr>
                <p:nvPr/>
              </p:nvSpPr>
              <p:spPr bwMode="auto">
                <a:xfrm>
                  <a:off x="4233" y="2885"/>
                  <a:ext cx="90" cy="8"/>
                </a:xfrm>
                <a:prstGeom prst="rect">
                  <a:avLst/>
                </a:prstGeom>
                <a:solidFill>
                  <a:srgbClr val="B6B7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3" name="Rectangle 5280"/>
                <p:cNvSpPr>
                  <a:spLocks noChangeArrowheads="1"/>
                </p:cNvSpPr>
                <p:nvPr/>
              </p:nvSpPr>
              <p:spPr bwMode="auto">
                <a:xfrm>
                  <a:off x="4233" y="2893"/>
                  <a:ext cx="90" cy="8"/>
                </a:xfrm>
                <a:prstGeom prst="rect">
                  <a:avLst/>
                </a:prstGeom>
                <a:solidFill>
                  <a:srgbClr val="B7B5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4" name="Rectangle 5281"/>
                <p:cNvSpPr>
                  <a:spLocks noChangeArrowheads="1"/>
                </p:cNvSpPr>
                <p:nvPr/>
              </p:nvSpPr>
              <p:spPr bwMode="auto">
                <a:xfrm>
                  <a:off x="4233" y="2901"/>
                  <a:ext cx="90" cy="9"/>
                </a:xfrm>
                <a:prstGeom prst="rect">
                  <a:avLst/>
                </a:prstGeom>
                <a:solidFill>
                  <a:srgbClr val="B7B4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5" name="Rectangle 5282"/>
                <p:cNvSpPr>
                  <a:spLocks noChangeArrowheads="1"/>
                </p:cNvSpPr>
                <p:nvPr/>
              </p:nvSpPr>
              <p:spPr bwMode="auto">
                <a:xfrm>
                  <a:off x="4233" y="2910"/>
                  <a:ext cx="90" cy="8"/>
                </a:xfrm>
                <a:prstGeom prst="rect">
                  <a:avLst/>
                </a:prstGeom>
                <a:solidFill>
                  <a:srgbClr val="B8B2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6" name="Rectangle 5283"/>
                <p:cNvSpPr>
                  <a:spLocks noChangeArrowheads="1"/>
                </p:cNvSpPr>
                <p:nvPr/>
              </p:nvSpPr>
              <p:spPr bwMode="auto">
                <a:xfrm>
                  <a:off x="4233" y="2918"/>
                  <a:ext cx="90" cy="8"/>
                </a:xfrm>
                <a:prstGeom prst="rect">
                  <a:avLst/>
                </a:prstGeom>
                <a:solidFill>
                  <a:srgbClr val="B9B0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7" name="Rectangle 5284"/>
                <p:cNvSpPr>
                  <a:spLocks noChangeArrowheads="1"/>
                </p:cNvSpPr>
                <p:nvPr/>
              </p:nvSpPr>
              <p:spPr bwMode="auto">
                <a:xfrm>
                  <a:off x="4233" y="2926"/>
                  <a:ext cx="90" cy="8"/>
                </a:xfrm>
                <a:prstGeom prst="rect">
                  <a:avLst/>
                </a:prstGeom>
                <a:solidFill>
                  <a:srgbClr val="B9AF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8" name="Rectangle 5285"/>
                <p:cNvSpPr>
                  <a:spLocks noChangeArrowheads="1"/>
                </p:cNvSpPr>
                <p:nvPr/>
              </p:nvSpPr>
              <p:spPr bwMode="auto">
                <a:xfrm>
                  <a:off x="4233" y="2934"/>
                  <a:ext cx="90" cy="9"/>
                </a:xfrm>
                <a:prstGeom prst="rect">
                  <a:avLst/>
                </a:prstGeom>
                <a:solidFill>
                  <a:srgbClr val="BAAC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9" name="Rectangle 5286"/>
                <p:cNvSpPr>
                  <a:spLocks noChangeArrowheads="1"/>
                </p:cNvSpPr>
                <p:nvPr/>
              </p:nvSpPr>
              <p:spPr bwMode="auto">
                <a:xfrm>
                  <a:off x="4233" y="2943"/>
                  <a:ext cx="90" cy="8"/>
                </a:xfrm>
                <a:prstGeom prst="rect">
                  <a:avLst/>
                </a:prstGeom>
                <a:solidFill>
                  <a:srgbClr val="BBAA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0" name="Rectangle 5287"/>
                <p:cNvSpPr>
                  <a:spLocks noChangeArrowheads="1"/>
                </p:cNvSpPr>
                <p:nvPr/>
              </p:nvSpPr>
              <p:spPr bwMode="auto">
                <a:xfrm>
                  <a:off x="4233" y="2951"/>
                  <a:ext cx="90" cy="8"/>
                </a:xfrm>
                <a:prstGeom prst="rect">
                  <a:avLst/>
                </a:prstGeom>
                <a:solidFill>
                  <a:srgbClr val="BBA9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1" name="Rectangle 5288"/>
                <p:cNvSpPr>
                  <a:spLocks noChangeArrowheads="1"/>
                </p:cNvSpPr>
                <p:nvPr/>
              </p:nvSpPr>
              <p:spPr bwMode="auto">
                <a:xfrm>
                  <a:off x="4233" y="2959"/>
                  <a:ext cx="90" cy="8"/>
                </a:xfrm>
                <a:prstGeom prst="rect">
                  <a:avLst/>
                </a:prstGeom>
                <a:solidFill>
                  <a:srgbClr val="BCA7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2" name="Rectangle 5289"/>
                <p:cNvSpPr>
                  <a:spLocks noChangeArrowheads="1"/>
                </p:cNvSpPr>
                <p:nvPr/>
              </p:nvSpPr>
              <p:spPr bwMode="auto">
                <a:xfrm>
                  <a:off x="4233" y="2967"/>
                  <a:ext cx="90" cy="9"/>
                </a:xfrm>
                <a:prstGeom prst="rect">
                  <a:avLst/>
                </a:prstGeom>
                <a:solidFill>
                  <a:srgbClr val="BDA5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3" name="Rectangle 5290"/>
                <p:cNvSpPr>
                  <a:spLocks noChangeArrowheads="1"/>
                </p:cNvSpPr>
                <p:nvPr/>
              </p:nvSpPr>
              <p:spPr bwMode="auto">
                <a:xfrm>
                  <a:off x="4233" y="2976"/>
                  <a:ext cx="90" cy="8"/>
                </a:xfrm>
                <a:prstGeom prst="rect">
                  <a:avLst/>
                </a:prstGeom>
                <a:solidFill>
                  <a:srgbClr val="BEA4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4" name="Rectangle 5291"/>
                <p:cNvSpPr>
                  <a:spLocks noChangeArrowheads="1"/>
                </p:cNvSpPr>
                <p:nvPr/>
              </p:nvSpPr>
              <p:spPr bwMode="auto">
                <a:xfrm>
                  <a:off x="4233" y="2984"/>
                  <a:ext cx="90" cy="8"/>
                </a:xfrm>
                <a:prstGeom prst="rect">
                  <a:avLst/>
                </a:prstGeom>
                <a:solidFill>
                  <a:srgbClr val="BEA2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5" name="Rectangle 5292"/>
                <p:cNvSpPr>
                  <a:spLocks noChangeArrowheads="1"/>
                </p:cNvSpPr>
                <p:nvPr/>
              </p:nvSpPr>
              <p:spPr bwMode="auto">
                <a:xfrm>
                  <a:off x="4233" y="2992"/>
                  <a:ext cx="90" cy="8"/>
                </a:xfrm>
                <a:prstGeom prst="rect">
                  <a:avLst/>
                </a:prstGeom>
                <a:solidFill>
                  <a:srgbClr val="BFA0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6" name="Rectangle 5293"/>
                <p:cNvSpPr>
                  <a:spLocks noChangeArrowheads="1"/>
                </p:cNvSpPr>
                <p:nvPr/>
              </p:nvSpPr>
              <p:spPr bwMode="auto">
                <a:xfrm>
                  <a:off x="4233" y="3000"/>
                  <a:ext cx="90" cy="9"/>
                </a:xfrm>
                <a:prstGeom prst="rect">
                  <a:avLst/>
                </a:prstGeom>
                <a:solidFill>
                  <a:srgbClr val="C09F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7" name="Rectangle 5294"/>
                <p:cNvSpPr>
                  <a:spLocks noChangeArrowheads="1"/>
                </p:cNvSpPr>
                <p:nvPr/>
              </p:nvSpPr>
              <p:spPr bwMode="auto">
                <a:xfrm>
                  <a:off x="4233" y="3009"/>
                  <a:ext cx="90" cy="8"/>
                </a:xfrm>
                <a:prstGeom prst="rect">
                  <a:avLst/>
                </a:prstGeom>
                <a:solidFill>
                  <a:srgbClr val="C09D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8" name="Rectangle 5295"/>
                <p:cNvSpPr>
                  <a:spLocks noChangeArrowheads="1"/>
                </p:cNvSpPr>
                <p:nvPr/>
              </p:nvSpPr>
              <p:spPr bwMode="auto">
                <a:xfrm>
                  <a:off x="4233" y="3017"/>
                  <a:ext cx="90" cy="8"/>
                </a:xfrm>
                <a:prstGeom prst="rect">
                  <a:avLst/>
                </a:prstGeom>
                <a:solidFill>
                  <a:srgbClr val="C19B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9" name="Rectangle 5296"/>
                <p:cNvSpPr>
                  <a:spLocks noChangeArrowheads="1"/>
                </p:cNvSpPr>
                <p:nvPr/>
              </p:nvSpPr>
              <p:spPr bwMode="auto">
                <a:xfrm>
                  <a:off x="4233" y="3025"/>
                  <a:ext cx="90" cy="8"/>
                </a:xfrm>
                <a:prstGeom prst="rect">
                  <a:avLst/>
                </a:prstGeom>
                <a:solidFill>
                  <a:srgbClr val="C29A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0" name="Rectangle 5297"/>
                <p:cNvSpPr>
                  <a:spLocks noChangeArrowheads="1"/>
                </p:cNvSpPr>
                <p:nvPr/>
              </p:nvSpPr>
              <p:spPr bwMode="auto">
                <a:xfrm>
                  <a:off x="4233" y="3033"/>
                  <a:ext cx="90" cy="9"/>
                </a:xfrm>
                <a:prstGeom prst="rect">
                  <a:avLst/>
                </a:prstGeom>
                <a:solidFill>
                  <a:srgbClr val="C398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1" name="Rectangle 5298"/>
                <p:cNvSpPr>
                  <a:spLocks noChangeArrowheads="1"/>
                </p:cNvSpPr>
                <p:nvPr/>
              </p:nvSpPr>
              <p:spPr bwMode="auto">
                <a:xfrm>
                  <a:off x="4233" y="3042"/>
                  <a:ext cx="90" cy="8"/>
                </a:xfrm>
                <a:prstGeom prst="rect">
                  <a:avLst/>
                </a:prstGeom>
                <a:solidFill>
                  <a:srgbClr val="C395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2" name="Rectangle 5299"/>
                <p:cNvSpPr>
                  <a:spLocks noChangeArrowheads="1"/>
                </p:cNvSpPr>
                <p:nvPr/>
              </p:nvSpPr>
              <p:spPr bwMode="auto">
                <a:xfrm>
                  <a:off x="4233" y="3050"/>
                  <a:ext cx="90" cy="8"/>
                </a:xfrm>
                <a:prstGeom prst="rect">
                  <a:avLst/>
                </a:prstGeom>
                <a:solidFill>
                  <a:srgbClr val="C493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3" name="Rectangle 5300"/>
                <p:cNvSpPr>
                  <a:spLocks noChangeArrowheads="1"/>
                </p:cNvSpPr>
                <p:nvPr/>
              </p:nvSpPr>
              <p:spPr bwMode="auto">
                <a:xfrm>
                  <a:off x="4233" y="3058"/>
                  <a:ext cx="90" cy="8"/>
                </a:xfrm>
                <a:prstGeom prst="rect">
                  <a:avLst/>
                </a:prstGeom>
                <a:solidFill>
                  <a:srgbClr val="C592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4" name="Rectangle 5301"/>
                <p:cNvSpPr>
                  <a:spLocks noChangeArrowheads="1"/>
                </p:cNvSpPr>
                <p:nvPr/>
              </p:nvSpPr>
              <p:spPr bwMode="auto">
                <a:xfrm>
                  <a:off x="4233" y="3066"/>
                  <a:ext cx="90" cy="9"/>
                </a:xfrm>
                <a:prstGeom prst="rect">
                  <a:avLst/>
                </a:prstGeom>
                <a:solidFill>
                  <a:srgbClr val="C590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5" name="Rectangle 5302"/>
                <p:cNvSpPr>
                  <a:spLocks noChangeArrowheads="1"/>
                </p:cNvSpPr>
                <p:nvPr/>
              </p:nvSpPr>
              <p:spPr bwMode="auto">
                <a:xfrm>
                  <a:off x="4233" y="3075"/>
                  <a:ext cx="90" cy="8"/>
                </a:xfrm>
                <a:prstGeom prst="rect">
                  <a:avLst/>
                </a:prstGeom>
                <a:solidFill>
                  <a:srgbClr val="C68E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6" name="Rectangle 5303"/>
                <p:cNvSpPr>
                  <a:spLocks noChangeArrowheads="1"/>
                </p:cNvSpPr>
                <p:nvPr/>
              </p:nvSpPr>
              <p:spPr bwMode="auto">
                <a:xfrm>
                  <a:off x="4233" y="3083"/>
                  <a:ext cx="90" cy="8"/>
                </a:xfrm>
                <a:prstGeom prst="rect">
                  <a:avLst/>
                </a:prstGeom>
                <a:solidFill>
                  <a:srgbClr val="C78D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7" name="Rectangle 5304"/>
                <p:cNvSpPr>
                  <a:spLocks noChangeArrowheads="1"/>
                </p:cNvSpPr>
                <p:nvPr/>
              </p:nvSpPr>
              <p:spPr bwMode="auto">
                <a:xfrm>
                  <a:off x="4233" y="3091"/>
                  <a:ext cx="90" cy="9"/>
                </a:xfrm>
                <a:prstGeom prst="rect">
                  <a:avLst/>
                </a:prstGeom>
                <a:solidFill>
                  <a:srgbClr val="C88B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8" name="Rectangle 5305"/>
                <p:cNvSpPr>
                  <a:spLocks noChangeArrowheads="1"/>
                </p:cNvSpPr>
                <p:nvPr/>
              </p:nvSpPr>
              <p:spPr bwMode="auto">
                <a:xfrm>
                  <a:off x="4233" y="3100"/>
                  <a:ext cx="90" cy="8"/>
                </a:xfrm>
                <a:prstGeom prst="rect">
                  <a:avLst/>
                </a:prstGeom>
                <a:solidFill>
                  <a:srgbClr val="C889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9" name="Rectangle 5306"/>
                <p:cNvSpPr>
                  <a:spLocks noChangeArrowheads="1"/>
                </p:cNvSpPr>
                <p:nvPr/>
              </p:nvSpPr>
              <p:spPr bwMode="auto">
                <a:xfrm>
                  <a:off x="4233" y="3108"/>
                  <a:ext cx="90" cy="8"/>
                </a:xfrm>
                <a:prstGeom prst="rect">
                  <a:avLst/>
                </a:prstGeom>
                <a:solidFill>
                  <a:srgbClr val="C988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0" name="Rectangle 5307"/>
                <p:cNvSpPr>
                  <a:spLocks noChangeArrowheads="1"/>
                </p:cNvSpPr>
                <p:nvPr/>
              </p:nvSpPr>
              <p:spPr bwMode="auto">
                <a:xfrm>
                  <a:off x="4233" y="3116"/>
                  <a:ext cx="90" cy="8"/>
                </a:xfrm>
                <a:prstGeom prst="rect">
                  <a:avLst/>
                </a:prstGeom>
                <a:solidFill>
                  <a:srgbClr val="CA86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1" name="Rectangle 5308"/>
                <p:cNvSpPr>
                  <a:spLocks noChangeArrowheads="1"/>
                </p:cNvSpPr>
                <p:nvPr/>
              </p:nvSpPr>
              <p:spPr bwMode="auto">
                <a:xfrm>
                  <a:off x="4233" y="3124"/>
                  <a:ext cx="90" cy="9"/>
                </a:xfrm>
                <a:prstGeom prst="rect">
                  <a:avLst/>
                </a:prstGeom>
                <a:solidFill>
                  <a:srgbClr val="CA84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2" name="Rectangle 5309"/>
                <p:cNvSpPr>
                  <a:spLocks noChangeArrowheads="1"/>
                </p:cNvSpPr>
                <p:nvPr/>
              </p:nvSpPr>
              <p:spPr bwMode="auto">
                <a:xfrm>
                  <a:off x="4233" y="3133"/>
                  <a:ext cx="90" cy="8"/>
                </a:xfrm>
                <a:prstGeom prst="rect">
                  <a:avLst/>
                </a:prstGeom>
                <a:solidFill>
                  <a:srgbClr val="CB83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3" name="Rectangle 5310"/>
                <p:cNvSpPr>
                  <a:spLocks noChangeArrowheads="1"/>
                </p:cNvSpPr>
                <p:nvPr/>
              </p:nvSpPr>
              <p:spPr bwMode="auto">
                <a:xfrm>
                  <a:off x="4233" y="3141"/>
                  <a:ext cx="90" cy="8"/>
                </a:xfrm>
                <a:prstGeom prst="rect">
                  <a:avLst/>
                </a:prstGeom>
                <a:solidFill>
                  <a:srgbClr val="CC81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4" name="Rectangle 5311"/>
                <p:cNvSpPr>
                  <a:spLocks noChangeArrowheads="1"/>
                </p:cNvSpPr>
                <p:nvPr/>
              </p:nvSpPr>
              <p:spPr bwMode="auto">
                <a:xfrm>
                  <a:off x="4233" y="3149"/>
                  <a:ext cx="90" cy="8"/>
                </a:xfrm>
                <a:prstGeom prst="rect">
                  <a:avLst/>
                </a:prstGeom>
                <a:solidFill>
                  <a:srgbClr val="CD7F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5" name="Rectangle 5312"/>
                <p:cNvSpPr>
                  <a:spLocks noChangeArrowheads="1"/>
                </p:cNvSpPr>
                <p:nvPr/>
              </p:nvSpPr>
              <p:spPr bwMode="auto">
                <a:xfrm>
                  <a:off x="4233" y="3157"/>
                  <a:ext cx="90" cy="9"/>
                </a:xfrm>
                <a:prstGeom prst="rect">
                  <a:avLst/>
                </a:prstGeom>
                <a:solidFill>
                  <a:srgbClr val="CD7D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6" name="Rectangle 5313"/>
                <p:cNvSpPr>
                  <a:spLocks noChangeArrowheads="1"/>
                </p:cNvSpPr>
                <p:nvPr/>
              </p:nvSpPr>
              <p:spPr bwMode="auto">
                <a:xfrm>
                  <a:off x="4233" y="3166"/>
                  <a:ext cx="90" cy="8"/>
                </a:xfrm>
                <a:prstGeom prst="rect">
                  <a:avLst/>
                </a:prstGeom>
                <a:solidFill>
                  <a:srgbClr val="CE7B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7" name="Rectangle 5314"/>
                <p:cNvSpPr>
                  <a:spLocks noChangeArrowheads="1"/>
                </p:cNvSpPr>
                <p:nvPr/>
              </p:nvSpPr>
              <p:spPr bwMode="auto">
                <a:xfrm>
                  <a:off x="4233" y="3174"/>
                  <a:ext cx="90" cy="8"/>
                </a:xfrm>
                <a:prstGeom prst="rect">
                  <a:avLst/>
                </a:prstGeom>
                <a:solidFill>
                  <a:srgbClr val="CF79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8" name="Rectangle 5315"/>
                <p:cNvSpPr>
                  <a:spLocks noChangeArrowheads="1"/>
                </p:cNvSpPr>
                <p:nvPr/>
              </p:nvSpPr>
              <p:spPr bwMode="auto">
                <a:xfrm>
                  <a:off x="4233" y="3182"/>
                  <a:ext cx="90" cy="8"/>
                </a:xfrm>
                <a:prstGeom prst="rect">
                  <a:avLst/>
                </a:prstGeom>
                <a:solidFill>
                  <a:srgbClr val="CF78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9" name="Rectangle 5316"/>
                <p:cNvSpPr>
                  <a:spLocks noChangeArrowheads="1"/>
                </p:cNvSpPr>
                <p:nvPr/>
              </p:nvSpPr>
              <p:spPr bwMode="auto">
                <a:xfrm>
                  <a:off x="4233" y="3190"/>
                  <a:ext cx="90" cy="9"/>
                </a:xfrm>
                <a:prstGeom prst="rect">
                  <a:avLst/>
                </a:prstGeom>
                <a:solidFill>
                  <a:srgbClr val="D076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0" name="Rectangle 5317"/>
                <p:cNvSpPr>
                  <a:spLocks noChangeArrowheads="1"/>
                </p:cNvSpPr>
                <p:nvPr/>
              </p:nvSpPr>
              <p:spPr bwMode="auto">
                <a:xfrm>
                  <a:off x="4233" y="3199"/>
                  <a:ext cx="90" cy="8"/>
                </a:xfrm>
                <a:prstGeom prst="rect">
                  <a:avLst/>
                </a:prstGeom>
                <a:solidFill>
                  <a:srgbClr val="D1748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1" name="Rectangle 5318"/>
                <p:cNvSpPr>
                  <a:spLocks noChangeArrowheads="1"/>
                </p:cNvSpPr>
                <p:nvPr/>
              </p:nvSpPr>
              <p:spPr bwMode="auto">
                <a:xfrm>
                  <a:off x="4233" y="3207"/>
                  <a:ext cx="90" cy="8"/>
                </a:xfrm>
                <a:prstGeom prst="rect">
                  <a:avLst/>
                </a:prstGeom>
                <a:solidFill>
                  <a:srgbClr val="D272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2" name="Rectangle 5319"/>
                <p:cNvSpPr>
                  <a:spLocks noChangeArrowheads="1"/>
                </p:cNvSpPr>
                <p:nvPr/>
              </p:nvSpPr>
              <p:spPr bwMode="auto">
                <a:xfrm>
                  <a:off x="4233" y="3215"/>
                  <a:ext cx="90" cy="8"/>
                </a:xfrm>
                <a:prstGeom prst="rect">
                  <a:avLst/>
                </a:prstGeom>
                <a:solidFill>
                  <a:srgbClr val="D271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3" name="Rectangle 5320"/>
                <p:cNvSpPr>
                  <a:spLocks noChangeArrowheads="1"/>
                </p:cNvSpPr>
                <p:nvPr/>
              </p:nvSpPr>
              <p:spPr bwMode="auto">
                <a:xfrm>
                  <a:off x="4233" y="3223"/>
                  <a:ext cx="90" cy="9"/>
                </a:xfrm>
                <a:prstGeom prst="rect">
                  <a:avLst/>
                </a:prstGeom>
                <a:solidFill>
                  <a:srgbClr val="D36F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4" name="Rectangle 5321"/>
                <p:cNvSpPr>
                  <a:spLocks noChangeArrowheads="1"/>
                </p:cNvSpPr>
                <p:nvPr/>
              </p:nvSpPr>
              <p:spPr bwMode="auto">
                <a:xfrm>
                  <a:off x="4233" y="3232"/>
                  <a:ext cx="90" cy="8"/>
                </a:xfrm>
                <a:prstGeom prst="rect">
                  <a:avLst/>
                </a:prstGeom>
                <a:solidFill>
                  <a:srgbClr val="D46D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5" name="Rectangle 5322"/>
                <p:cNvSpPr>
                  <a:spLocks noChangeArrowheads="1"/>
                </p:cNvSpPr>
                <p:nvPr/>
              </p:nvSpPr>
              <p:spPr bwMode="auto">
                <a:xfrm>
                  <a:off x="4233" y="3240"/>
                  <a:ext cx="90" cy="8"/>
                </a:xfrm>
                <a:prstGeom prst="rect">
                  <a:avLst/>
                </a:prstGeom>
                <a:solidFill>
                  <a:srgbClr val="D46C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6" name="Rectangle 5323"/>
                <p:cNvSpPr>
                  <a:spLocks noChangeArrowheads="1"/>
                </p:cNvSpPr>
                <p:nvPr/>
              </p:nvSpPr>
              <p:spPr bwMode="auto">
                <a:xfrm>
                  <a:off x="4233" y="3248"/>
                  <a:ext cx="90" cy="8"/>
                </a:xfrm>
                <a:prstGeom prst="rect">
                  <a:avLst/>
                </a:prstGeom>
                <a:solidFill>
                  <a:srgbClr val="D56A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7" name="Rectangle 5324"/>
                <p:cNvSpPr>
                  <a:spLocks noChangeArrowheads="1"/>
                </p:cNvSpPr>
                <p:nvPr/>
              </p:nvSpPr>
              <p:spPr bwMode="auto">
                <a:xfrm>
                  <a:off x="4233" y="3256"/>
                  <a:ext cx="90" cy="9"/>
                </a:xfrm>
                <a:prstGeom prst="rect">
                  <a:avLst/>
                </a:prstGeom>
                <a:solidFill>
                  <a:srgbClr val="D6687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8" name="Rectangle 5325"/>
                <p:cNvSpPr>
                  <a:spLocks noChangeArrowheads="1"/>
                </p:cNvSpPr>
                <p:nvPr/>
              </p:nvSpPr>
              <p:spPr bwMode="auto">
                <a:xfrm>
                  <a:off x="4233" y="3265"/>
                  <a:ext cx="90" cy="8"/>
                </a:xfrm>
                <a:prstGeom prst="rect">
                  <a:avLst/>
                </a:prstGeom>
                <a:solidFill>
                  <a:srgbClr val="D666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9" name="Rectangle 5326"/>
                <p:cNvSpPr>
                  <a:spLocks noChangeArrowheads="1"/>
                </p:cNvSpPr>
                <p:nvPr/>
              </p:nvSpPr>
              <p:spPr bwMode="auto">
                <a:xfrm>
                  <a:off x="4233" y="3273"/>
                  <a:ext cx="90" cy="8"/>
                </a:xfrm>
                <a:prstGeom prst="rect">
                  <a:avLst/>
                </a:prstGeom>
                <a:solidFill>
                  <a:srgbClr val="D764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0" name="Rectangle 5327"/>
                <p:cNvSpPr>
                  <a:spLocks noChangeArrowheads="1"/>
                </p:cNvSpPr>
                <p:nvPr/>
              </p:nvSpPr>
              <p:spPr bwMode="auto">
                <a:xfrm>
                  <a:off x="4233" y="3281"/>
                  <a:ext cx="90" cy="8"/>
                </a:xfrm>
                <a:prstGeom prst="rect">
                  <a:avLst/>
                </a:prstGeom>
                <a:solidFill>
                  <a:srgbClr val="D862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1" name="Rectangle 5328"/>
                <p:cNvSpPr>
                  <a:spLocks noChangeArrowheads="1"/>
                </p:cNvSpPr>
                <p:nvPr/>
              </p:nvSpPr>
              <p:spPr bwMode="auto">
                <a:xfrm>
                  <a:off x="4233" y="3289"/>
                  <a:ext cx="90" cy="9"/>
                </a:xfrm>
                <a:prstGeom prst="rect">
                  <a:avLst/>
                </a:prstGeom>
                <a:solidFill>
                  <a:srgbClr val="D861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2" name="Rectangle 5329"/>
                <p:cNvSpPr>
                  <a:spLocks noChangeArrowheads="1"/>
                </p:cNvSpPr>
                <p:nvPr/>
              </p:nvSpPr>
              <p:spPr bwMode="auto">
                <a:xfrm>
                  <a:off x="4233" y="3298"/>
                  <a:ext cx="90" cy="8"/>
                </a:xfrm>
                <a:prstGeom prst="rect">
                  <a:avLst/>
                </a:prstGeom>
                <a:solidFill>
                  <a:srgbClr val="D95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3" name="Rectangle 5330"/>
                <p:cNvSpPr>
                  <a:spLocks noChangeArrowheads="1"/>
                </p:cNvSpPr>
                <p:nvPr/>
              </p:nvSpPr>
              <p:spPr bwMode="auto">
                <a:xfrm>
                  <a:off x="4233" y="3306"/>
                  <a:ext cx="90" cy="8"/>
                </a:xfrm>
                <a:prstGeom prst="rect">
                  <a:avLst/>
                </a:prstGeom>
                <a:solidFill>
                  <a:srgbClr val="DA5D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4" name="Rectangle 5331"/>
                <p:cNvSpPr>
                  <a:spLocks noChangeArrowheads="1"/>
                </p:cNvSpPr>
                <p:nvPr/>
              </p:nvSpPr>
              <p:spPr bwMode="auto">
                <a:xfrm>
                  <a:off x="4233" y="3314"/>
                  <a:ext cx="90" cy="8"/>
                </a:xfrm>
                <a:prstGeom prst="rect">
                  <a:avLst/>
                </a:prstGeom>
                <a:solidFill>
                  <a:srgbClr val="DA5C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5" name="Rectangle 5332"/>
                <p:cNvSpPr>
                  <a:spLocks noChangeArrowheads="1"/>
                </p:cNvSpPr>
                <p:nvPr/>
              </p:nvSpPr>
              <p:spPr bwMode="auto">
                <a:xfrm>
                  <a:off x="4233" y="3322"/>
                  <a:ext cx="90" cy="9"/>
                </a:xfrm>
                <a:prstGeom prst="rect">
                  <a:avLst/>
                </a:prstGeom>
                <a:solidFill>
                  <a:srgbClr val="DB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6" name="Rectangle 5333"/>
                <p:cNvSpPr>
                  <a:spLocks noChangeArrowheads="1"/>
                </p:cNvSpPr>
                <p:nvPr/>
              </p:nvSpPr>
              <p:spPr bwMode="auto">
                <a:xfrm>
                  <a:off x="4233" y="3331"/>
                  <a:ext cx="90" cy="8"/>
                </a:xfrm>
                <a:prstGeom prst="rect">
                  <a:avLst/>
                </a:prstGeom>
                <a:solidFill>
                  <a:srgbClr val="DC58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7" name="Rectangle 5334"/>
                <p:cNvSpPr>
                  <a:spLocks noChangeArrowheads="1"/>
                </p:cNvSpPr>
                <p:nvPr/>
              </p:nvSpPr>
              <p:spPr bwMode="auto">
                <a:xfrm>
                  <a:off x="4233" y="3339"/>
                  <a:ext cx="90" cy="8"/>
                </a:xfrm>
                <a:prstGeom prst="rect">
                  <a:avLst/>
                </a:prstGeom>
                <a:solidFill>
                  <a:srgbClr val="DC57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8" name="Rectangle 5335"/>
                <p:cNvSpPr>
                  <a:spLocks noChangeArrowheads="1"/>
                </p:cNvSpPr>
                <p:nvPr/>
              </p:nvSpPr>
              <p:spPr bwMode="auto">
                <a:xfrm>
                  <a:off x="4233" y="3347"/>
                  <a:ext cx="90" cy="9"/>
                </a:xfrm>
                <a:prstGeom prst="rect">
                  <a:avLst/>
                </a:prstGeom>
                <a:solidFill>
                  <a:srgbClr val="DD5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9" name="Rectangle 5336"/>
                <p:cNvSpPr>
                  <a:spLocks noChangeArrowheads="1"/>
                </p:cNvSpPr>
                <p:nvPr/>
              </p:nvSpPr>
              <p:spPr bwMode="auto">
                <a:xfrm>
                  <a:off x="4233" y="3356"/>
                  <a:ext cx="90" cy="8"/>
                </a:xfrm>
                <a:prstGeom prst="rect">
                  <a:avLst/>
                </a:prstGeom>
                <a:solidFill>
                  <a:srgbClr val="DE53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0" name="Rectangle 5337"/>
                <p:cNvSpPr>
                  <a:spLocks noChangeArrowheads="1"/>
                </p:cNvSpPr>
                <p:nvPr/>
              </p:nvSpPr>
              <p:spPr bwMode="auto">
                <a:xfrm>
                  <a:off x="4233" y="3364"/>
                  <a:ext cx="90" cy="8"/>
                </a:xfrm>
                <a:prstGeom prst="rect">
                  <a:avLst/>
                </a:prstGeom>
                <a:solidFill>
                  <a:srgbClr val="DF51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1" name="Rectangle 5338"/>
                <p:cNvSpPr>
                  <a:spLocks noChangeArrowheads="1"/>
                </p:cNvSpPr>
                <p:nvPr/>
              </p:nvSpPr>
              <p:spPr bwMode="auto">
                <a:xfrm>
                  <a:off x="4233" y="3372"/>
                  <a:ext cx="90" cy="8"/>
                </a:xfrm>
                <a:prstGeom prst="rect">
                  <a:avLst/>
                </a:prstGeom>
                <a:solidFill>
                  <a:srgbClr val="DF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2" name="Rectangle 5339"/>
                <p:cNvSpPr>
                  <a:spLocks noChangeArrowheads="1"/>
                </p:cNvSpPr>
                <p:nvPr/>
              </p:nvSpPr>
              <p:spPr bwMode="auto">
                <a:xfrm>
                  <a:off x="4233" y="3380"/>
                  <a:ext cx="90" cy="9"/>
                </a:xfrm>
                <a:prstGeom prst="rect">
                  <a:avLst/>
                </a:prstGeom>
                <a:solidFill>
                  <a:srgbClr val="E04D5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3" name="Rectangle 5340"/>
                <p:cNvSpPr>
                  <a:spLocks noChangeArrowheads="1"/>
                </p:cNvSpPr>
                <p:nvPr/>
              </p:nvSpPr>
              <p:spPr bwMode="auto">
                <a:xfrm>
                  <a:off x="4233" y="3389"/>
                  <a:ext cx="90" cy="8"/>
                </a:xfrm>
                <a:prstGeom prst="rect">
                  <a:avLst/>
                </a:prstGeom>
                <a:solidFill>
                  <a:srgbClr val="E14B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4" name="Rectangle 5341"/>
                <p:cNvSpPr>
                  <a:spLocks noChangeArrowheads="1"/>
                </p:cNvSpPr>
                <p:nvPr/>
              </p:nvSpPr>
              <p:spPr bwMode="auto">
                <a:xfrm>
                  <a:off x="4233" y="3397"/>
                  <a:ext cx="90" cy="8"/>
                </a:xfrm>
                <a:prstGeom prst="rect">
                  <a:avLst/>
                </a:prstGeom>
                <a:solidFill>
                  <a:srgbClr val="E14A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5" name="Rectangle 5342"/>
                <p:cNvSpPr>
                  <a:spLocks noChangeArrowheads="1"/>
                </p:cNvSpPr>
                <p:nvPr/>
              </p:nvSpPr>
              <p:spPr bwMode="auto">
                <a:xfrm>
                  <a:off x="4233" y="3405"/>
                  <a:ext cx="90" cy="8"/>
                </a:xfrm>
                <a:prstGeom prst="rect">
                  <a:avLst/>
                </a:prstGeom>
                <a:solidFill>
                  <a:srgbClr val="E248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6" name="Rectangle 5343"/>
                <p:cNvSpPr>
                  <a:spLocks noChangeArrowheads="1"/>
                </p:cNvSpPr>
                <p:nvPr/>
              </p:nvSpPr>
              <p:spPr bwMode="auto">
                <a:xfrm>
                  <a:off x="4233" y="3413"/>
                  <a:ext cx="90" cy="9"/>
                </a:xfrm>
                <a:prstGeom prst="rect">
                  <a:avLst/>
                </a:prstGeom>
                <a:solidFill>
                  <a:srgbClr val="E346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7" name="Rectangle 5344"/>
                <p:cNvSpPr>
                  <a:spLocks noChangeArrowheads="1"/>
                </p:cNvSpPr>
                <p:nvPr/>
              </p:nvSpPr>
              <p:spPr bwMode="auto">
                <a:xfrm>
                  <a:off x="4233" y="3422"/>
                  <a:ext cx="90" cy="8"/>
                </a:xfrm>
                <a:prstGeom prst="rect">
                  <a:avLst/>
                </a:prstGeom>
                <a:solidFill>
                  <a:srgbClr val="E345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8" name="Rectangle 5345"/>
                <p:cNvSpPr>
                  <a:spLocks noChangeArrowheads="1"/>
                </p:cNvSpPr>
                <p:nvPr/>
              </p:nvSpPr>
              <p:spPr bwMode="auto">
                <a:xfrm>
                  <a:off x="4233" y="3430"/>
                  <a:ext cx="90" cy="8"/>
                </a:xfrm>
                <a:prstGeom prst="rect">
                  <a:avLst/>
                </a:prstGeom>
                <a:solidFill>
                  <a:srgbClr val="E443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9" name="Rectangle 5346"/>
                <p:cNvSpPr>
                  <a:spLocks noChangeArrowheads="1"/>
                </p:cNvSpPr>
                <p:nvPr/>
              </p:nvSpPr>
              <p:spPr bwMode="auto">
                <a:xfrm>
                  <a:off x="4233" y="3438"/>
                  <a:ext cx="90" cy="8"/>
                </a:xfrm>
                <a:prstGeom prst="rect">
                  <a:avLst/>
                </a:prstGeom>
                <a:solidFill>
                  <a:srgbClr val="E541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0" name="Rectangle 5347"/>
                <p:cNvSpPr>
                  <a:spLocks noChangeArrowheads="1"/>
                </p:cNvSpPr>
                <p:nvPr/>
              </p:nvSpPr>
              <p:spPr bwMode="auto">
                <a:xfrm>
                  <a:off x="4233" y="3446"/>
                  <a:ext cx="90" cy="9"/>
                </a:xfrm>
                <a:prstGeom prst="rect">
                  <a:avLst/>
                </a:prstGeom>
                <a:solidFill>
                  <a:srgbClr val="E640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1" name="Rectangle 5348"/>
                <p:cNvSpPr>
                  <a:spLocks noChangeArrowheads="1"/>
                </p:cNvSpPr>
                <p:nvPr/>
              </p:nvSpPr>
              <p:spPr bwMode="auto">
                <a:xfrm>
                  <a:off x="4233" y="3455"/>
                  <a:ext cx="90" cy="8"/>
                </a:xfrm>
                <a:prstGeom prst="rect">
                  <a:avLst/>
                </a:prstGeom>
                <a:solidFill>
                  <a:srgbClr val="E63E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2" name="Rectangle 5349"/>
                <p:cNvSpPr>
                  <a:spLocks noChangeArrowheads="1"/>
                </p:cNvSpPr>
                <p:nvPr/>
              </p:nvSpPr>
              <p:spPr bwMode="auto">
                <a:xfrm>
                  <a:off x="4233" y="3463"/>
                  <a:ext cx="90" cy="8"/>
                </a:xfrm>
                <a:prstGeom prst="rect">
                  <a:avLst/>
                </a:prstGeom>
                <a:solidFill>
                  <a:srgbClr val="E73C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3" name="Rectangle 5350"/>
                <p:cNvSpPr>
                  <a:spLocks noChangeArrowheads="1"/>
                </p:cNvSpPr>
                <p:nvPr/>
              </p:nvSpPr>
              <p:spPr bwMode="auto">
                <a:xfrm>
                  <a:off x="4233" y="3471"/>
                  <a:ext cx="90" cy="8"/>
                </a:xfrm>
                <a:prstGeom prst="rect">
                  <a:avLst/>
                </a:prstGeom>
                <a:solidFill>
                  <a:srgbClr val="E83A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4" name="Rectangle 5351"/>
                <p:cNvSpPr>
                  <a:spLocks noChangeArrowheads="1"/>
                </p:cNvSpPr>
                <p:nvPr/>
              </p:nvSpPr>
              <p:spPr bwMode="auto">
                <a:xfrm>
                  <a:off x="4233" y="3479"/>
                  <a:ext cx="90" cy="9"/>
                </a:xfrm>
                <a:prstGeom prst="rect">
                  <a:avLst/>
                </a:prstGeom>
                <a:solidFill>
                  <a:srgbClr val="E838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5" name="Rectangle 5352"/>
                <p:cNvSpPr>
                  <a:spLocks noChangeArrowheads="1"/>
                </p:cNvSpPr>
                <p:nvPr/>
              </p:nvSpPr>
              <p:spPr bwMode="auto">
                <a:xfrm>
                  <a:off x="4233" y="3488"/>
                  <a:ext cx="90" cy="8"/>
                </a:xfrm>
                <a:prstGeom prst="rect">
                  <a:avLst/>
                </a:prstGeom>
                <a:solidFill>
                  <a:srgbClr val="E936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6" name="Rectangle 5353"/>
                <p:cNvSpPr>
                  <a:spLocks noChangeArrowheads="1"/>
                </p:cNvSpPr>
                <p:nvPr/>
              </p:nvSpPr>
              <p:spPr bwMode="auto">
                <a:xfrm>
                  <a:off x="4233" y="3496"/>
                  <a:ext cx="90" cy="8"/>
                </a:xfrm>
                <a:prstGeom prst="rect">
                  <a:avLst/>
                </a:prstGeom>
                <a:solidFill>
                  <a:srgbClr val="EA35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7" name="Rectangle 5354"/>
                <p:cNvSpPr>
                  <a:spLocks noChangeArrowheads="1"/>
                </p:cNvSpPr>
                <p:nvPr/>
              </p:nvSpPr>
              <p:spPr bwMode="auto">
                <a:xfrm>
                  <a:off x="4233" y="3504"/>
                  <a:ext cx="90" cy="8"/>
                </a:xfrm>
                <a:prstGeom prst="rect">
                  <a:avLst/>
                </a:prstGeom>
                <a:solidFill>
                  <a:srgbClr val="EB33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8" name="Rectangle 5355"/>
                <p:cNvSpPr>
                  <a:spLocks noChangeArrowheads="1"/>
                </p:cNvSpPr>
                <p:nvPr/>
              </p:nvSpPr>
              <p:spPr bwMode="auto">
                <a:xfrm>
                  <a:off x="4233" y="3512"/>
                  <a:ext cx="90" cy="9"/>
                </a:xfrm>
                <a:prstGeom prst="rect">
                  <a:avLst/>
                </a:prstGeom>
                <a:solidFill>
                  <a:srgbClr val="EB31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9" name="Rectangle 5356"/>
                <p:cNvSpPr>
                  <a:spLocks noChangeArrowheads="1"/>
                </p:cNvSpPr>
                <p:nvPr/>
              </p:nvSpPr>
              <p:spPr bwMode="auto">
                <a:xfrm>
                  <a:off x="4233" y="3521"/>
                  <a:ext cx="90" cy="8"/>
                </a:xfrm>
                <a:prstGeom prst="rect">
                  <a:avLst/>
                </a:prstGeom>
                <a:solidFill>
                  <a:srgbClr val="EC2F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0" name="Rectangle 5357"/>
                <p:cNvSpPr>
                  <a:spLocks noChangeArrowheads="1"/>
                </p:cNvSpPr>
                <p:nvPr/>
              </p:nvSpPr>
              <p:spPr bwMode="auto">
                <a:xfrm>
                  <a:off x="4233" y="3529"/>
                  <a:ext cx="90" cy="8"/>
                </a:xfrm>
                <a:prstGeom prst="rect">
                  <a:avLst/>
                </a:prstGeom>
                <a:solidFill>
                  <a:srgbClr val="ED2E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1" name="Rectangle 5358"/>
                <p:cNvSpPr>
                  <a:spLocks noChangeArrowheads="1"/>
                </p:cNvSpPr>
                <p:nvPr/>
              </p:nvSpPr>
              <p:spPr bwMode="auto">
                <a:xfrm>
                  <a:off x="4233" y="3537"/>
                  <a:ext cx="90" cy="8"/>
                </a:xfrm>
                <a:prstGeom prst="rect">
                  <a:avLst/>
                </a:prstGeom>
                <a:solidFill>
                  <a:srgbClr val="ED2C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2" name="Rectangle 5359"/>
                <p:cNvSpPr>
                  <a:spLocks noChangeArrowheads="1"/>
                </p:cNvSpPr>
                <p:nvPr/>
              </p:nvSpPr>
              <p:spPr bwMode="auto">
                <a:xfrm>
                  <a:off x="4233" y="3545"/>
                  <a:ext cx="90" cy="9"/>
                </a:xfrm>
                <a:prstGeom prst="rect">
                  <a:avLst/>
                </a:prstGeom>
                <a:solidFill>
                  <a:srgbClr val="EE2A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3" name="Rectangle 5360"/>
                <p:cNvSpPr>
                  <a:spLocks noChangeArrowheads="1"/>
                </p:cNvSpPr>
                <p:nvPr/>
              </p:nvSpPr>
              <p:spPr bwMode="auto">
                <a:xfrm>
                  <a:off x="4233" y="3554"/>
                  <a:ext cx="90" cy="8"/>
                </a:xfrm>
                <a:prstGeom prst="rect">
                  <a:avLst/>
                </a:prstGeom>
                <a:solidFill>
                  <a:srgbClr val="EF29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4" name="Rectangle 5361"/>
                <p:cNvSpPr>
                  <a:spLocks noChangeArrowheads="1"/>
                </p:cNvSpPr>
                <p:nvPr/>
              </p:nvSpPr>
              <p:spPr bwMode="auto">
                <a:xfrm>
                  <a:off x="4233" y="3562"/>
                  <a:ext cx="90" cy="8"/>
                </a:xfrm>
                <a:prstGeom prst="rect">
                  <a:avLst/>
                </a:prstGeom>
                <a:solidFill>
                  <a:srgbClr val="F027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5" name="Rectangle 5362"/>
                <p:cNvSpPr>
                  <a:spLocks noChangeArrowheads="1"/>
                </p:cNvSpPr>
                <p:nvPr/>
              </p:nvSpPr>
              <p:spPr bwMode="auto">
                <a:xfrm>
                  <a:off x="4233" y="3570"/>
                  <a:ext cx="90" cy="8"/>
                </a:xfrm>
                <a:prstGeom prst="rect">
                  <a:avLst/>
                </a:prstGeom>
                <a:solidFill>
                  <a:srgbClr val="F0252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6" name="Rectangle 5363"/>
                <p:cNvSpPr>
                  <a:spLocks noChangeArrowheads="1"/>
                </p:cNvSpPr>
                <p:nvPr/>
              </p:nvSpPr>
              <p:spPr bwMode="auto">
                <a:xfrm>
                  <a:off x="4233" y="3578"/>
                  <a:ext cx="90" cy="9"/>
                </a:xfrm>
                <a:prstGeom prst="rect">
                  <a:avLst/>
                </a:prstGeom>
                <a:solidFill>
                  <a:srgbClr val="F123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7" name="Rectangle 5364"/>
                <p:cNvSpPr>
                  <a:spLocks noChangeArrowheads="1"/>
                </p:cNvSpPr>
                <p:nvPr/>
              </p:nvSpPr>
              <p:spPr bwMode="auto">
                <a:xfrm>
                  <a:off x="4233" y="3587"/>
                  <a:ext cx="90" cy="8"/>
                </a:xfrm>
                <a:prstGeom prst="rect">
                  <a:avLst/>
                </a:prstGeom>
                <a:solidFill>
                  <a:srgbClr val="F22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8" name="Rectangle 5365"/>
                <p:cNvSpPr>
                  <a:spLocks noChangeArrowheads="1"/>
                </p:cNvSpPr>
                <p:nvPr/>
              </p:nvSpPr>
              <p:spPr bwMode="auto">
                <a:xfrm>
                  <a:off x="4233" y="3595"/>
                  <a:ext cx="90" cy="8"/>
                </a:xfrm>
                <a:prstGeom prst="rect">
                  <a:avLst/>
                </a:prstGeom>
                <a:solidFill>
                  <a:srgbClr val="F21F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9" name="Rectangle 5366"/>
                <p:cNvSpPr>
                  <a:spLocks noChangeArrowheads="1"/>
                </p:cNvSpPr>
                <p:nvPr/>
              </p:nvSpPr>
              <p:spPr bwMode="auto">
                <a:xfrm>
                  <a:off x="4233" y="3603"/>
                  <a:ext cx="90" cy="9"/>
                </a:xfrm>
                <a:prstGeom prst="rect">
                  <a:avLst/>
                </a:prstGeom>
                <a:solidFill>
                  <a:srgbClr val="F31E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0" name="Rectangle 5367"/>
                <p:cNvSpPr>
                  <a:spLocks noChangeArrowheads="1"/>
                </p:cNvSpPr>
                <p:nvPr/>
              </p:nvSpPr>
              <p:spPr bwMode="auto">
                <a:xfrm>
                  <a:off x="4233" y="3612"/>
                  <a:ext cx="90" cy="8"/>
                </a:xfrm>
                <a:prstGeom prst="rect">
                  <a:avLst/>
                </a:prstGeom>
                <a:solidFill>
                  <a:srgbClr val="F41C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1" name="Rectangle 5368"/>
                <p:cNvSpPr>
                  <a:spLocks noChangeArrowheads="1"/>
                </p:cNvSpPr>
                <p:nvPr/>
              </p:nvSpPr>
              <p:spPr bwMode="auto">
                <a:xfrm>
                  <a:off x="4233" y="3620"/>
                  <a:ext cx="90" cy="8"/>
                </a:xfrm>
                <a:prstGeom prst="rect">
                  <a:avLst/>
                </a:prstGeom>
                <a:solidFill>
                  <a:srgbClr val="F51A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2" name="Rectangle 5369"/>
                <p:cNvSpPr>
                  <a:spLocks noChangeArrowheads="1"/>
                </p:cNvSpPr>
                <p:nvPr/>
              </p:nvSpPr>
              <p:spPr bwMode="auto">
                <a:xfrm>
                  <a:off x="4233" y="3628"/>
                  <a:ext cx="90" cy="8"/>
                </a:xfrm>
                <a:prstGeom prst="rect">
                  <a:avLst/>
                </a:prstGeom>
                <a:solidFill>
                  <a:srgbClr val="F519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3" name="Rectangle 5370"/>
                <p:cNvSpPr>
                  <a:spLocks noChangeArrowheads="1"/>
                </p:cNvSpPr>
                <p:nvPr/>
              </p:nvSpPr>
              <p:spPr bwMode="auto">
                <a:xfrm>
                  <a:off x="4233" y="3636"/>
                  <a:ext cx="90" cy="9"/>
                </a:xfrm>
                <a:prstGeom prst="rect">
                  <a:avLst/>
                </a:prstGeom>
                <a:solidFill>
                  <a:srgbClr val="F617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4" name="Rectangle 5371"/>
                <p:cNvSpPr>
                  <a:spLocks noChangeArrowheads="1"/>
                </p:cNvSpPr>
                <p:nvPr/>
              </p:nvSpPr>
              <p:spPr bwMode="auto">
                <a:xfrm>
                  <a:off x="4233" y="3645"/>
                  <a:ext cx="90" cy="8"/>
                </a:xfrm>
                <a:prstGeom prst="rect">
                  <a:avLst/>
                </a:prstGeom>
                <a:solidFill>
                  <a:srgbClr val="F715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5" name="Rectangle 5372"/>
                <p:cNvSpPr>
                  <a:spLocks noChangeArrowheads="1"/>
                </p:cNvSpPr>
                <p:nvPr/>
              </p:nvSpPr>
              <p:spPr bwMode="auto">
                <a:xfrm>
                  <a:off x="4233" y="3653"/>
                  <a:ext cx="90" cy="8"/>
                </a:xfrm>
                <a:prstGeom prst="rect">
                  <a:avLst/>
                </a:prstGeom>
                <a:solidFill>
                  <a:srgbClr val="F714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6" name="Rectangle 5373"/>
                <p:cNvSpPr>
                  <a:spLocks noChangeArrowheads="1"/>
                </p:cNvSpPr>
                <p:nvPr/>
              </p:nvSpPr>
              <p:spPr bwMode="auto">
                <a:xfrm>
                  <a:off x="4233" y="3661"/>
                  <a:ext cx="90" cy="8"/>
                </a:xfrm>
                <a:prstGeom prst="rect">
                  <a:avLst/>
                </a:prstGeom>
                <a:solidFill>
                  <a:srgbClr val="F812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7" name="Rectangle 5374"/>
                <p:cNvSpPr>
                  <a:spLocks noChangeArrowheads="1"/>
                </p:cNvSpPr>
                <p:nvPr/>
              </p:nvSpPr>
              <p:spPr bwMode="auto">
                <a:xfrm>
                  <a:off x="4233" y="3669"/>
                  <a:ext cx="90" cy="9"/>
                </a:xfrm>
                <a:prstGeom prst="rect">
                  <a:avLst/>
                </a:prstGeom>
                <a:solidFill>
                  <a:srgbClr val="F910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8" name="Rectangle 5375"/>
                <p:cNvSpPr>
                  <a:spLocks noChangeArrowheads="1"/>
                </p:cNvSpPr>
                <p:nvPr/>
              </p:nvSpPr>
              <p:spPr bwMode="auto">
                <a:xfrm>
                  <a:off x="4233" y="3678"/>
                  <a:ext cx="90" cy="8"/>
                </a:xfrm>
                <a:prstGeom prst="rect">
                  <a:avLst/>
                </a:prstGeom>
                <a:solidFill>
                  <a:srgbClr val="FA0E1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9" name="Rectangle 5376"/>
                <p:cNvSpPr>
                  <a:spLocks noChangeArrowheads="1"/>
                </p:cNvSpPr>
                <p:nvPr/>
              </p:nvSpPr>
              <p:spPr bwMode="auto">
                <a:xfrm>
                  <a:off x="4233" y="3686"/>
                  <a:ext cx="90" cy="8"/>
                </a:xfrm>
                <a:prstGeom prst="rect">
                  <a:avLst/>
                </a:prstGeom>
                <a:solidFill>
                  <a:srgbClr val="FA0D0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0" name="Rectangle 5377"/>
                <p:cNvSpPr>
                  <a:spLocks noChangeArrowheads="1"/>
                </p:cNvSpPr>
                <p:nvPr/>
              </p:nvSpPr>
              <p:spPr bwMode="auto">
                <a:xfrm>
                  <a:off x="4233" y="3694"/>
                  <a:ext cx="90" cy="8"/>
                </a:xfrm>
                <a:prstGeom prst="rect">
                  <a:avLst/>
                </a:prstGeom>
                <a:solidFill>
                  <a:srgbClr val="FB0A0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1" name="Rectangle 5378"/>
                <p:cNvSpPr>
                  <a:spLocks noChangeArrowheads="1"/>
                </p:cNvSpPr>
                <p:nvPr/>
              </p:nvSpPr>
              <p:spPr bwMode="auto">
                <a:xfrm>
                  <a:off x="4233" y="3702"/>
                  <a:ext cx="90" cy="9"/>
                </a:xfrm>
                <a:prstGeom prst="rect">
                  <a:avLst/>
                </a:prstGeom>
                <a:solidFill>
                  <a:srgbClr val="FC080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2" name="Rectangle 5379"/>
                <p:cNvSpPr>
                  <a:spLocks noChangeArrowheads="1"/>
                </p:cNvSpPr>
                <p:nvPr/>
              </p:nvSpPr>
              <p:spPr bwMode="auto">
                <a:xfrm>
                  <a:off x="4233" y="3711"/>
                  <a:ext cx="90" cy="8"/>
                </a:xfrm>
                <a:prstGeom prst="rect">
                  <a:avLst/>
                </a:prstGeom>
                <a:solidFill>
                  <a:srgbClr val="FC07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3" name="Rectangle 5380"/>
                <p:cNvSpPr>
                  <a:spLocks noChangeArrowheads="1"/>
                </p:cNvSpPr>
                <p:nvPr/>
              </p:nvSpPr>
              <p:spPr bwMode="auto">
                <a:xfrm>
                  <a:off x="4233" y="3719"/>
                  <a:ext cx="90" cy="8"/>
                </a:xfrm>
                <a:prstGeom prst="rect">
                  <a:avLst/>
                </a:prstGeom>
                <a:solidFill>
                  <a:srgbClr val="FD05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4" name="Rectangle 5381"/>
                <p:cNvSpPr>
                  <a:spLocks noChangeArrowheads="1"/>
                </p:cNvSpPr>
                <p:nvPr/>
              </p:nvSpPr>
              <p:spPr bwMode="auto">
                <a:xfrm>
                  <a:off x="4233" y="3727"/>
                  <a:ext cx="90" cy="8"/>
                </a:xfrm>
                <a:prstGeom prst="rect">
                  <a:avLst/>
                </a:prstGeom>
                <a:solidFill>
                  <a:srgbClr val="FE030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5" name="Rectangle 5382"/>
                <p:cNvSpPr>
                  <a:spLocks noChangeArrowheads="1"/>
                </p:cNvSpPr>
                <p:nvPr/>
              </p:nvSpPr>
              <p:spPr bwMode="auto">
                <a:xfrm>
                  <a:off x="4233" y="3735"/>
                  <a:ext cx="90" cy="9"/>
                </a:xfrm>
                <a:prstGeom prst="rect">
                  <a:avLst/>
                </a:prstGeom>
                <a:solidFill>
                  <a:srgbClr val="FE020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6" name="Rectangle 5383"/>
                <p:cNvSpPr>
                  <a:spLocks noChangeArrowheads="1"/>
                </p:cNvSpPr>
                <p:nvPr/>
              </p:nvSpPr>
              <p:spPr bwMode="auto">
                <a:xfrm>
                  <a:off x="4413" y="2538"/>
                  <a:ext cx="90" cy="16"/>
                </a:xfrm>
                <a:prstGeom prst="rect">
                  <a:avLst/>
                </a:prstGeom>
                <a:solidFill>
                  <a:srgbClr val="CAD9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7" name="Rectangle 5384"/>
                <p:cNvSpPr>
                  <a:spLocks noChangeArrowheads="1"/>
                </p:cNvSpPr>
                <p:nvPr/>
              </p:nvSpPr>
              <p:spPr bwMode="auto">
                <a:xfrm>
                  <a:off x="4413" y="2554"/>
                  <a:ext cx="90" cy="17"/>
                </a:xfrm>
                <a:prstGeom prst="rect">
                  <a:avLst/>
                </a:prstGeom>
                <a:solidFill>
                  <a:srgbClr val="C8D7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8" name="Rectangle 5385"/>
                <p:cNvSpPr>
                  <a:spLocks noChangeArrowheads="1"/>
                </p:cNvSpPr>
                <p:nvPr/>
              </p:nvSpPr>
              <p:spPr bwMode="auto">
                <a:xfrm>
                  <a:off x="4413" y="2571"/>
                  <a:ext cx="90" cy="16"/>
                </a:xfrm>
                <a:prstGeom prst="rect">
                  <a:avLst/>
                </a:prstGeom>
                <a:solidFill>
                  <a:srgbClr val="C6D6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9" name="Rectangle 5386"/>
                <p:cNvSpPr>
                  <a:spLocks noChangeArrowheads="1"/>
                </p:cNvSpPr>
                <p:nvPr/>
              </p:nvSpPr>
              <p:spPr bwMode="auto">
                <a:xfrm>
                  <a:off x="4413" y="2587"/>
                  <a:ext cx="90" cy="25"/>
                </a:xfrm>
                <a:prstGeom prst="rect">
                  <a:avLst/>
                </a:prstGeom>
                <a:solidFill>
                  <a:srgbClr val="C3D4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0" name="Rectangle 5387"/>
                <p:cNvSpPr>
                  <a:spLocks noChangeArrowheads="1"/>
                </p:cNvSpPr>
                <p:nvPr/>
              </p:nvSpPr>
              <p:spPr bwMode="auto">
                <a:xfrm>
                  <a:off x="4413" y="2612"/>
                  <a:ext cx="90" cy="25"/>
                </a:xfrm>
                <a:prstGeom prst="rect">
                  <a:avLst/>
                </a:prstGeom>
                <a:solidFill>
                  <a:srgbClr val="C0D2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1" name="Rectangle 5388"/>
                <p:cNvSpPr>
                  <a:spLocks noChangeArrowheads="1"/>
                </p:cNvSpPr>
                <p:nvPr/>
              </p:nvSpPr>
              <p:spPr bwMode="auto">
                <a:xfrm>
                  <a:off x="4413" y="2637"/>
                  <a:ext cx="90" cy="17"/>
                </a:xfrm>
                <a:prstGeom prst="rect">
                  <a:avLst/>
                </a:prstGeom>
                <a:solidFill>
                  <a:srgbClr val="BDD0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2" name="Rectangle 5389"/>
                <p:cNvSpPr>
                  <a:spLocks noChangeArrowheads="1"/>
                </p:cNvSpPr>
                <p:nvPr/>
              </p:nvSpPr>
              <p:spPr bwMode="auto">
                <a:xfrm>
                  <a:off x="4413" y="2654"/>
                  <a:ext cx="90" cy="16"/>
                </a:xfrm>
                <a:prstGeom prst="rect">
                  <a:avLst/>
                </a:prstGeom>
                <a:solidFill>
                  <a:srgbClr val="BBCE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3" name="Rectangle 5390"/>
                <p:cNvSpPr>
                  <a:spLocks noChangeArrowheads="1"/>
                </p:cNvSpPr>
                <p:nvPr/>
              </p:nvSpPr>
              <p:spPr bwMode="auto">
                <a:xfrm>
                  <a:off x="4413" y="2670"/>
                  <a:ext cx="90" cy="17"/>
                </a:xfrm>
                <a:prstGeom prst="rect">
                  <a:avLst/>
                </a:prstGeom>
                <a:solidFill>
                  <a:srgbClr val="B9CD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4" name="Rectangle 5391"/>
                <p:cNvSpPr>
                  <a:spLocks noChangeArrowheads="1"/>
                </p:cNvSpPr>
                <p:nvPr/>
              </p:nvSpPr>
              <p:spPr bwMode="auto">
                <a:xfrm>
                  <a:off x="4413" y="2687"/>
                  <a:ext cx="90" cy="16"/>
                </a:xfrm>
                <a:prstGeom prst="rect">
                  <a:avLst/>
                </a:prstGeom>
                <a:solidFill>
                  <a:srgbClr val="B7CB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5" name="Rectangle 5392"/>
                <p:cNvSpPr>
                  <a:spLocks noChangeArrowheads="1"/>
                </p:cNvSpPr>
                <p:nvPr/>
              </p:nvSpPr>
              <p:spPr bwMode="auto">
                <a:xfrm>
                  <a:off x="4413" y="2703"/>
                  <a:ext cx="90" cy="17"/>
                </a:xfrm>
                <a:prstGeom prst="rect">
                  <a:avLst/>
                </a:prstGeom>
                <a:solidFill>
                  <a:srgbClr val="B5C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6" name="Rectangle 5393"/>
                <p:cNvSpPr>
                  <a:spLocks noChangeArrowheads="1"/>
                </p:cNvSpPr>
                <p:nvPr/>
              </p:nvSpPr>
              <p:spPr bwMode="auto">
                <a:xfrm>
                  <a:off x="4413" y="2720"/>
                  <a:ext cx="90" cy="16"/>
                </a:xfrm>
                <a:prstGeom prst="rect">
                  <a:avLst/>
                </a:prstGeom>
                <a:solidFill>
                  <a:srgbClr val="B3C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7" name="Rectangle 5394"/>
                <p:cNvSpPr>
                  <a:spLocks noChangeArrowheads="1"/>
                </p:cNvSpPr>
                <p:nvPr/>
              </p:nvSpPr>
              <p:spPr bwMode="auto">
                <a:xfrm>
                  <a:off x="4413" y="2736"/>
                  <a:ext cx="90" cy="124"/>
                </a:xfrm>
                <a:prstGeom prst="rect">
                  <a:avLst/>
                </a:prstGeom>
                <a:solidFill>
                  <a:srgbClr val="B1C7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53" name="Group 5596"/>
              <p:cNvGrpSpPr>
                <a:grpSpLocks/>
              </p:cNvGrpSpPr>
              <p:nvPr/>
            </p:nvGrpSpPr>
            <p:grpSpPr bwMode="auto">
              <a:xfrm>
                <a:off x="6997447" y="3654122"/>
                <a:ext cx="653876" cy="2014038"/>
                <a:chOff x="4413" y="2587"/>
                <a:chExt cx="441" cy="1157"/>
              </a:xfrm>
            </p:grpSpPr>
            <p:sp>
              <p:nvSpPr>
                <p:cNvPr id="3678" name="Rectangle 5396"/>
                <p:cNvSpPr>
                  <a:spLocks noChangeArrowheads="1"/>
                </p:cNvSpPr>
                <p:nvPr/>
              </p:nvSpPr>
              <p:spPr bwMode="auto">
                <a:xfrm>
                  <a:off x="4413" y="2860"/>
                  <a:ext cx="90" cy="8"/>
                </a:xfrm>
                <a:prstGeom prst="rect">
                  <a:avLst/>
                </a:prstGeom>
                <a:solidFill>
                  <a:srgbClr val="B1C4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9" name="Rectangle 5397"/>
                <p:cNvSpPr>
                  <a:spLocks noChangeArrowheads="1"/>
                </p:cNvSpPr>
                <p:nvPr/>
              </p:nvSpPr>
              <p:spPr bwMode="auto">
                <a:xfrm>
                  <a:off x="4413" y="2868"/>
                  <a:ext cx="90" cy="9"/>
                </a:xfrm>
                <a:prstGeom prst="rect">
                  <a:avLst/>
                </a:prstGeom>
                <a:solidFill>
                  <a:srgbClr val="B1C2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0" name="Rectangle 5398"/>
                <p:cNvSpPr>
                  <a:spLocks noChangeArrowheads="1"/>
                </p:cNvSpPr>
                <p:nvPr/>
              </p:nvSpPr>
              <p:spPr bwMode="auto">
                <a:xfrm>
                  <a:off x="4413" y="2877"/>
                  <a:ext cx="90" cy="8"/>
                </a:xfrm>
                <a:prstGeom prst="rect">
                  <a:avLst/>
                </a:prstGeom>
                <a:solidFill>
                  <a:srgbClr val="B2C0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1" name="Rectangle 5399"/>
                <p:cNvSpPr>
                  <a:spLocks noChangeArrowheads="1"/>
                </p:cNvSpPr>
                <p:nvPr/>
              </p:nvSpPr>
              <p:spPr bwMode="auto">
                <a:xfrm>
                  <a:off x="4413" y="2885"/>
                  <a:ext cx="90" cy="16"/>
                </a:xfrm>
                <a:prstGeom prst="rect">
                  <a:avLst/>
                </a:prstGeom>
                <a:solidFill>
                  <a:srgbClr val="B3BE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2" name="Rectangle 5400"/>
                <p:cNvSpPr>
                  <a:spLocks noChangeArrowheads="1"/>
                </p:cNvSpPr>
                <p:nvPr/>
              </p:nvSpPr>
              <p:spPr bwMode="auto">
                <a:xfrm>
                  <a:off x="4413" y="2901"/>
                  <a:ext cx="90" cy="9"/>
                </a:xfrm>
                <a:prstGeom prst="rect">
                  <a:avLst/>
                </a:prstGeom>
                <a:solidFill>
                  <a:srgbClr val="B4BB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3" name="Rectangle 5401"/>
                <p:cNvSpPr>
                  <a:spLocks noChangeArrowheads="1"/>
                </p:cNvSpPr>
                <p:nvPr/>
              </p:nvSpPr>
              <p:spPr bwMode="auto">
                <a:xfrm>
                  <a:off x="4413" y="2910"/>
                  <a:ext cx="90" cy="8"/>
                </a:xfrm>
                <a:prstGeom prst="rect">
                  <a:avLst/>
                </a:prstGeom>
                <a:solidFill>
                  <a:srgbClr val="B5B9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4" name="Rectangle 5402"/>
                <p:cNvSpPr>
                  <a:spLocks noChangeArrowheads="1"/>
                </p:cNvSpPr>
                <p:nvPr/>
              </p:nvSpPr>
              <p:spPr bwMode="auto">
                <a:xfrm>
                  <a:off x="4413" y="2918"/>
                  <a:ext cx="90" cy="8"/>
                </a:xfrm>
                <a:prstGeom prst="rect">
                  <a:avLst/>
                </a:prstGeom>
                <a:solidFill>
                  <a:srgbClr val="B6B7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5" name="Rectangle 5403"/>
                <p:cNvSpPr>
                  <a:spLocks noChangeArrowheads="1"/>
                </p:cNvSpPr>
                <p:nvPr/>
              </p:nvSpPr>
              <p:spPr bwMode="auto">
                <a:xfrm>
                  <a:off x="4413" y="2926"/>
                  <a:ext cx="90" cy="8"/>
                </a:xfrm>
                <a:prstGeom prst="rect">
                  <a:avLst/>
                </a:prstGeom>
                <a:solidFill>
                  <a:srgbClr val="B6B6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6" name="Rectangle 5404"/>
                <p:cNvSpPr>
                  <a:spLocks noChangeArrowheads="1"/>
                </p:cNvSpPr>
                <p:nvPr/>
              </p:nvSpPr>
              <p:spPr bwMode="auto">
                <a:xfrm>
                  <a:off x="4413" y="2934"/>
                  <a:ext cx="90" cy="9"/>
                </a:xfrm>
                <a:prstGeom prst="rect">
                  <a:avLst/>
                </a:prstGeom>
                <a:solidFill>
                  <a:srgbClr val="B7B4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7" name="Rectangle 5405"/>
                <p:cNvSpPr>
                  <a:spLocks noChangeArrowheads="1"/>
                </p:cNvSpPr>
                <p:nvPr/>
              </p:nvSpPr>
              <p:spPr bwMode="auto">
                <a:xfrm>
                  <a:off x="4413" y="2943"/>
                  <a:ext cx="90" cy="8"/>
                </a:xfrm>
                <a:prstGeom prst="rect">
                  <a:avLst/>
                </a:prstGeom>
                <a:solidFill>
                  <a:srgbClr val="B8B2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8" name="Rectangle 5406"/>
                <p:cNvSpPr>
                  <a:spLocks noChangeArrowheads="1"/>
                </p:cNvSpPr>
                <p:nvPr/>
              </p:nvSpPr>
              <p:spPr bwMode="auto">
                <a:xfrm>
                  <a:off x="4413" y="2951"/>
                  <a:ext cx="90" cy="8"/>
                </a:xfrm>
                <a:prstGeom prst="rect">
                  <a:avLst/>
                </a:prstGeom>
                <a:solidFill>
                  <a:srgbClr val="B9B0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9" name="Rectangle 5407"/>
                <p:cNvSpPr>
                  <a:spLocks noChangeArrowheads="1"/>
                </p:cNvSpPr>
                <p:nvPr/>
              </p:nvSpPr>
              <p:spPr bwMode="auto">
                <a:xfrm>
                  <a:off x="4413" y="2959"/>
                  <a:ext cx="90" cy="8"/>
                </a:xfrm>
                <a:prstGeom prst="rect">
                  <a:avLst/>
                </a:prstGeom>
                <a:solidFill>
                  <a:srgbClr val="B9AF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0" name="Rectangle 5408"/>
                <p:cNvSpPr>
                  <a:spLocks noChangeArrowheads="1"/>
                </p:cNvSpPr>
                <p:nvPr/>
              </p:nvSpPr>
              <p:spPr bwMode="auto">
                <a:xfrm>
                  <a:off x="4413" y="2967"/>
                  <a:ext cx="90" cy="9"/>
                </a:xfrm>
                <a:prstGeom prst="rect">
                  <a:avLst/>
                </a:prstGeom>
                <a:solidFill>
                  <a:srgbClr val="BAAC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1" name="Rectangle 5409"/>
                <p:cNvSpPr>
                  <a:spLocks noChangeArrowheads="1"/>
                </p:cNvSpPr>
                <p:nvPr/>
              </p:nvSpPr>
              <p:spPr bwMode="auto">
                <a:xfrm>
                  <a:off x="4413" y="2976"/>
                  <a:ext cx="90" cy="8"/>
                </a:xfrm>
                <a:prstGeom prst="rect">
                  <a:avLst/>
                </a:prstGeom>
                <a:solidFill>
                  <a:srgbClr val="BBAA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2" name="Rectangle 5410"/>
                <p:cNvSpPr>
                  <a:spLocks noChangeArrowheads="1"/>
                </p:cNvSpPr>
                <p:nvPr/>
              </p:nvSpPr>
              <p:spPr bwMode="auto">
                <a:xfrm>
                  <a:off x="4413" y="2984"/>
                  <a:ext cx="90" cy="16"/>
                </a:xfrm>
                <a:prstGeom prst="rect">
                  <a:avLst/>
                </a:prstGeom>
                <a:solidFill>
                  <a:srgbClr val="BCA8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3" name="Rectangle 5411"/>
                <p:cNvSpPr>
                  <a:spLocks noChangeArrowheads="1"/>
                </p:cNvSpPr>
                <p:nvPr/>
              </p:nvSpPr>
              <p:spPr bwMode="auto">
                <a:xfrm>
                  <a:off x="4413" y="3000"/>
                  <a:ext cx="90" cy="9"/>
                </a:xfrm>
                <a:prstGeom prst="rect">
                  <a:avLst/>
                </a:prstGeom>
                <a:solidFill>
                  <a:srgbClr val="BDA5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4" name="Rectangle 5412"/>
                <p:cNvSpPr>
                  <a:spLocks noChangeArrowheads="1"/>
                </p:cNvSpPr>
                <p:nvPr/>
              </p:nvSpPr>
              <p:spPr bwMode="auto">
                <a:xfrm>
                  <a:off x="4413" y="3009"/>
                  <a:ext cx="90" cy="8"/>
                </a:xfrm>
                <a:prstGeom prst="rect">
                  <a:avLst/>
                </a:prstGeom>
                <a:solidFill>
                  <a:srgbClr val="BEA3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5" name="Rectangle 5413"/>
                <p:cNvSpPr>
                  <a:spLocks noChangeArrowheads="1"/>
                </p:cNvSpPr>
                <p:nvPr/>
              </p:nvSpPr>
              <p:spPr bwMode="auto">
                <a:xfrm>
                  <a:off x="4413" y="3017"/>
                  <a:ext cx="90" cy="16"/>
                </a:xfrm>
                <a:prstGeom prst="rect">
                  <a:avLst/>
                </a:prstGeom>
                <a:solidFill>
                  <a:srgbClr val="BFA1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6" name="Rectangle 5414"/>
                <p:cNvSpPr>
                  <a:spLocks noChangeArrowheads="1"/>
                </p:cNvSpPr>
                <p:nvPr/>
              </p:nvSpPr>
              <p:spPr bwMode="auto">
                <a:xfrm>
                  <a:off x="4413" y="3033"/>
                  <a:ext cx="90" cy="9"/>
                </a:xfrm>
                <a:prstGeom prst="rect">
                  <a:avLst/>
                </a:prstGeom>
                <a:solidFill>
                  <a:srgbClr val="C09E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7" name="Rectangle 5415"/>
                <p:cNvSpPr>
                  <a:spLocks noChangeArrowheads="1"/>
                </p:cNvSpPr>
                <p:nvPr/>
              </p:nvSpPr>
              <p:spPr bwMode="auto">
                <a:xfrm>
                  <a:off x="4413" y="3042"/>
                  <a:ext cx="90" cy="8"/>
                </a:xfrm>
                <a:prstGeom prst="rect">
                  <a:avLst/>
                </a:prstGeom>
                <a:solidFill>
                  <a:srgbClr val="C19C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8" name="Rectangle 5416"/>
                <p:cNvSpPr>
                  <a:spLocks noChangeArrowheads="1"/>
                </p:cNvSpPr>
                <p:nvPr/>
              </p:nvSpPr>
              <p:spPr bwMode="auto">
                <a:xfrm>
                  <a:off x="4413" y="3050"/>
                  <a:ext cx="90" cy="8"/>
                </a:xfrm>
                <a:prstGeom prst="rect">
                  <a:avLst/>
                </a:prstGeom>
                <a:solidFill>
                  <a:srgbClr val="C29A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9" name="Rectangle 5417"/>
                <p:cNvSpPr>
                  <a:spLocks noChangeArrowheads="1"/>
                </p:cNvSpPr>
                <p:nvPr/>
              </p:nvSpPr>
              <p:spPr bwMode="auto">
                <a:xfrm>
                  <a:off x="4413" y="3058"/>
                  <a:ext cx="90" cy="8"/>
                </a:xfrm>
                <a:prstGeom prst="rect">
                  <a:avLst/>
                </a:prstGeom>
                <a:solidFill>
                  <a:srgbClr val="C299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0" name="Rectangle 5418"/>
                <p:cNvSpPr>
                  <a:spLocks noChangeArrowheads="1"/>
                </p:cNvSpPr>
                <p:nvPr/>
              </p:nvSpPr>
              <p:spPr bwMode="auto">
                <a:xfrm>
                  <a:off x="4413" y="3066"/>
                  <a:ext cx="90" cy="9"/>
                </a:xfrm>
                <a:prstGeom prst="rect">
                  <a:avLst/>
                </a:prstGeom>
                <a:solidFill>
                  <a:srgbClr val="C397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1" name="Rectangle 5419"/>
                <p:cNvSpPr>
                  <a:spLocks noChangeArrowheads="1"/>
                </p:cNvSpPr>
                <p:nvPr/>
              </p:nvSpPr>
              <p:spPr bwMode="auto">
                <a:xfrm>
                  <a:off x="4413" y="3075"/>
                  <a:ext cx="90" cy="8"/>
                </a:xfrm>
                <a:prstGeom prst="rect">
                  <a:avLst/>
                </a:prstGeom>
                <a:solidFill>
                  <a:srgbClr val="C494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2" name="Rectangle 5420"/>
                <p:cNvSpPr>
                  <a:spLocks noChangeArrowheads="1"/>
                </p:cNvSpPr>
                <p:nvPr/>
              </p:nvSpPr>
              <p:spPr bwMode="auto">
                <a:xfrm>
                  <a:off x="4413" y="3083"/>
                  <a:ext cx="90" cy="17"/>
                </a:xfrm>
                <a:prstGeom prst="rect">
                  <a:avLst/>
                </a:prstGeom>
                <a:solidFill>
                  <a:srgbClr val="C592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3" name="Rectangle 5421"/>
                <p:cNvSpPr>
                  <a:spLocks noChangeArrowheads="1"/>
                </p:cNvSpPr>
                <p:nvPr/>
              </p:nvSpPr>
              <p:spPr bwMode="auto">
                <a:xfrm>
                  <a:off x="4413" y="3100"/>
                  <a:ext cx="90" cy="8"/>
                </a:xfrm>
                <a:prstGeom prst="rect">
                  <a:avLst/>
                </a:prstGeom>
                <a:solidFill>
                  <a:srgbClr val="C68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4" name="Rectangle 5422"/>
                <p:cNvSpPr>
                  <a:spLocks noChangeArrowheads="1"/>
                </p:cNvSpPr>
                <p:nvPr/>
              </p:nvSpPr>
              <p:spPr bwMode="auto">
                <a:xfrm>
                  <a:off x="4413" y="3108"/>
                  <a:ext cx="90" cy="8"/>
                </a:xfrm>
                <a:prstGeom prst="rect">
                  <a:avLst/>
                </a:prstGeom>
                <a:solidFill>
                  <a:srgbClr val="C78D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5" name="Rectangle 5423"/>
                <p:cNvSpPr>
                  <a:spLocks noChangeArrowheads="1"/>
                </p:cNvSpPr>
                <p:nvPr/>
              </p:nvSpPr>
              <p:spPr bwMode="auto">
                <a:xfrm>
                  <a:off x="4413" y="3116"/>
                  <a:ext cx="90" cy="17"/>
                </a:xfrm>
                <a:prstGeom prst="rect">
                  <a:avLst/>
                </a:prstGeom>
                <a:solidFill>
                  <a:srgbClr val="C88B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6" name="Rectangle 5424"/>
                <p:cNvSpPr>
                  <a:spLocks noChangeArrowheads="1"/>
                </p:cNvSpPr>
                <p:nvPr/>
              </p:nvSpPr>
              <p:spPr bwMode="auto">
                <a:xfrm>
                  <a:off x="4413" y="3133"/>
                  <a:ext cx="90" cy="8"/>
                </a:xfrm>
                <a:prstGeom prst="rect">
                  <a:avLst/>
                </a:prstGeom>
                <a:solidFill>
                  <a:srgbClr val="C988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7" name="Rectangle 5425"/>
                <p:cNvSpPr>
                  <a:spLocks noChangeArrowheads="1"/>
                </p:cNvSpPr>
                <p:nvPr/>
              </p:nvSpPr>
              <p:spPr bwMode="auto">
                <a:xfrm>
                  <a:off x="4413" y="3141"/>
                  <a:ext cx="90" cy="8"/>
                </a:xfrm>
                <a:prstGeom prst="rect">
                  <a:avLst/>
                </a:prstGeom>
                <a:solidFill>
                  <a:srgbClr val="CA86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8" name="Rectangle 5426"/>
                <p:cNvSpPr>
                  <a:spLocks noChangeArrowheads="1"/>
                </p:cNvSpPr>
                <p:nvPr/>
              </p:nvSpPr>
              <p:spPr bwMode="auto">
                <a:xfrm>
                  <a:off x="4413" y="3149"/>
                  <a:ext cx="90" cy="8"/>
                </a:xfrm>
                <a:prstGeom prst="rect">
                  <a:avLst/>
                </a:prstGeom>
                <a:solidFill>
                  <a:srgbClr val="CA84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9" name="Rectangle 5427"/>
                <p:cNvSpPr>
                  <a:spLocks noChangeArrowheads="1"/>
                </p:cNvSpPr>
                <p:nvPr/>
              </p:nvSpPr>
              <p:spPr bwMode="auto">
                <a:xfrm>
                  <a:off x="4413" y="3157"/>
                  <a:ext cx="90" cy="17"/>
                </a:xfrm>
                <a:prstGeom prst="rect">
                  <a:avLst/>
                </a:prstGeom>
                <a:solidFill>
                  <a:srgbClr val="CB82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0" name="Rectangle 5428"/>
                <p:cNvSpPr>
                  <a:spLocks noChangeArrowheads="1"/>
                </p:cNvSpPr>
                <p:nvPr/>
              </p:nvSpPr>
              <p:spPr bwMode="auto">
                <a:xfrm>
                  <a:off x="4413" y="3174"/>
                  <a:ext cx="90" cy="8"/>
                </a:xfrm>
                <a:prstGeom prst="rect">
                  <a:avLst/>
                </a:prstGeom>
                <a:solidFill>
                  <a:srgbClr val="CD7E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1" name="Rectangle 5429"/>
                <p:cNvSpPr>
                  <a:spLocks noChangeArrowheads="1"/>
                </p:cNvSpPr>
                <p:nvPr/>
              </p:nvSpPr>
              <p:spPr bwMode="auto">
                <a:xfrm>
                  <a:off x="4413" y="3182"/>
                  <a:ext cx="90" cy="8"/>
                </a:xfrm>
                <a:prstGeom prst="rect">
                  <a:avLst/>
                </a:prstGeom>
                <a:solidFill>
                  <a:srgbClr val="CD7C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2" name="Rectangle 5430"/>
                <p:cNvSpPr>
                  <a:spLocks noChangeArrowheads="1"/>
                </p:cNvSpPr>
                <p:nvPr/>
              </p:nvSpPr>
              <p:spPr bwMode="auto">
                <a:xfrm>
                  <a:off x="4413" y="3190"/>
                  <a:ext cx="90" cy="17"/>
                </a:xfrm>
                <a:prstGeom prst="rect">
                  <a:avLst/>
                </a:prstGeom>
                <a:solidFill>
                  <a:srgbClr val="CE7A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3" name="Rectangle 5431"/>
                <p:cNvSpPr>
                  <a:spLocks noChangeArrowheads="1"/>
                </p:cNvSpPr>
                <p:nvPr/>
              </p:nvSpPr>
              <p:spPr bwMode="auto">
                <a:xfrm>
                  <a:off x="4413" y="3207"/>
                  <a:ext cx="90" cy="8"/>
                </a:xfrm>
                <a:prstGeom prst="rect">
                  <a:avLst/>
                </a:prstGeom>
                <a:solidFill>
                  <a:srgbClr val="CF77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4" name="Rectangle 5432"/>
                <p:cNvSpPr>
                  <a:spLocks noChangeArrowheads="1"/>
                </p:cNvSpPr>
                <p:nvPr/>
              </p:nvSpPr>
              <p:spPr bwMode="auto">
                <a:xfrm>
                  <a:off x="4413" y="3215"/>
                  <a:ext cx="90" cy="8"/>
                </a:xfrm>
                <a:prstGeom prst="rect">
                  <a:avLst/>
                </a:prstGeom>
                <a:solidFill>
                  <a:srgbClr val="D075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5" name="Rectangle 5433"/>
                <p:cNvSpPr>
                  <a:spLocks noChangeArrowheads="1"/>
                </p:cNvSpPr>
                <p:nvPr/>
              </p:nvSpPr>
              <p:spPr bwMode="auto">
                <a:xfrm>
                  <a:off x="4413" y="3223"/>
                  <a:ext cx="90" cy="9"/>
                </a:xfrm>
                <a:prstGeom prst="rect">
                  <a:avLst/>
                </a:prstGeom>
                <a:solidFill>
                  <a:srgbClr val="D173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6" name="Rectangle 5434"/>
                <p:cNvSpPr>
                  <a:spLocks noChangeArrowheads="1"/>
                </p:cNvSpPr>
                <p:nvPr/>
              </p:nvSpPr>
              <p:spPr bwMode="auto">
                <a:xfrm>
                  <a:off x="4413" y="3232"/>
                  <a:ext cx="90" cy="8"/>
                </a:xfrm>
                <a:prstGeom prst="rect">
                  <a:avLst/>
                </a:prstGeom>
                <a:solidFill>
                  <a:srgbClr val="D2728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7" name="Rectangle 5435"/>
                <p:cNvSpPr>
                  <a:spLocks noChangeArrowheads="1"/>
                </p:cNvSpPr>
                <p:nvPr/>
              </p:nvSpPr>
              <p:spPr bwMode="auto">
                <a:xfrm>
                  <a:off x="4413" y="3240"/>
                  <a:ext cx="90" cy="8"/>
                </a:xfrm>
                <a:prstGeom prst="rect">
                  <a:avLst/>
                </a:prstGeom>
                <a:solidFill>
                  <a:srgbClr val="D2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8" name="Rectangle 5436"/>
                <p:cNvSpPr>
                  <a:spLocks noChangeArrowheads="1"/>
                </p:cNvSpPr>
                <p:nvPr/>
              </p:nvSpPr>
              <p:spPr bwMode="auto">
                <a:xfrm>
                  <a:off x="4413" y="3248"/>
                  <a:ext cx="90" cy="8"/>
                </a:xfrm>
                <a:prstGeom prst="rect">
                  <a:avLst/>
                </a:prstGeom>
                <a:solidFill>
                  <a:srgbClr val="D36E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9" name="Rectangle 5437"/>
                <p:cNvSpPr>
                  <a:spLocks noChangeArrowheads="1"/>
                </p:cNvSpPr>
                <p:nvPr/>
              </p:nvSpPr>
              <p:spPr bwMode="auto">
                <a:xfrm>
                  <a:off x="4413" y="3256"/>
                  <a:ext cx="90" cy="9"/>
                </a:xfrm>
                <a:prstGeom prst="rect">
                  <a:avLst/>
                </a:prstGeom>
                <a:solidFill>
                  <a:srgbClr val="D46C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0" name="Rectangle 5438"/>
                <p:cNvSpPr>
                  <a:spLocks noChangeArrowheads="1"/>
                </p:cNvSpPr>
                <p:nvPr/>
              </p:nvSpPr>
              <p:spPr bwMode="auto">
                <a:xfrm>
                  <a:off x="4413" y="3265"/>
                  <a:ext cx="90" cy="8"/>
                </a:xfrm>
                <a:prstGeom prst="rect">
                  <a:avLst/>
                </a:prstGeom>
                <a:solidFill>
                  <a:srgbClr val="D46B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1" name="Rectangle 5439"/>
                <p:cNvSpPr>
                  <a:spLocks noChangeArrowheads="1"/>
                </p:cNvSpPr>
                <p:nvPr/>
              </p:nvSpPr>
              <p:spPr bwMode="auto">
                <a:xfrm>
                  <a:off x="4413" y="3273"/>
                  <a:ext cx="90" cy="8"/>
                </a:xfrm>
                <a:prstGeom prst="rect">
                  <a:avLst/>
                </a:prstGeom>
                <a:solidFill>
                  <a:srgbClr val="D569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2" name="Rectangle 5440"/>
                <p:cNvSpPr>
                  <a:spLocks noChangeArrowheads="1"/>
                </p:cNvSpPr>
                <p:nvPr/>
              </p:nvSpPr>
              <p:spPr bwMode="auto">
                <a:xfrm>
                  <a:off x="4413" y="3281"/>
                  <a:ext cx="90" cy="8"/>
                </a:xfrm>
                <a:prstGeom prst="rect">
                  <a:avLst/>
                </a:prstGeom>
                <a:solidFill>
                  <a:srgbClr val="D666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3" name="Rectangle 5441"/>
                <p:cNvSpPr>
                  <a:spLocks noChangeArrowheads="1"/>
                </p:cNvSpPr>
                <p:nvPr/>
              </p:nvSpPr>
              <p:spPr bwMode="auto">
                <a:xfrm>
                  <a:off x="4413" y="3289"/>
                  <a:ext cx="90" cy="17"/>
                </a:xfrm>
                <a:prstGeom prst="rect">
                  <a:avLst/>
                </a:prstGeom>
                <a:solidFill>
                  <a:srgbClr val="D764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4" name="Rectangle 5442"/>
                <p:cNvSpPr>
                  <a:spLocks noChangeArrowheads="1"/>
                </p:cNvSpPr>
                <p:nvPr/>
              </p:nvSpPr>
              <p:spPr bwMode="auto">
                <a:xfrm>
                  <a:off x="4413" y="3306"/>
                  <a:ext cx="90" cy="8"/>
                </a:xfrm>
                <a:prstGeom prst="rect">
                  <a:avLst/>
                </a:prstGeom>
                <a:solidFill>
                  <a:srgbClr val="D861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5" name="Rectangle 5443"/>
                <p:cNvSpPr>
                  <a:spLocks noChangeArrowheads="1"/>
                </p:cNvSpPr>
                <p:nvPr/>
              </p:nvSpPr>
              <p:spPr bwMode="auto">
                <a:xfrm>
                  <a:off x="4413" y="3314"/>
                  <a:ext cx="90" cy="8"/>
                </a:xfrm>
                <a:prstGeom prst="rect">
                  <a:avLst/>
                </a:prstGeom>
                <a:solidFill>
                  <a:srgbClr val="D95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6" name="Rectangle 5444"/>
                <p:cNvSpPr>
                  <a:spLocks noChangeArrowheads="1"/>
                </p:cNvSpPr>
                <p:nvPr/>
              </p:nvSpPr>
              <p:spPr bwMode="auto">
                <a:xfrm>
                  <a:off x="4413" y="3322"/>
                  <a:ext cx="90" cy="9"/>
                </a:xfrm>
                <a:prstGeom prst="rect">
                  <a:avLst/>
                </a:prstGeom>
                <a:solidFill>
                  <a:srgbClr val="DA5D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7" name="Rectangle 5445"/>
                <p:cNvSpPr>
                  <a:spLocks noChangeArrowheads="1"/>
                </p:cNvSpPr>
                <p:nvPr/>
              </p:nvSpPr>
              <p:spPr bwMode="auto">
                <a:xfrm>
                  <a:off x="4413" y="3331"/>
                  <a:ext cx="90" cy="8"/>
                </a:xfrm>
                <a:prstGeom prst="rect">
                  <a:avLst/>
                </a:prstGeom>
                <a:solidFill>
                  <a:srgbClr val="DA5C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8" name="Rectangle 5446"/>
                <p:cNvSpPr>
                  <a:spLocks noChangeArrowheads="1"/>
                </p:cNvSpPr>
                <p:nvPr/>
              </p:nvSpPr>
              <p:spPr bwMode="auto">
                <a:xfrm>
                  <a:off x="4413" y="3339"/>
                  <a:ext cx="90" cy="8"/>
                </a:xfrm>
                <a:prstGeom prst="rect">
                  <a:avLst/>
                </a:prstGeom>
                <a:solidFill>
                  <a:srgbClr val="DB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9" name="Rectangle 5447"/>
                <p:cNvSpPr>
                  <a:spLocks noChangeArrowheads="1"/>
                </p:cNvSpPr>
                <p:nvPr/>
              </p:nvSpPr>
              <p:spPr bwMode="auto">
                <a:xfrm>
                  <a:off x="4413" y="3347"/>
                  <a:ext cx="90" cy="9"/>
                </a:xfrm>
                <a:prstGeom prst="rect">
                  <a:avLst/>
                </a:prstGeom>
                <a:solidFill>
                  <a:srgbClr val="DC58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0" name="Rectangle 5448"/>
                <p:cNvSpPr>
                  <a:spLocks noChangeArrowheads="1"/>
                </p:cNvSpPr>
                <p:nvPr/>
              </p:nvSpPr>
              <p:spPr bwMode="auto">
                <a:xfrm>
                  <a:off x="4413" y="3356"/>
                  <a:ext cx="90" cy="8"/>
                </a:xfrm>
                <a:prstGeom prst="rect">
                  <a:avLst/>
                </a:prstGeom>
                <a:solidFill>
                  <a:srgbClr val="DD56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1" name="Rectangle 5449"/>
                <p:cNvSpPr>
                  <a:spLocks noChangeArrowheads="1"/>
                </p:cNvSpPr>
                <p:nvPr/>
              </p:nvSpPr>
              <p:spPr bwMode="auto">
                <a:xfrm>
                  <a:off x="4413" y="3364"/>
                  <a:ext cx="90" cy="8"/>
                </a:xfrm>
                <a:prstGeom prst="rect">
                  <a:avLst/>
                </a:prstGeom>
                <a:solidFill>
                  <a:srgbClr val="DD5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2" name="Rectangle 5450"/>
                <p:cNvSpPr>
                  <a:spLocks noChangeArrowheads="1"/>
                </p:cNvSpPr>
                <p:nvPr/>
              </p:nvSpPr>
              <p:spPr bwMode="auto">
                <a:xfrm>
                  <a:off x="4413" y="3372"/>
                  <a:ext cx="90" cy="8"/>
                </a:xfrm>
                <a:prstGeom prst="rect">
                  <a:avLst/>
                </a:prstGeom>
                <a:solidFill>
                  <a:srgbClr val="DE53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3" name="Rectangle 5451"/>
                <p:cNvSpPr>
                  <a:spLocks noChangeArrowheads="1"/>
                </p:cNvSpPr>
                <p:nvPr/>
              </p:nvSpPr>
              <p:spPr bwMode="auto">
                <a:xfrm>
                  <a:off x="4413" y="3380"/>
                  <a:ext cx="90" cy="9"/>
                </a:xfrm>
                <a:prstGeom prst="rect">
                  <a:avLst/>
                </a:prstGeom>
                <a:solidFill>
                  <a:srgbClr val="DF50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4" name="Rectangle 5452"/>
                <p:cNvSpPr>
                  <a:spLocks noChangeArrowheads="1"/>
                </p:cNvSpPr>
                <p:nvPr/>
              </p:nvSpPr>
              <p:spPr bwMode="auto">
                <a:xfrm>
                  <a:off x="4413" y="3389"/>
                  <a:ext cx="90" cy="16"/>
                </a:xfrm>
                <a:prstGeom prst="rect">
                  <a:avLst/>
                </a:prstGeom>
                <a:solidFill>
                  <a:srgbClr val="E04E5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5" name="Rectangle 5453"/>
                <p:cNvSpPr>
                  <a:spLocks noChangeArrowheads="1"/>
                </p:cNvSpPr>
                <p:nvPr/>
              </p:nvSpPr>
              <p:spPr bwMode="auto">
                <a:xfrm>
                  <a:off x="4413" y="3405"/>
                  <a:ext cx="90" cy="8"/>
                </a:xfrm>
                <a:prstGeom prst="rect">
                  <a:avLst/>
                </a:prstGeom>
                <a:solidFill>
                  <a:srgbClr val="E14B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6" name="Rectangle 5454"/>
                <p:cNvSpPr>
                  <a:spLocks noChangeArrowheads="1"/>
                </p:cNvSpPr>
                <p:nvPr/>
              </p:nvSpPr>
              <p:spPr bwMode="auto">
                <a:xfrm>
                  <a:off x="4413" y="3413"/>
                  <a:ext cx="90" cy="9"/>
                </a:xfrm>
                <a:prstGeom prst="rect">
                  <a:avLst/>
                </a:prstGeom>
                <a:solidFill>
                  <a:srgbClr val="E249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7" name="Rectangle 5455"/>
                <p:cNvSpPr>
                  <a:spLocks noChangeArrowheads="1"/>
                </p:cNvSpPr>
                <p:nvPr/>
              </p:nvSpPr>
              <p:spPr bwMode="auto">
                <a:xfrm>
                  <a:off x="4413" y="3422"/>
                  <a:ext cx="90" cy="8"/>
                </a:xfrm>
                <a:prstGeom prst="rect">
                  <a:avLst/>
                </a:prstGeom>
                <a:solidFill>
                  <a:srgbClr val="E347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8" name="Rectangle 5456"/>
                <p:cNvSpPr>
                  <a:spLocks noChangeArrowheads="1"/>
                </p:cNvSpPr>
                <p:nvPr/>
              </p:nvSpPr>
              <p:spPr bwMode="auto">
                <a:xfrm>
                  <a:off x="4413" y="3430"/>
                  <a:ext cx="90" cy="8"/>
                </a:xfrm>
                <a:prstGeom prst="rect">
                  <a:avLst/>
                </a:prstGeom>
                <a:solidFill>
                  <a:srgbClr val="E346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9" name="Rectangle 5457"/>
                <p:cNvSpPr>
                  <a:spLocks noChangeArrowheads="1"/>
                </p:cNvSpPr>
                <p:nvPr/>
              </p:nvSpPr>
              <p:spPr bwMode="auto">
                <a:xfrm>
                  <a:off x="4413" y="3438"/>
                  <a:ext cx="90" cy="8"/>
                </a:xfrm>
                <a:prstGeom prst="rect">
                  <a:avLst/>
                </a:prstGeom>
                <a:solidFill>
                  <a:srgbClr val="E444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0" name="Rectangle 5458"/>
                <p:cNvSpPr>
                  <a:spLocks noChangeArrowheads="1"/>
                </p:cNvSpPr>
                <p:nvPr/>
              </p:nvSpPr>
              <p:spPr bwMode="auto">
                <a:xfrm>
                  <a:off x="4413" y="3446"/>
                  <a:ext cx="90" cy="9"/>
                </a:xfrm>
                <a:prstGeom prst="rect">
                  <a:avLst/>
                </a:prstGeom>
                <a:solidFill>
                  <a:srgbClr val="E542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1" name="Rectangle 5459"/>
                <p:cNvSpPr>
                  <a:spLocks noChangeArrowheads="1"/>
                </p:cNvSpPr>
                <p:nvPr/>
              </p:nvSpPr>
              <p:spPr bwMode="auto">
                <a:xfrm>
                  <a:off x="4413" y="3455"/>
                  <a:ext cx="90" cy="8"/>
                </a:xfrm>
                <a:prstGeom prst="rect">
                  <a:avLst/>
                </a:prstGeom>
                <a:solidFill>
                  <a:srgbClr val="E640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2" name="Rectangle 5460"/>
                <p:cNvSpPr>
                  <a:spLocks noChangeArrowheads="1"/>
                </p:cNvSpPr>
                <p:nvPr/>
              </p:nvSpPr>
              <p:spPr bwMode="auto">
                <a:xfrm>
                  <a:off x="4413" y="3463"/>
                  <a:ext cx="90" cy="8"/>
                </a:xfrm>
                <a:prstGeom prst="rect">
                  <a:avLst/>
                </a:prstGeom>
                <a:solidFill>
                  <a:srgbClr val="E63F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3" name="Rectangle 5461"/>
                <p:cNvSpPr>
                  <a:spLocks noChangeArrowheads="1"/>
                </p:cNvSpPr>
                <p:nvPr/>
              </p:nvSpPr>
              <p:spPr bwMode="auto">
                <a:xfrm>
                  <a:off x="4413" y="3471"/>
                  <a:ext cx="90" cy="8"/>
                </a:xfrm>
                <a:prstGeom prst="rect">
                  <a:avLst/>
                </a:prstGeom>
                <a:solidFill>
                  <a:srgbClr val="E73D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4" name="Rectangle 5462"/>
                <p:cNvSpPr>
                  <a:spLocks noChangeArrowheads="1"/>
                </p:cNvSpPr>
                <p:nvPr/>
              </p:nvSpPr>
              <p:spPr bwMode="auto">
                <a:xfrm>
                  <a:off x="4413" y="3479"/>
                  <a:ext cx="90" cy="9"/>
                </a:xfrm>
                <a:prstGeom prst="rect">
                  <a:avLst/>
                </a:prstGeom>
                <a:solidFill>
                  <a:srgbClr val="E83B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5" name="Rectangle 5463"/>
                <p:cNvSpPr>
                  <a:spLocks noChangeArrowheads="1"/>
                </p:cNvSpPr>
                <p:nvPr/>
              </p:nvSpPr>
              <p:spPr bwMode="auto">
                <a:xfrm>
                  <a:off x="4413" y="3488"/>
                  <a:ext cx="90" cy="16"/>
                </a:xfrm>
                <a:prstGeom prst="rect">
                  <a:avLst/>
                </a:prstGeom>
                <a:solidFill>
                  <a:srgbClr val="E838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6" name="Rectangle 5464"/>
                <p:cNvSpPr>
                  <a:spLocks noChangeArrowheads="1"/>
                </p:cNvSpPr>
                <p:nvPr/>
              </p:nvSpPr>
              <p:spPr bwMode="auto">
                <a:xfrm>
                  <a:off x="4413" y="3504"/>
                  <a:ext cx="90" cy="8"/>
                </a:xfrm>
                <a:prstGeom prst="rect">
                  <a:avLst/>
                </a:prstGeom>
                <a:solidFill>
                  <a:srgbClr val="EA35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7" name="Rectangle 5465"/>
                <p:cNvSpPr>
                  <a:spLocks noChangeArrowheads="1"/>
                </p:cNvSpPr>
                <p:nvPr/>
              </p:nvSpPr>
              <p:spPr bwMode="auto">
                <a:xfrm>
                  <a:off x="4413" y="3512"/>
                  <a:ext cx="90" cy="9"/>
                </a:xfrm>
                <a:prstGeom prst="rect">
                  <a:avLst/>
                </a:prstGeom>
                <a:solidFill>
                  <a:srgbClr val="EB33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8" name="Rectangle 5466"/>
                <p:cNvSpPr>
                  <a:spLocks noChangeArrowheads="1"/>
                </p:cNvSpPr>
                <p:nvPr/>
              </p:nvSpPr>
              <p:spPr bwMode="auto">
                <a:xfrm>
                  <a:off x="4413" y="3521"/>
                  <a:ext cx="90" cy="8"/>
                </a:xfrm>
                <a:prstGeom prst="rect">
                  <a:avLst/>
                </a:prstGeom>
                <a:solidFill>
                  <a:srgbClr val="EB31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9" name="Rectangle 5467"/>
                <p:cNvSpPr>
                  <a:spLocks noChangeArrowheads="1"/>
                </p:cNvSpPr>
                <p:nvPr/>
              </p:nvSpPr>
              <p:spPr bwMode="auto">
                <a:xfrm>
                  <a:off x="4413" y="3529"/>
                  <a:ext cx="90" cy="8"/>
                </a:xfrm>
                <a:prstGeom prst="rect">
                  <a:avLst/>
                </a:prstGeom>
                <a:solidFill>
                  <a:srgbClr val="EC30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0" name="Rectangle 5468"/>
                <p:cNvSpPr>
                  <a:spLocks noChangeArrowheads="1"/>
                </p:cNvSpPr>
                <p:nvPr/>
              </p:nvSpPr>
              <p:spPr bwMode="auto">
                <a:xfrm>
                  <a:off x="4413" y="3537"/>
                  <a:ext cx="90" cy="8"/>
                </a:xfrm>
                <a:prstGeom prst="rect">
                  <a:avLst/>
                </a:prstGeom>
                <a:solidFill>
                  <a:srgbClr val="ED2E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1" name="Rectangle 5469"/>
                <p:cNvSpPr>
                  <a:spLocks noChangeArrowheads="1"/>
                </p:cNvSpPr>
                <p:nvPr/>
              </p:nvSpPr>
              <p:spPr bwMode="auto">
                <a:xfrm>
                  <a:off x="4413" y="3545"/>
                  <a:ext cx="90" cy="9"/>
                </a:xfrm>
                <a:prstGeom prst="rect">
                  <a:avLst/>
                </a:prstGeom>
                <a:solidFill>
                  <a:srgbClr val="ED2C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2" name="Rectangle 5470"/>
                <p:cNvSpPr>
                  <a:spLocks noChangeArrowheads="1"/>
                </p:cNvSpPr>
                <p:nvPr/>
              </p:nvSpPr>
              <p:spPr bwMode="auto">
                <a:xfrm>
                  <a:off x="4413" y="3554"/>
                  <a:ext cx="90" cy="8"/>
                </a:xfrm>
                <a:prstGeom prst="rect">
                  <a:avLst/>
                </a:prstGeom>
                <a:solidFill>
                  <a:srgbClr val="EE2A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3" name="Rectangle 5471"/>
                <p:cNvSpPr>
                  <a:spLocks noChangeArrowheads="1"/>
                </p:cNvSpPr>
                <p:nvPr/>
              </p:nvSpPr>
              <p:spPr bwMode="auto">
                <a:xfrm>
                  <a:off x="4413" y="3562"/>
                  <a:ext cx="90" cy="8"/>
                </a:xfrm>
                <a:prstGeom prst="rect">
                  <a:avLst/>
                </a:prstGeom>
                <a:solidFill>
                  <a:srgbClr val="EF29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4" name="Rectangle 5472"/>
                <p:cNvSpPr>
                  <a:spLocks noChangeArrowheads="1"/>
                </p:cNvSpPr>
                <p:nvPr/>
              </p:nvSpPr>
              <p:spPr bwMode="auto">
                <a:xfrm>
                  <a:off x="4413" y="3570"/>
                  <a:ext cx="90" cy="8"/>
                </a:xfrm>
                <a:prstGeom prst="rect">
                  <a:avLst/>
                </a:prstGeom>
                <a:solidFill>
                  <a:srgbClr val="F027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5" name="Rectangle 5473"/>
                <p:cNvSpPr>
                  <a:spLocks noChangeArrowheads="1"/>
                </p:cNvSpPr>
                <p:nvPr/>
              </p:nvSpPr>
              <p:spPr bwMode="auto">
                <a:xfrm>
                  <a:off x="4413" y="3578"/>
                  <a:ext cx="90" cy="9"/>
                </a:xfrm>
                <a:prstGeom prst="rect">
                  <a:avLst/>
                </a:prstGeom>
                <a:solidFill>
                  <a:srgbClr val="F0252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6" name="Rectangle 5474"/>
                <p:cNvSpPr>
                  <a:spLocks noChangeArrowheads="1"/>
                </p:cNvSpPr>
                <p:nvPr/>
              </p:nvSpPr>
              <p:spPr bwMode="auto">
                <a:xfrm>
                  <a:off x="4413" y="3587"/>
                  <a:ext cx="90" cy="8"/>
                </a:xfrm>
                <a:prstGeom prst="rect">
                  <a:avLst/>
                </a:prstGeom>
                <a:solidFill>
                  <a:srgbClr val="F123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7" name="Rectangle 5475"/>
                <p:cNvSpPr>
                  <a:spLocks noChangeArrowheads="1"/>
                </p:cNvSpPr>
                <p:nvPr/>
              </p:nvSpPr>
              <p:spPr bwMode="auto">
                <a:xfrm>
                  <a:off x="4413" y="3595"/>
                  <a:ext cx="90" cy="8"/>
                </a:xfrm>
                <a:prstGeom prst="rect">
                  <a:avLst/>
                </a:prstGeom>
                <a:solidFill>
                  <a:srgbClr val="F22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8" name="Rectangle 5476"/>
                <p:cNvSpPr>
                  <a:spLocks noChangeArrowheads="1"/>
                </p:cNvSpPr>
                <p:nvPr/>
              </p:nvSpPr>
              <p:spPr bwMode="auto">
                <a:xfrm>
                  <a:off x="4413" y="3603"/>
                  <a:ext cx="90" cy="9"/>
                </a:xfrm>
                <a:prstGeom prst="rect">
                  <a:avLst/>
                </a:prstGeom>
                <a:solidFill>
                  <a:srgbClr val="F21F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9" name="Rectangle 5477"/>
                <p:cNvSpPr>
                  <a:spLocks noChangeArrowheads="1"/>
                </p:cNvSpPr>
                <p:nvPr/>
              </p:nvSpPr>
              <p:spPr bwMode="auto">
                <a:xfrm>
                  <a:off x="4413" y="3612"/>
                  <a:ext cx="90" cy="8"/>
                </a:xfrm>
                <a:prstGeom prst="rect">
                  <a:avLst/>
                </a:prstGeom>
                <a:solidFill>
                  <a:srgbClr val="F31D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0" name="Rectangle 5478"/>
                <p:cNvSpPr>
                  <a:spLocks noChangeArrowheads="1"/>
                </p:cNvSpPr>
                <p:nvPr/>
              </p:nvSpPr>
              <p:spPr bwMode="auto">
                <a:xfrm>
                  <a:off x="4413" y="3620"/>
                  <a:ext cx="90" cy="16"/>
                </a:xfrm>
                <a:prstGeom prst="rect">
                  <a:avLst/>
                </a:prstGeom>
                <a:solidFill>
                  <a:srgbClr val="F41B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1" name="Rectangle 5479"/>
                <p:cNvSpPr>
                  <a:spLocks noChangeArrowheads="1"/>
                </p:cNvSpPr>
                <p:nvPr/>
              </p:nvSpPr>
              <p:spPr bwMode="auto">
                <a:xfrm>
                  <a:off x="4413" y="3636"/>
                  <a:ext cx="90" cy="9"/>
                </a:xfrm>
                <a:prstGeom prst="rect">
                  <a:avLst/>
                </a:prstGeom>
                <a:solidFill>
                  <a:srgbClr val="F518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2" name="Rectangle 5480"/>
                <p:cNvSpPr>
                  <a:spLocks noChangeArrowheads="1"/>
                </p:cNvSpPr>
                <p:nvPr/>
              </p:nvSpPr>
              <p:spPr bwMode="auto">
                <a:xfrm>
                  <a:off x="4413" y="3645"/>
                  <a:ext cx="90" cy="8"/>
                </a:xfrm>
                <a:prstGeom prst="rect">
                  <a:avLst/>
                </a:prstGeom>
                <a:solidFill>
                  <a:srgbClr val="F616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3" name="Rectangle 5481"/>
                <p:cNvSpPr>
                  <a:spLocks noChangeArrowheads="1"/>
                </p:cNvSpPr>
                <p:nvPr/>
              </p:nvSpPr>
              <p:spPr bwMode="auto">
                <a:xfrm>
                  <a:off x="4413" y="3653"/>
                  <a:ext cx="90" cy="8"/>
                </a:xfrm>
                <a:prstGeom prst="rect">
                  <a:avLst/>
                </a:prstGeom>
                <a:solidFill>
                  <a:srgbClr val="F71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4" name="Rectangle 5482"/>
                <p:cNvSpPr>
                  <a:spLocks noChangeArrowheads="1"/>
                </p:cNvSpPr>
                <p:nvPr/>
              </p:nvSpPr>
              <p:spPr bwMode="auto">
                <a:xfrm>
                  <a:off x="4413" y="3661"/>
                  <a:ext cx="90" cy="8"/>
                </a:xfrm>
                <a:prstGeom prst="rect">
                  <a:avLst/>
                </a:prstGeom>
                <a:solidFill>
                  <a:srgbClr val="F713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5" name="Rectangle 5483"/>
                <p:cNvSpPr>
                  <a:spLocks noChangeArrowheads="1"/>
                </p:cNvSpPr>
                <p:nvPr/>
              </p:nvSpPr>
              <p:spPr bwMode="auto">
                <a:xfrm>
                  <a:off x="4413" y="3669"/>
                  <a:ext cx="90" cy="9"/>
                </a:xfrm>
                <a:prstGeom prst="rect">
                  <a:avLst/>
                </a:prstGeom>
                <a:solidFill>
                  <a:srgbClr val="F811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6" name="Rectangle 5484"/>
                <p:cNvSpPr>
                  <a:spLocks noChangeArrowheads="1"/>
                </p:cNvSpPr>
                <p:nvPr/>
              </p:nvSpPr>
              <p:spPr bwMode="auto">
                <a:xfrm>
                  <a:off x="4413" y="3678"/>
                  <a:ext cx="90" cy="8"/>
                </a:xfrm>
                <a:prstGeom prst="rect">
                  <a:avLst/>
                </a:prstGeom>
                <a:solidFill>
                  <a:srgbClr val="F90F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7" name="Rectangle 5485"/>
                <p:cNvSpPr>
                  <a:spLocks noChangeArrowheads="1"/>
                </p:cNvSpPr>
                <p:nvPr/>
              </p:nvSpPr>
              <p:spPr bwMode="auto">
                <a:xfrm>
                  <a:off x="4413" y="3686"/>
                  <a:ext cx="90" cy="8"/>
                </a:xfrm>
                <a:prstGeom prst="rect">
                  <a:avLst/>
                </a:prstGeom>
                <a:solidFill>
                  <a:srgbClr val="FA0D0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8" name="Rectangle 5486"/>
                <p:cNvSpPr>
                  <a:spLocks noChangeArrowheads="1"/>
                </p:cNvSpPr>
                <p:nvPr/>
              </p:nvSpPr>
              <p:spPr bwMode="auto">
                <a:xfrm>
                  <a:off x="4413" y="3694"/>
                  <a:ext cx="90" cy="8"/>
                </a:xfrm>
                <a:prstGeom prst="rect">
                  <a:avLst/>
                </a:prstGeom>
                <a:solidFill>
                  <a:srgbClr val="FA0B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9" name="Rectangle 5487"/>
                <p:cNvSpPr>
                  <a:spLocks noChangeArrowheads="1"/>
                </p:cNvSpPr>
                <p:nvPr/>
              </p:nvSpPr>
              <p:spPr bwMode="auto">
                <a:xfrm>
                  <a:off x="4413" y="3702"/>
                  <a:ext cx="90" cy="9"/>
                </a:xfrm>
                <a:prstGeom prst="rect">
                  <a:avLst/>
                </a:prstGeom>
                <a:solidFill>
                  <a:srgbClr val="FB09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0" name="Rectangle 5488"/>
                <p:cNvSpPr>
                  <a:spLocks noChangeArrowheads="1"/>
                </p:cNvSpPr>
                <p:nvPr/>
              </p:nvSpPr>
              <p:spPr bwMode="auto">
                <a:xfrm>
                  <a:off x="4413" y="3711"/>
                  <a:ext cx="90" cy="8"/>
                </a:xfrm>
                <a:prstGeom prst="rect">
                  <a:avLst/>
                </a:prstGeom>
                <a:solidFill>
                  <a:srgbClr val="FC07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1" name="Rectangle 5489"/>
                <p:cNvSpPr>
                  <a:spLocks noChangeArrowheads="1"/>
                </p:cNvSpPr>
                <p:nvPr/>
              </p:nvSpPr>
              <p:spPr bwMode="auto">
                <a:xfrm>
                  <a:off x="4413" y="3719"/>
                  <a:ext cx="90" cy="16"/>
                </a:xfrm>
                <a:prstGeom prst="rect">
                  <a:avLst/>
                </a:prstGeom>
                <a:solidFill>
                  <a:srgbClr val="FD05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2" name="Rectangle 5490"/>
                <p:cNvSpPr>
                  <a:spLocks noChangeArrowheads="1"/>
                </p:cNvSpPr>
                <p:nvPr/>
              </p:nvSpPr>
              <p:spPr bwMode="auto">
                <a:xfrm>
                  <a:off x="4413" y="3735"/>
                  <a:ext cx="90" cy="9"/>
                </a:xfrm>
                <a:prstGeom prst="rect">
                  <a:avLst/>
                </a:prstGeom>
                <a:solidFill>
                  <a:srgbClr val="FE020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3" name="Rectangle 5491"/>
                <p:cNvSpPr>
                  <a:spLocks noChangeArrowheads="1"/>
                </p:cNvSpPr>
                <p:nvPr/>
              </p:nvSpPr>
              <p:spPr bwMode="auto">
                <a:xfrm>
                  <a:off x="4592" y="2587"/>
                  <a:ext cx="82" cy="17"/>
                </a:xfrm>
                <a:prstGeom prst="rect">
                  <a:avLst/>
                </a:prstGeom>
                <a:solidFill>
                  <a:srgbClr val="CAD9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4" name="Rectangle 5492"/>
                <p:cNvSpPr>
                  <a:spLocks noChangeArrowheads="1"/>
                </p:cNvSpPr>
                <p:nvPr/>
              </p:nvSpPr>
              <p:spPr bwMode="auto">
                <a:xfrm>
                  <a:off x="4592" y="2604"/>
                  <a:ext cx="82" cy="17"/>
                </a:xfrm>
                <a:prstGeom prst="rect">
                  <a:avLst/>
                </a:prstGeom>
                <a:solidFill>
                  <a:srgbClr val="C8D7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5" name="Rectangle 5493"/>
                <p:cNvSpPr>
                  <a:spLocks noChangeArrowheads="1"/>
                </p:cNvSpPr>
                <p:nvPr/>
              </p:nvSpPr>
              <p:spPr bwMode="auto">
                <a:xfrm>
                  <a:off x="4592" y="2621"/>
                  <a:ext cx="82" cy="16"/>
                </a:xfrm>
                <a:prstGeom prst="rect">
                  <a:avLst/>
                </a:prstGeom>
                <a:solidFill>
                  <a:srgbClr val="C6D6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6" name="Rectangle 5494"/>
                <p:cNvSpPr>
                  <a:spLocks noChangeArrowheads="1"/>
                </p:cNvSpPr>
                <p:nvPr/>
              </p:nvSpPr>
              <p:spPr bwMode="auto">
                <a:xfrm>
                  <a:off x="4592" y="2637"/>
                  <a:ext cx="82" cy="17"/>
                </a:xfrm>
                <a:prstGeom prst="rect">
                  <a:avLst/>
                </a:prstGeom>
                <a:solidFill>
                  <a:srgbClr val="C3D4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7" name="Rectangle 5495"/>
                <p:cNvSpPr>
                  <a:spLocks noChangeArrowheads="1"/>
                </p:cNvSpPr>
                <p:nvPr/>
              </p:nvSpPr>
              <p:spPr bwMode="auto">
                <a:xfrm>
                  <a:off x="4592" y="2654"/>
                  <a:ext cx="82" cy="16"/>
                </a:xfrm>
                <a:prstGeom prst="rect">
                  <a:avLst/>
                </a:prstGeom>
                <a:solidFill>
                  <a:srgbClr val="C1D2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8" name="Rectangle 5496"/>
                <p:cNvSpPr>
                  <a:spLocks noChangeArrowheads="1"/>
                </p:cNvSpPr>
                <p:nvPr/>
              </p:nvSpPr>
              <p:spPr bwMode="auto">
                <a:xfrm>
                  <a:off x="4592" y="2670"/>
                  <a:ext cx="82" cy="17"/>
                </a:xfrm>
                <a:prstGeom prst="rect">
                  <a:avLst/>
                </a:prstGeom>
                <a:solidFill>
                  <a:srgbClr val="BFD1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9" name="Rectangle 5497"/>
                <p:cNvSpPr>
                  <a:spLocks noChangeArrowheads="1"/>
                </p:cNvSpPr>
                <p:nvPr/>
              </p:nvSpPr>
              <p:spPr bwMode="auto">
                <a:xfrm>
                  <a:off x="4592" y="2687"/>
                  <a:ext cx="82" cy="16"/>
                </a:xfrm>
                <a:prstGeom prst="rect">
                  <a:avLst/>
                </a:prstGeom>
                <a:solidFill>
                  <a:srgbClr val="BDCF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0" name="Rectangle 5498"/>
                <p:cNvSpPr>
                  <a:spLocks noChangeArrowheads="1"/>
                </p:cNvSpPr>
                <p:nvPr/>
              </p:nvSpPr>
              <p:spPr bwMode="auto">
                <a:xfrm>
                  <a:off x="4592" y="2703"/>
                  <a:ext cx="82" cy="17"/>
                </a:xfrm>
                <a:prstGeom prst="rect">
                  <a:avLst/>
                </a:prstGeom>
                <a:solidFill>
                  <a:srgbClr val="BACE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1" name="Rectangle 5499"/>
                <p:cNvSpPr>
                  <a:spLocks noChangeArrowheads="1"/>
                </p:cNvSpPr>
                <p:nvPr/>
              </p:nvSpPr>
              <p:spPr bwMode="auto">
                <a:xfrm>
                  <a:off x="4592" y="2720"/>
                  <a:ext cx="82" cy="8"/>
                </a:xfrm>
                <a:prstGeom prst="rect">
                  <a:avLst/>
                </a:prstGeom>
                <a:solidFill>
                  <a:srgbClr val="B9CC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2" name="Rectangle 5500"/>
                <p:cNvSpPr>
                  <a:spLocks noChangeArrowheads="1"/>
                </p:cNvSpPr>
                <p:nvPr/>
              </p:nvSpPr>
              <p:spPr bwMode="auto">
                <a:xfrm>
                  <a:off x="4592" y="2728"/>
                  <a:ext cx="82" cy="16"/>
                </a:xfrm>
                <a:prstGeom prst="rect">
                  <a:avLst/>
                </a:prstGeom>
                <a:solidFill>
                  <a:srgbClr val="B7CB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3" name="Rectangle 5501"/>
                <p:cNvSpPr>
                  <a:spLocks noChangeArrowheads="1"/>
                </p:cNvSpPr>
                <p:nvPr/>
              </p:nvSpPr>
              <p:spPr bwMode="auto">
                <a:xfrm>
                  <a:off x="4592" y="2744"/>
                  <a:ext cx="82" cy="17"/>
                </a:xfrm>
                <a:prstGeom prst="rect">
                  <a:avLst/>
                </a:prstGeom>
                <a:solidFill>
                  <a:srgbClr val="B5C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4" name="Rectangle 5502"/>
                <p:cNvSpPr>
                  <a:spLocks noChangeArrowheads="1"/>
                </p:cNvSpPr>
                <p:nvPr/>
              </p:nvSpPr>
              <p:spPr bwMode="auto">
                <a:xfrm>
                  <a:off x="4592" y="2761"/>
                  <a:ext cx="82" cy="16"/>
                </a:xfrm>
                <a:prstGeom prst="rect">
                  <a:avLst/>
                </a:prstGeom>
                <a:solidFill>
                  <a:srgbClr val="B3C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5" name="Rectangle 5503"/>
                <p:cNvSpPr>
                  <a:spLocks noChangeArrowheads="1"/>
                </p:cNvSpPr>
                <p:nvPr/>
              </p:nvSpPr>
              <p:spPr bwMode="auto">
                <a:xfrm>
                  <a:off x="4592" y="2777"/>
                  <a:ext cx="82" cy="116"/>
                </a:xfrm>
                <a:prstGeom prst="rect">
                  <a:avLst/>
                </a:prstGeom>
                <a:solidFill>
                  <a:srgbClr val="B1C7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6" name="Rectangle 5504"/>
                <p:cNvSpPr>
                  <a:spLocks noChangeArrowheads="1"/>
                </p:cNvSpPr>
                <p:nvPr/>
              </p:nvSpPr>
              <p:spPr bwMode="auto">
                <a:xfrm>
                  <a:off x="4592" y="2893"/>
                  <a:ext cx="82" cy="8"/>
                </a:xfrm>
                <a:prstGeom prst="rect">
                  <a:avLst/>
                </a:prstGeom>
                <a:solidFill>
                  <a:srgbClr val="B1C5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7" name="Rectangle 5505"/>
                <p:cNvSpPr>
                  <a:spLocks noChangeArrowheads="1"/>
                </p:cNvSpPr>
                <p:nvPr/>
              </p:nvSpPr>
              <p:spPr bwMode="auto">
                <a:xfrm>
                  <a:off x="4592" y="2901"/>
                  <a:ext cx="82" cy="9"/>
                </a:xfrm>
                <a:prstGeom prst="rect">
                  <a:avLst/>
                </a:prstGeom>
                <a:solidFill>
                  <a:srgbClr val="B1C3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8" name="Rectangle 5506"/>
                <p:cNvSpPr>
                  <a:spLocks noChangeArrowheads="1"/>
                </p:cNvSpPr>
                <p:nvPr/>
              </p:nvSpPr>
              <p:spPr bwMode="auto">
                <a:xfrm>
                  <a:off x="4592" y="2910"/>
                  <a:ext cx="82" cy="8"/>
                </a:xfrm>
                <a:prstGeom prst="rect">
                  <a:avLst/>
                </a:prstGeom>
                <a:solidFill>
                  <a:srgbClr val="B2C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9" name="Rectangle 5507"/>
                <p:cNvSpPr>
                  <a:spLocks noChangeArrowheads="1"/>
                </p:cNvSpPr>
                <p:nvPr/>
              </p:nvSpPr>
              <p:spPr bwMode="auto">
                <a:xfrm>
                  <a:off x="4592" y="2918"/>
                  <a:ext cx="82" cy="8"/>
                </a:xfrm>
                <a:prstGeom prst="rect">
                  <a:avLst/>
                </a:prstGeom>
                <a:solidFill>
                  <a:srgbClr val="B3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0" name="Rectangle 5508"/>
                <p:cNvSpPr>
                  <a:spLocks noChangeArrowheads="1"/>
                </p:cNvSpPr>
                <p:nvPr/>
              </p:nvSpPr>
              <p:spPr bwMode="auto">
                <a:xfrm>
                  <a:off x="4592" y="2926"/>
                  <a:ext cx="82" cy="8"/>
                </a:xfrm>
                <a:prstGeom prst="rect">
                  <a:avLst/>
                </a:prstGeom>
                <a:solidFill>
                  <a:srgbClr val="B4BD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1" name="Rectangle 5509"/>
                <p:cNvSpPr>
                  <a:spLocks noChangeArrowheads="1"/>
                </p:cNvSpPr>
                <p:nvPr/>
              </p:nvSpPr>
              <p:spPr bwMode="auto">
                <a:xfrm>
                  <a:off x="4592" y="2934"/>
                  <a:ext cx="82" cy="9"/>
                </a:xfrm>
                <a:prstGeom prst="rect">
                  <a:avLst/>
                </a:prstGeom>
                <a:solidFill>
                  <a:srgbClr val="B4BB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2" name="Rectangle 5510"/>
                <p:cNvSpPr>
                  <a:spLocks noChangeArrowheads="1"/>
                </p:cNvSpPr>
                <p:nvPr/>
              </p:nvSpPr>
              <p:spPr bwMode="auto">
                <a:xfrm>
                  <a:off x="4592" y="2943"/>
                  <a:ext cx="82" cy="16"/>
                </a:xfrm>
                <a:prstGeom prst="rect">
                  <a:avLst/>
                </a:prstGeom>
                <a:solidFill>
                  <a:srgbClr val="B5B9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3" name="Rectangle 5511"/>
                <p:cNvSpPr>
                  <a:spLocks noChangeArrowheads="1"/>
                </p:cNvSpPr>
                <p:nvPr/>
              </p:nvSpPr>
              <p:spPr bwMode="auto">
                <a:xfrm>
                  <a:off x="4592" y="2959"/>
                  <a:ext cx="82" cy="8"/>
                </a:xfrm>
                <a:prstGeom prst="rect">
                  <a:avLst/>
                </a:prstGeom>
                <a:solidFill>
                  <a:srgbClr val="B6B6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4" name="Rectangle 5512"/>
                <p:cNvSpPr>
                  <a:spLocks noChangeArrowheads="1"/>
                </p:cNvSpPr>
                <p:nvPr/>
              </p:nvSpPr>
              <p:spPr bwMode="auto">
                <a:xfrm>
                  <a:off x="4592" y="2967"/>
                  <a:ext cx="82" cy="9"/>
                </a:xfrm>
                <a:prstGeom prst="rect">
                  <a:avLst/>
                </a:prstGeom>
                <a:solidFill>
                  <a:srgbClr val="B7B4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5" name="Rectangle 5513"/>
                <p:cNvSpPr>
                  <a:spLocks noChangeArrowheads="1"/>
                </p:cNvSpPr>
                <p:nvPr/>
              </p:nvSpPr>
              <p:spPr bwMode="auto">
                <a:xfrm>
                  <a:off x="4592" y="2976"/>
                  <a:ext cx="82" cy="8"/>
                </a:xfrm>
                <a:prstGeom prst="rect">
                  <a:avLst/>
                </a:prstGeom>
                <a:solidFill>
                  <a:srgbClr val="B8B2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6" name="Rectangle 5514"/>
                <p:cNvSpPr>
                  <a:spLocks noChangeArrowheads="1"/>
                </p:cNvSpPr>
                <p:nvPr/>
              </p:nvSpPr>
              <p:spPr bwMode="auto">
                <a:xfrm>
                  <a:off x="4592" y="2984"/>
                  <a:ext cx="82" cy="8"/>
                </a:xfrm>
                <a:prstGeom prst="rect">
                  <a:avLst/>
                </a:prstGeom>
                <a:solidFill>
                  <a:srgbClr val="B9B0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7" name="Rectangle 5515"/>
                <p:cNvSpPr>
                  <a:spLocks noChangeArrowheads="1"/>
                </p:cNvSpPr>
                <p:nvPr/>
              </p:nvSpPr>
              <p:spPr bwMode="auto">
                <a:xfrm>
                  <a:off x="4592" y="2992"/>
                  <a:ext cx="82" cy="8"/>
                </a:xfrm>
                <a:prstGeom prst="rect">
                  <a:avLst/>
                </a:prstGeom>
                <a:solidFill>
                  <a:srgbClr val="BAAE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8" name="Rectangle 5516"/>
                <p:cNvSpPr>
                  <a:spLocks noChangeArrowheads="1"/>
                </p:cNvSpPr>
                <p:nvPr/>
              </p:nvSpPr>
              <p:spPr bwMode="auto">
                <a:xfrm>
                  <a:off x="4592" y="3000"/>
                  <a:ext cx="82" cy="9"/>
                </a:xfrm>
                <a:prstGeom prst="rect">
                  <a:avLst/>
                </a:prstGeom>
                <a:solidFill>
                  <a:srgbClr val="BAAC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9" name="Rectangle 5517"/>
                <p:cNvSpPr>
                  <a:spLocks noChangeArrowheads="1"/>
                </p:cNvSpPr>
                <p:nvPr/>
              </p:nvSpPr>
              <p:spPr bwMode="auto">
                <a:xfrm>
                  <a:off x="4592" y="3009"/>
                  <a:ext cx="82" cy="8"/>
                </a:xfrm>
                <a:prstGeom prst="rect">
                  <a:avLst/>
                </a:prstGeom>
                <a:solidFill>
                  <a:srgbClr val="BBAA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0" name="Rectangle 5518"/>
                <p:cNvSpPr>
                  <a:spLocks noChangeArrowheads="1"/>
                </p:cNvSpPr>
                <p:nvPr/>
              </p:nvSpPr>
              <p:spPr bwMode="auto">
                <a:xfrm>
                  <a:off x="4592" y="3017"/>
                  <a:ext cx="82" cy="8"/>
                </a:xfrm>
                <a:prstGeom prst="rect">
                  <a:avLst/>
                </a:prstGeom>
                <a:solidFill>
                  <a:srgbClr val="BCA8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1" name="Rectangle 5519"/>
                <p:cNvSpPr>
                  <a:spLocks noChangeArrowheads="1"/>
                </p:cNvSpPr>
                <p:nvPr/>
              </p:nvSpPr>
              <p:spPr bwMode="auto">
                <a:xfrm>
                  <a:off x="4592" y="3025"/>
                  <a:ext cx="82" cy="8"/>
                </a:xfrm>
                <a:prstGeom prst="rect">
                  <a:avLst/>
                </a:prstGeom>
                <a:solidFill>
                  <a:srgbClr val="BDA6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2" name="Rectangle 5520"/>
                <p:cNvSpPr>
                  <a:spLocks noChangeArrowheads="1"/>
                </p:cNvSpPr>
                <p:nvPr/>
              </p:nvSpPr>
              <p:spPr bwMode="auto">
                <a:xfrm>
                  <a:off x="4592" y="3033"/>
                  <a:ext cx="82" cy="9"/>
                </a:xfrm>
                <a:prstGeom prst="rect">
                  <a:avLst/>
                </a:prstGeom>
                <a:solidFill>
                  <a:srgbClr val="BEA4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3" name="Rectangle 5521"/>
                <p:cNvSpPr>
                  <a:spLocks noChangeArrowheads="1"/>
                </p:cNvSpPr>
                <p:nvPr/>
              </p:nvSpPr>
              <p:spPr bwMode="auto">
                <a:xfrm>
                  <a:off x="4592" y="3042"/>
                  <a:ext cx="82" cy="16"/>
                </a:xfrm>
                <a:prstGeom prst="rect">
                  <a:avLst/>
                </a:prstGeom>
                <a:solidFill>
                  <a:srgbClr val="BEA2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4" name="Rectangle 5522"/>
                <p:cNvSpPr>
                  <a:spLocks noChangeArrowheads="1"/>
                </p:cNvSpPr>
                <p:nvPr/>
              </p:nvSpPr>
              <p:spPr bwMode="auto">
                <a:xfrm>
                  <a:off x="4592" y="3058"/>
                  <a:ext cx="82" cy="8"/>
                </a:xfrm>
                <a:prstGeom prst="rect">
                  <a:avLst/>
                </a:prstGeom>
                <a:solidFill>
                  <a:srgbClr val="C09F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5" name="Rectangle 5523"/>
                <p:cNvSpPr>
                  <a:spLocks noChangeArrowheads="1"/>
                </p:cNvSpPr>
                <p:nvPr/>
              </p:nvSpPr>
              <p:spPr bwMode="auto">
                <a:xfrm>
                  <a:off x="4592" y="3066"/>
                  <a:ext cx="82" cy="9"/>
                </a:xfrm>
                <a:prstGeom prst="rect">
                  <a:avLst/>
                </a:prstGeom>
                <a:solidFill>
                  <a:srgbClr val="C09D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6" name="Rectangle 5524"/>
                <p:cNvSpPr>
                  <a:spLocks noChangeArrowheads="1"/>
                </p:cNvSpPr>
                <p:nvPr/>
              </p:nvSpPr>
              <p:spPr bwMode="auto">
                <a:xfrm>
                  <a:off x="4592" y="3075"/>
                  <a:ext cx="82" cy="8"/>
                </a:xfrm>
                <a:prstGeom prst="rect">
                  <a:avLst/>
                </a:prstGeom>
                <a:solidFill>
                  <a:srgbClr val="C19B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7" name="Rectangle 5525"/>
                <p:cNvSpPr>
                  <a:spLocks noChangeArrowheads="1"/>
                </p:cNvSpPr>
                <p:nvPr/>
              </p:nvSpPr>
              <p:spPr bwMode="auto">
                <a:xfrm>
                  <a:off x="4592" y="3083"/>
                  <a:ext cx="82" cy="8"/>
                </a:xfrm>
                <a:prstGeom prst="rect">
                  <a:avLst/>
                </a:prstGeom>
                <a:solidFill>
                  <a:srgbClr val="C299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8" name="Rectangle 5526"/>
                <p:cNvSpPr>
                  <a:spLocks noChangeArrowheads="1"/>
                </p:cNvSpPr>
                <p:nvPr/>
              </p:nvSpPr>
              <p:spPr bwMode="auto">
                <a:xfrm>
                  <a:off x="4592" y="3091"/>
                  <a:ext cx="82" cy="9"/>
                </a:xfrm>
                <a:prstGeom prst="rect">
                  <a:avLst/>
                </a:prstGeom>
                <a:solidFill>
                  <a:srgbClr val="C397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9" name="Rectangle 5527"/>
                <p:cNvSpPr>
                  <a:spLocks noChangeArrowheads="1"/>
                </p:cNvSpPr>
                <p:nvPr/>
              </p:nvSpPr>
              <p:spPr bwMode="auto">
                <a:xfrm>
                  <a:off x="4592" y="3100"/>
                  <a:ext cx="82" cy="8"/>
                </a:xfrm>
                <a:prstGeom prst="rect">
                  <a:avLst/>
                </a:prstGeom>
                <a:solidFill>
                  <a:srgbClr val="C395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0" name="Rectangle 5528"/>
                <p:cNvSpPr>
                  <a:spLocks noChangeArrowheads="1"/>
                </p:cNvSpPr>
                <p:nvPr/>
              </p:nvSpPr>
              <p:spPr bwMode="auto">
                <a:xfrm>
                  <a:off x="4592" y="3108"/>
                  <a:ext cx="82" cy="8"/>
                </a:xfrm>
                <a:prstGeom prst="rect">
                  <a:avLst/>
                </a:prstGeom>
                <a:solidFill>
                  <a:srgbClr val="C493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1" name="Rectangle 5529"/>
                <p:cNvSpPr>
                  <a:spLocks noChangeArrowheads="1"/>
                </p:cNvSpPr>
                <p:nvPr/>
              </p:nvSpPr>
              <p:spPr bwMode="auto">
                <a:xfrm>
                  <a:off x="4592" y="3116"/>
                  <a:ext cx="82" cy="8"/>
                </a:xfrm>
                <a:prstGeom prst="rect">
                  <a:avLst/>
                </a:prstGeom>
                <a:solidFill>
                  <a:srgbClr val="C591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2" name="Rectangle 5530"/>
                <p:cNvSpPr>
                  <a:spLocks noChangeArrowheads="1"/>
                </p:cNvSpPr>
                <p:nvPr/>
              </p:nvSpPr>
              <p:spPr bwMode="auto">
                <a:xfrm>
                  <a:off x="4592" y="3124"/>
                  <a:ext cx="82" cy="9"/>
                </a:xfrm>
                <a:prstGeom prst="rect">
                  <a:avLst/>
                </a:prstGeom>
                <a:solidFill>
                  <a:srgbClr val="C68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3" name="Rectangle 5531"/>
                <p:cNvSpPr>
                  <a:spLocks noChangeArrowheads="1"/>
                </p:cNvSpPr>
                <p:nvPr/>
              </p:nvSpPr>
              <p:spPr bwMode="auto">
                <a:xfrm>
                  <a:off x="4592" y="3133"/>
                  <a:ext cx="82" cy="8"/>
                </a:xfrm>
                <a:prstGeom prst="rect">
                  <a:avLst/>
                </a:prstGeom>
                <a:solidFill>
                  <a:srgbClr val="C78D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4" name="Rectangle 5532"/>
                <p:cNvSpPr>
                  <a:spLocks noChangeArrowheads="1"/>
                </p:cNvSpPr>
                <p:nvPr/>
              </p:nvSpPr>
              <p:spPr bwMode="auto">
                <a:xfrm>
                  <a:off x="4592" y="3141"/>
                  <a:ext cx="82" cy="16"/>
                </a:xfrm>
                <a:prstGeom prst="rect">
                  <a:avLst/>
                </a:prstGeom>
                <a:solidFill>
                  <a:srgbClr val="C88B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5" name="Rectangle 5533"/>
                <p:cNvSpPr>
                  <a:spLocks noChangeArrowheads="1"/>
                </p:cNvSpPr>
                <p:nvPr/>
              </p:nvSpPr>
              <p:spPr bwMode="auto">
                <a:xfrm>
                  <a:off x="4592" y="3157"/>
                  <a:ext cx="82" cy="9"/>
                </a:xfrm>
                <a:prstGeom prst="rect">
                  <a:avLst/>
                </a:prstGeom>
                <a:solidFill>
                  <a:srgbClr val="C988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6" name="Rectangle 5534"/>
                <p:cNvSpPr>
                  <a:spLocks noChangeArrowheads="1"/>
                </p:cNvSpPr>
                <p:nvPr/>
              </p:nvSpPr>
              <p:spPr bwMode="auto">
                <a:xfrm>
                  <a:off x="4592" y="3166"/>
                  <a:ext cx="82" cy="8"/>
                </a:xfrm>
                <a:prstGeom prst="rect">
                  <a:avLst/>
                </a:prstGeom>
                <a:solidFill>
                  <a:srgbClr val="CA86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7" name="Rectangle 5535"/>
                <p:cNvSpPr>
                  <a:spLocks noChangeArrowheads="1"/>
                </p:cNvSpPr>
                <p:nvPr/>
              </p:nvSpPr>
              <p:spPr bwMode="auto">
                <a:xfrm>
                  <a:off x="4592" y="3174"/>
                  <a:ext cx="82" cy="8"/>
                </a:xfrm>
                <a:prstGeom prst="rect">
                  <a:avLst/>
                </a:prstGeom>
                <a:solidFill>
                  <a:srgbClr val="CA84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8" name="Rectangle 5536"/>
                <p:cNvSpPr>
                  <a:spLocks noChangeArrowheads="1"/>
                </p:cNvSpPr>
                <p:nvPr/>
              </p:nvSpPr>
              <p:spPr bwMode="auto">
                <a:xfrm>
                  <a:off x="4592" y="3182"/>
                  <a:ext cx="82" cy="17"/>
                </a:xfrm>
                <a:prstGeom prst="rect">
                  <a:avLst/>
                </a:prstGeom>
                <a:solidFill>
                  <a:srgbClr val="CB82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9" name="Rectangle 5537"/>
                <p:cNvSpPr>
                  <a:spLocks noChangeArrowheads="1"/>
                </p:cNvSpPr>
                <p:nvPr/>
              </p:nvSpPr>
              <p:spPr bwMode="auto">
                <a:xfrm>
                  <a:off x="4592" y="3199"/>
                  <a:ext cx="82" cy="8"/>
                </a:xfrm>
                <a:prstGeom prst="rect">
                  <a:avLst/>
                </a:prstGeom>
                <a:solidFill>
                  <a:srgbClr val="CD7E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0" name="Rectangle 5538"/>
                <p:cNvSpPr>
                  <a:spLocks noChangeArrowheads="1"/>
                </p:cNvSpPr>
                <p:nvPr/>
              </p:nvSpPr>
              <p:spPr bwMode="auto">
                <a:xfrm>
                  <a:off x="4592" y="3207"/>
                  <a:ext cx="82" cy="8"/>
                </a:xfrm>
                <a:prstGeom prst="rect">
                  <a:avLst/>
                </a:prstGeom>
                <a:solidFill>
                  <a:srgbClr val="CD7C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1" name="Rectangle 5539"/>
                <p:cNvSpPr>
                  <a:spLocks noChangeArrowheads="1"/>
                </p:cNvSpPr>
                <p:nvPr/>
              </p:nvSpPr>
              <p:spPr bwMode="auto">
                <a:xfrm>
                  <a:off x="4592" y="3215"/>
                  <a:ext cx="82" cy="8"/>
                </a:xfrm>
                <a:prstGeom prst="rect">
                  <a:avLst/>
                </a:prstGeom>
                <a:solidFill>
                  <a:srgbClr val="CE7A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2" name="Rectangle 5540"/>
                <p:cNvSpPr>
                  <a:spLocks noChangeArrowheads="1"/>
                </p:cNvSpPr>
                <p:nvPr/>
              </p:nvSpPr>
              <p:spPr bwMode="auto">
                <a:xfrm>
                  <a:off x="4592" y="3223"/>
                  <a:ext cx="82" cy="9"/>
                </a:xfrm>
                <a:prstGeom prst="rect">
                  <a:avLst/>
                </a:prstGeom>
                <a:solidFill>
                  <a:srgbClr val="CF78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3" name="Rectangle 5541"/>
                <p:cNvSpPr>
                  <a:spLocks noChangeArrowheads="1"/>
                </p:cNvSpPr>
                <p:nvPr/>
              </p:nvSpPr>
              <p:spPr bwMode="auto">
                <a:xfrm>
                  <a:off x="4592" y="3232"/>
                  <a:ext cx="82" cy="16"/>
                </a:xfrm>
                <a:prstGeom prst="rect">
                  <a:avLst/>
                </a:prstGeom>
                <a:solidFill>
                  <a:srgbClr val="D076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4" name="Rectangle 5542"/>
                <p:cNvSpPr>
                  <a:spLocks noChangeArrowheads="1"/>
                </p:cNvSpPr>
                <p:nvPr/>
              </p:nvSpPr>
              <p:spPr bwMode="auto">
                <a:xfrm>
                  <a:off x="4592" y="3248"/>
                  <a:ext cx="82" cy="8"/>
                </a:xfrm>
                <a:prstGeom prst="rect">
                  <a:avLst/>
                </a:prstGeom>
                <a:solidFill>
                  <a:srgbClr val="D173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5" name="Rectangle 5543"/>
                <p:cNvSpPr>
                  <a:spLocks noChangeArrowheads="1"/>
                </p:cNvSpPr>
                <p:nvPr/>
              </p:nvSpPr>
              <p:spPr bwMode="auto">
                <a:xfrm>
                  <a:off x="4592" y="3256"/>
                  <a:ext cx="82" cy="9"/>
                </a:xfrm>
                <a:prstGeom prst="rect">
                  <a:avLst/>
                </a:prstGeom>
                <a:solidFill>
                  <a:srgbClr val="D271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6" name="Rectangle 5544"/>
                <p:cNvSpPr>
                  <a:spLocks noChangeArrowheads="1"/>
                </p:cNvSpPr>
                <p:nvPr/>
              </p:nvSpPr>
              <p:spPr bwMode="auto">
                <a:xfrm>
                  <a:off x="4592" y="3265"/>
                  <a:ext cx="82" cy="8"/>
                </a:xfrm>
                <a:prstGeom prst="rect">
                  <a:avLst/>
                </a:prstGeom>
                <a:solidFill>
                  <a:srgbClr val="D36F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7" name="Rectangle 5545"/>
                <p:cNvSpPr>
                  <a:spLocks noChangeArrowheads="1"/>
                </p:cNvSpPr>
                <p:nvPr/>
              </p:nvSpPr>
              <p:spPr bwMode="auto">
                <a:xfrm>
                  <a:off x="4592" y="3273"/>
                  <a:ext cx="82" cy="8"/>
                </a:xfrm>
                <a:prstGeom prst="rect">
                  <a:avLst/>
                </a:prstGeom>
                <a:solidFill>
                  <a:srgbClr val="D46D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8" name="Rectangle 5546"/>
                <p:cNvSpPr>
                  <a:spLocks noChangeArrowheads="1"/>
                </p:cNvSpPr>
                <p:nvPr/>
              </p:nvSpPr>
              <p:spPr bwMode="auto">
                <a:xfrm>
                  <a:off x="4592" y="3281"/>
                  <a:ext cx="82" cy="17"/>
                </a:xfrm>
                <a:prstGeom prst="rect">
                  <a:avLst/>
                </a:prstGeom>
                <a:solidFill>
                  <a:srgbClr val="D46B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9" name="Rectangle 5547"/>
                <p:cNvSpPr>
                  <a:spLocks noChangeArrowheads="1"/>
                </p:cNvSpPr>
                <p:nvPr/>
              </p:nvSpPr>
              <p:spPr bwMode="auto">
                <a:xfrm>
                  <a:off x="4592" y="3298"/>
                  <a:ext cx="82" cy="8"/>
                </a:xfrm>
                <a:prstGeom prst="rect">
                  <a:avLst/>
                </a:prstGeom>
                <a:solidFill>
                  <a:srgbClr val="D66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0" name="Rectangle 5548"/>
                <p:cNvSpPr>
                  <a:spLocks noChangeArrowheads="1"/>
                </p:cNvSpPr>
                <p:nvPr/>
              </p:nvSpPr>
              <p:spPr bwMode="auto">
                <a:xfrm>
                  <a:off x="4592" y="3306"/>
                  <a:ext cx="82" cy="8"/>
                </a:xfrm>
                <a:prstGeom prst="rect">
                  <a:avLst/>
                </a:prstGeom>
                <a:solidFill>
                  <a:srgbClr val="D765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1" name="Rectangle 5549"/>
                <p:cNvSpPr>
                  <a:spLocks noChangeArrowheads="1"/>
                </p:cNvSpPr>
                <p:nvPr/>
              </p:nvSpPr>
              <p:spPr bwMode="auto">
                <a:xfrm>
                  <a:off x="4592" y="3314"/>
                  <a:ext cx="82" cy="8"/>
                </a:xfrm>
                <a:prstGeom prst="rect">
                  <a:avLst/>
                </a:prstGeom>
                <a:solidFill>
                  <a:srgbClr val="D763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2" name="Rectangle 5550"/>
                <p:cNvSpPr>
                  <a:spLocks noChangeArrowheads="1"/>
                </p:cNvSpPr>
                <p:nvPr/>
              </p:nvSpPr>
              <p:spPr bwMode="auto">
                <a:xfrm>
                  <a:off x="4592" y="3322"/>
                  <a:ext cx="82" cy="9"/>
                </a:xfrm>
                <a:prstGeom prst="rect">
                  <a:avLst/>
                </a:prstGeom>
                <a:solidFill>
                  <a:srgbClr val="D861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3" name="Rectangle 5551"/>
                <p:cNvSpPr>
                  <a:spLocks noChangeArrowheads="1"/>
                </p:cNvSpPr>
                <p:nvPr/>
              </p:nvSpPr>
              <p:spPr bwMode="auto">
                <a:xfrm>
                  <a:off x="4592" y="3331"/>
                  <a:ext cx="82" cy="16"/>
                </a:xfrm>
                <a:prstGeom prst="rect">
                  <a:avLst/>
                </a:prstGeom>
                <a:solidFill>
                  <a:srgbClr val="D95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4" name="Rectangle 5552"/>
                <p:cNvSpPr>
                  <a:spLocks noChangeArrowheads="1"/>
                </p:cNvSpPr>
                <p:nvPr/>
              </p:nvSpPr>
              <p:spPr bwMode="auto">
                <a:xfrm>
                  <a:off x="4592" y="3347"/>
                  <a:ext cx="82" cy="9"/>
                </a:xfrm>
                <a:prstGeom prst="rect">
                  <a:avLst/>
                </a:prstGeom>
                <a:solidFill>
                  <a:srgbClr val="DA5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5" name="Rectangle 5553"/>
                <p:cNvSpPr>
                  <a:spLocks noChangeArrowheads="1"/>
                </p:cNvSpPr>
                <p:nvPr/>
              </p:nvSpPr>
              <p:spPr bwMode="auto">
                <a:xfrm>
                  <a:off x="4592" y="3356"/>
                  <a:ext cx="82" cy="8"/>
                </a:xfrm>
                <a:prstGeom prst="rect">
                  <a:avLst/>
                </a:prstGeom>
                <a:solidFill>
                  <a:srgbClr val="DB5A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6" name="Rectangle 5554"/>
                <p:cNvSpPr>
                  <a:spLocks noChangeArrowheads="1"/>
                </p:cNvSpPr>
                <p:nvPr/>
              </p:nvSpPr>
              <p:spPr bwMode="auto">
                <a:xfrm>
                  <a:off x="4592" y="3364"/>
                  <a:ext cx="82" cy="8"/>
                </a:xfrm>
                <a:prstGeom prst="rect">
                  <a:avLst/>
                </a:prstGeom>
                <a:solidFill>
                  <a:srgbClr val="DC58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7" name="Rectangle 5555"/>
                <p:cNvSpPr>
                  <a:spLocks noChangeArrowheads="1"/>
                </p:cNvSpPr>
                <p:nvPr/>
              </p:nvSpPr>
              <p:spPr bwMode="auto">
                <a:xfrm>
                  <a:off x="4592" y="3372"/>
                  <a:ext cx="82" cy="8"/>
                </a:xfrm>
                <a:prstGeom prst="rect">
                  <a:avLst/>
                </a:prstGeom>
                <a:solidFill>
                  <a:srgbClr val="DD56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8" name="Rectangle 5556"/>
                <p:cNvSpPr>
                  <a:spLocks noChangeArrowheads="1"/>
                </p:cNvSpPr>
                <p:nvPr/>
              </p:nvSpPr>
              <p:spPr bwMode="auto">
                <a:xfrm>
                  <a:off x="4592" y="3380"/>
                  <a:ext cx="82" cy="17"/>
                </a:xfrm>
                <a:prstGeom prst="rect">
                  <a:avLst/>
                </a:prstGeom>
                <a:solidFill>
                  <a:srgbClr val="DE54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9" name="Rectangle 5557"/>
                <p:cNvSpPr>
                  <a:spLocks noChangeArrowheads="1"/>
                </p:cNvSpPr>
                <p:nvPr/>
              </p:nvSpPr>
              <p:spPr bwMode="auto">
                <a:xfrm>
                  <a:off x="4592" y="3397"/>
                  <a:ext cx="82" cy="8"/>
                </a:xfrm>
                <a:prstGeom prst="rect">
                  <a:avLst/>
                </a:prstGeom>
                <a:solidFill>
                  <a:srgbClr val="DF50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0" name="Rectangle 5558"/>
                <p:cNvSpPr>
                  <a:spLocks noChangeArrowheads="1"/>
                </p:cNvSpPr>
                <p:nvPr/>
              </p:nvSpPr>
              <p:spPr bwMode="auto">
                <a:xfrm>
                  <a:off x="4592" y="3405"/>
                  <a:ext cx="82" cy="8"/>
                </a:xfrm>
                <a:prstGeom prst="rect">
                  <a:avLst/>
                </a:prstGeom>
                <a:solidFill>
                  <a:srgbClr val="E04E5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1" name="Rectangle 5559"/>
                <p:cNvSpPr>
                  <a:spLocks noChangeArrowheads="1"/>
                </p:cNvSpPr>
                <p:nvPr/>
              </p:nvSpPr>
              <p:spPr bwMode="auto">
                <a:xfrm>
                  <a:off x="4592" y="3413"/>
                  <a:ext cx="82" cy="9"/>
                </a:xfrm>
                <a:prstGeom prst="rect">
                  <a:avLst/>
                </a:prstGeom>
                <a:solidFill>
                  <a:srgbClr val="E14C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2" name="Rectangle 5560"/>
                <p:cNvSpPr>
                  <a:spLocks noChangeArrowheads="1"/>
                </p:cNvSpPr>
                <p:nvPr/>
              </p:nvSpPr>
              <p:spPr bwMode="auto">
                <a:xfrm>
                  <a:off x="4592" y="3422"/>
                  <a:ext cx="82" cy="8"/>
                </a:xfrm>
                <a:prstGeom prst="rect">
                  <a:avLst/>
                </a:prstGeom>
                <a:solidFill>
                  <a:srgbClr val="E14A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3" name="Rectangle 5561"/>
                <p:cNvSpPr>
                  <a:spLocks noChangeArrowheads="1"/>
                </p:cNvSpPr>
                <p:nvPr/>
              </p:nvSpPr>
              <p:spPr bwMode="auto">
                <a:xfrm>
                  <a:off x="4592" y="3430"/>
                  <a:ext cx="82" cy="16"/>
                </a:xfrm>
                <a:prstGeom prst="rect">
                  <a:avLst/>
                </a:prstGeom>
                <a:solidFill>
                  <a:srgbClr val="E248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4" name="Rectangle 5562"/>
                <p:cNvSpPr>
                  <a:spLocks noChangeArrowheads="1"/>
                </p:cNvSpPr>
                <p:nvPr/>
              </p:nvSpPr>
              <p:spPr bwMode="auto">
                <a:xfrm>
                  <a:off x="4592" y="3446"/>
                  <a:ext cx="82" cy="9"/>
                </a:xfrm>
                <a:prstGeom prst="rect">
                  <a:avLst/>
                </a:prstGeom>
                <a:solidFill>
                  <a:srgbClr val="E345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5" name="Rectangle 5563"/>
                <p:cNvSpPr>
                  <a:spLocks noChangeArrowheads="1"/>
                </p:cNvSpPr>
                <p:nvPr/>
              </p:nvSpPr>
              <p:spPr bwMode="auto">
                <a:xfrm>
                  <a:off x="4592" y="3455"/>
                  <a:ext cx="82" cy="8"/>
                </a:xfrm>
                <a:prstGeom prst="rect">
                  <a:avLst/>
                </a:prstGeom>
                <a:solidFill>
                  <a:srgbClr val="E443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6" name="Rectangle 5564"/>
                <p:cNvSpPr>
                  <a:spLocks noChangeArrowheads="1"/>
                </p:cNvSpPr>
                <p:nvPr/>
              </p:nvSpPr>
              <p:spPr bwMode="auto">
                <a:xfrm>
                  <a:off x="4592" y="3463"/>
                  <a:ext cx="82" cy="8"/>
                </a:xfrm>
                <a:prstGeom prst="rect">
                  <a:avLst/>
                </a:prstGeom>
                <a:solidFill>
                  <a:srgbClr val="E541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7" name="Rectangle 5565"/>
                <p:cNvSpPr>
                  <a:spLocks noChangeArrowheads="1"/>
                </p:cNvSpPr>
                <p:nvPr/>
              </p:nvSpPr>
              <p:spPr bwMode="auto">
                <a:xfrm>
                  <a:off x="4592" y="3471"/>
                  <a:ext cx="82" cy="17"/>
                </a:xfrm>
                <a:prstGeom prst="rect">
                  <a:avLst/>
                </a:prstGeom>
                <a:solidFill>
                  <a:srgbClr val="E63F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8" name="Rectangle 5566"/>
                <p:cNvSpPr>
                  <a:spLocks noChangeArrowheads="1"/>
                </p:cNvSpPr>
                <p:nvPr/>
              </p:nvSpPr>
              <p:spPr bwMode="auto">
                <a:xfrm>
                  <a:off x="4592" y="3488"/>
                  <a:ext cx="82" cy="8"/>
                </a:xfrm>
                <a:prstGeom prst="rect">
                  <a:avLst/>
                </a:prstGeom>
                <a:solidFill>
                  <a:srgbClr val="E73C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9" name="Rectangle 5567"/>
                <p:cNvSpPr>
                  <a:spLocks noChangeArrowheads="1"/>
                </p:cNvSpPr>
                <p:nvPr/>
              </p:nvSpPr>
              <p:spPr bwMode="auto">
                <a:xfrm>
                  <a:off x="4592" y="3496"/>
                  <a:ext cx="82" cy="8"/>
                </a:xfrm>
                <a:prstGeom prst="rect">
                  <a:avLst/>
                </a:prstGeom>
                <a:solidFill>
                  <a:srgbClr val="E839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0" name="Rectangle 5568"/>
                <p:cNvSpPr>
                  <a:spLocks noChangeArrowheads="1"/>
                </p:cNvSpPr>
                <p:nvPr/>
              </p:nvSpPr>
              <p:spPr bwMode="auto">
                <a:xfrm>
                  <a:off x="4592" y="3504"/>
                  <a:ext cx="82" cy="8"/>
                </a:xfrm>
                <a:prstGeom prst="rect">
                  <a:avLst/>
                </a:prstGeom>
                <a:solidFill>
                  <a:srgbClr val="E937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1" name="Rectangle 5569"/>
                <p:cNvSpPr>
                  <a:spLocks noChangeArrowheads="1"/>
                </p:cNvSpPr>
                <p:nvPr/>
              </p:nvSpPr>
              <p:spPr bwMode="auto">
                <a:xfrm>
                  <a:off x="4592" y="3512"/>
                  <a:ext cx="82" cy="9"/>
                </a:xfrm>
                <a:prstGeom prst="rect">
                  <a:avLst/>
                </a:prstGeom>
                <a:solidFill>
                  <a:srgbClr val="EA35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2" name="Rectangle 5570"/>
                <p:cNvSpPr>
                  <a:spLocks noChangeArrowheads="1"/>
                </p:cNvSpPr>
                <p:nvPr/>
              </p:nvSpPr>
              <p:spPr bwMode="auto">
                <a:xfrm>
                  <a:off x="4592" y="3521"/>
                  <a:ext cx="82" cy="16"/>
                </a:xfrm>
                <a:prstGeom prst="rect">
                  <a:avLst/>
                </a:prstGeom>
                <a:solidFill>
                  <a:srgbClr val="EB33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3" name="Rectangle 5571"/>
                <p:cNvSpPr>
                  <a:spLocks noChangeArrowheads="1"/>
                </p:cNvSpPr>
                <p:nvPr/>
              </p:nvSpPr>
              <p:spPr bwMode="auto">
                <a:xfrm>
                  <a:off x="4592" y="3537"/>
                  <a:ext cx="82" cy="8"/>
                </a:xfrm>
                <a:prstGeom prst="rect">
                  <a:avLst/>
                </a:prstGeom>
                <a:solidFill>
                  <a:srgbClr val="EC30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4" name="Rectangle 5572"/>
                <p:cNvSpPr>
                  <a:spLocks noChangeArrowheads="1"/>
                </p:cNvSpPr>
                <p:nvPr/>
              </p:nvSpPr>
              <p:spPr bwMode="auto">
                <a:xfrm>
                  <a:off x="4592" y="3545"/>
                  <a:ext cx="82" cy="9"/>
                </a:xfrm>
                <a:prstGeom prst="rect">
                  <a:avLst/>
                </a:prstGeom>
                <a:solidFill>
                  <a:srgbClr val="ED2E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5" name="Rectangle 5573"/>
                <p:cNvSpPr>
                  <a:spLocks noChangeArrowheads="1"/>
                </p:cNvSpPr>
                <p:nvPr/>
              </p:nvSpPr>
              <p:spPr bwMode="auto">
                <a:xfrm>
                  <a:off x="4592" y="3554"/>
                  <a:ext cx="82" cy="8"/>
                </a:xfrm>
                <a:prstGeom prst="rect">
                  <a:avLst/>
                </a:prstGeom>
                <a:solidFill>
                  <a:srgbClr val="ED2C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6" name="Rectangle 5574"/>
                <p:cNvSpPr>
                  <a:spLocks noChangeArrowheads="1"/>
                </p:cNvSpPr>
                <p:nvPr/>
              </p:nvSpPr>
              <p:spPr bwMode="auto">
                <a:xfrm>
                  <a:off x="4592" y="3562"/>
                  <a:ext cx="82" cy="8"/>
                </a:xfrm>
                <a:prstGeom prst="rect">
                  <a:avLst/>
                </a:prstGeom>
                <a:solidFill>
                  <a:srgbClr val="EE2A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7" name="Rectangle 5575"/>
                <p:cNvSpPr>
                  <a:spLocks noChangeArrowheads="1"/>
                </p:cNvSpPr>
                <p:nvPr/>
              </p:nvSpPr>
              <p:spPr bwMode="auto">
                <a:xfrm>
                  <a:off x="4592" y="3570"/>
                  <a:ext cx="82" cy="17"/>
                </a:xfrm>
                <a:prstGeom prst="rect">
                  <a:avLst/>
                </a:prstGeom>
                <a:solidFill>
                  <a:srgbClr val="EF28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8" name="Rectangle 5576"/>
                <p:cNvSpPr>
                  <a:spLocks noChangeArrowheads="1"/>
                </p:cNvSpPr>
                <p:nvPr/>
              </p:nvSpPr>
              <p:spPr bwMode="auto">
                <a:xfrm>
                  <a:off x="4592" y="3587"/>
                  <a:ext cx="82" cy="8"/>
                </a:xfrm>
                <a:prstGeom prst="rect">
                  <a:avLst/>
                </a:prstGeom>
                <a:solidFill>
                  <a:srgbClr val="F025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9" name="Rectangle 5577"/>
                <p:cNvSpPr>
                  <a:spLocks noChangeArrowheads="1"/>
                </p:cNvSpPr>
                <p:nvPr/>
              </p:nvSpPr>
              <p:spPr bwMode="auto">
                <a:xfrm>
                  <a:off x="4592" y="3595"/>
                  <a:ext cx="82" cy="8"/>
                </a:xfrm>
                <a:prstGeom prst="rect">
                  <a:avLst/>
                </a:prstGeom>
                <a:solidFill>
                  <a:srgbClr val="F122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0" name="Rectangle 5578"/>
                <p:cNvSpPr>
                  <a:spLocks noChangeArrowheads="1"/>
                </p:cNvSpPr>
                <p:nvPr/>
              </p:nvSpPr>
              <p:spPr bwMode="auto">
                <a:xfrm>
                  <a:off x="4592" y="3603"/>
                  <a:ext cx="82" cy="9"/>
                </a:xfrm>
                <a:prstGeom prst="rect">
                  <a:avLst/>
                </a:prstGeom>
                <a:solidFill>
                  <a:srgbClr val="F220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1" name="Rectangle 5579"/>
                <p:cNvSpPr>
                  <a:spLocks noChangeArrowheads="1"/>
                </p:cNvSpPr>
                <p:nvPr/>
              </p:nvSpPr>
              <p:spPr bwMode="auto">
                <a:xfrm>
                  <a:off x="4592" y="3612"/>
                  <a:ext cx="82" cy="8"/>
                </a:xfrm>
                <a:prstGeom prst="rect">
                  <a:avLst/>
                </a:prstGeom>
                <a:solidFill>
                  <a:srgbClr val="F31E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2" name="Rectangle 5580"/>
                <p:cNvSpPr>
                  <a:spLocks noChangeArrowheads="1"/>
                </p:cNvSpPr>
                <p:nvPr/>
              </p:nvSpPr>
              <p:spPr bwMode="auto">
                <a:xfrm>
                  <a:off x="4592" y="3620"/>
                  <a:ext cx="82" cy="16"/>
                </a:xfrm>
                <a:prstGeom prst="rect">
                  <a:avLst/>
                </a:prstGeom>
                <a:solidFill>
                  <a:srgbClr val="F41C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3" name="Rectangle 5581"/>
                <p:cNvSpPr>
                  <a:spLocks noChangeArrowheads="1"/>
                </p:cNvSpPr>
                <p:nvPr/>
              </p:nvSpPr>
              <p:spPr bwMode="auto">
                <a:xfrm>
                  <a:off x="4592" y="3636"/>
                  <a:ext cx="82" cy="9"/>
                </a:xfrm>
                <a:prstGeom prst="rect">
                  <a:avLst/>
                </a:prstGeom>
                <a:solidFill>
                  <a:srgbClr val="F519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4" name="Rectangle 5582"/>
                <p:cNvSpPr>
                  <a:spLocks noChangeArrowheads="1"/>
                </p:cNvSpPr>
                <p:nvPr/>
              </p:nvSpPr>
              <p:spPr bwMode="auto">
                <a:xfrm>
                  <a:off x="4592" y="3645"/>
                  <a:ext cx="82" cy="8"/>
                </a:xfrm>
                <a:prstGeom prst="rect">
                  <a:avLst/>
                </a:prstGeom>
                <a:solidFill>
                  <a:srgbClr val="F617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5" name="Rectangle 5583"/>
                <p:cNvSpPr>
                  <a:spLocks noChangeArrowheads="1"/>
                </p:cNvSpPr>
                <p:nvPr/>
              </p:nvSpPr>
              <p:spPr bwMode="auto">
                <a:xfrm>
                  <a:off x="4592" y="3653"/>
                  <a:ext cx="82" cy="8"/>
                </a:xfrm>
                <a:prstGeom prst="rect">
                  <a:avLst/>
                </a:prstGeom>
                <a:solidFill>
                  <a:srgbClr val="F715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6" name="Rectangle 5584"/>
                <p:cNvSpPr>
                  <a:spLocks noChangeArrowheads="1"/>
                </p:cNvSpPr>
                <p:nvPr/>
              </p:nvSpPr>
              <p:spPr bwMode="auto">
                <a:xfrm>
                  <a:off x="4592" y="3661"/>
                  <a:ext cx="82" cy="8"/>
                </a:xfrm>
                <a:prstGeom prst="rect">
                  <a:avLst/>
                </a:prstGeom>
                <a:solidFill>
                  <a:srgbClr val="F713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7" name="Rectangle 5585"/>
                <p:cNvSpPr>
                  <a:spLocks noChangeArrowheads="1"/>
                </p:cNvSpPr>
                <p:nvPr/>
              </p:nvSpPr>
              <p:spPr bwMode="auto">
                <a:xfrm>
                  <a:off x="4592" y="3669"/>
                  <a:ext cx="82" cy="17"/>
                </a:xfrm>
                <a:prstGeom prst="rect">
                  <a:avLst/>
                </a:prstGeom>
                <a:solidFill>
                  <a:srgbClr val="F811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8" name="Rectangle 5586"/>
                <p:cNvSpPr>
                  <a:spLocks noChangeArrowheads="1"/>
                </p:cNvSpPr>
                <p:nvPr/>
              </p:nvSpPr>
              <p:spPr bwMode="auto">
                <a:xfrm>
                  <a:off x="4592" y="3686"/>
                  <a:ext cx="82" cy="8"/>
                </a:xfrm>
                <a:prstGeom prst="rect">
                  <a:avLst/>
                </a:prstGeom>
                <a:solidFill>
                  <a:srgbClr val="FA0E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9" name="Rectangle 5587"/>
                <p:cNvSpPr>
                  <a:spLocks noChangeArrowheads="1"/>
                </p:cNvSpPr>
                <p:nvPr/>
              </p:nvSpPr>
              <p:spPr bwMode="auto">
                <a:xfrm>
                  <a:off x="4592" y="3694"/>
                  <a:ext cx="82" cy="8"/>
                </a:xfrm>
                <a:prstGeom prst="rect">
                  <a:avLst/>
                </a:prstGeom>
                <a:solidFill>
                  <a:srgbClr val="FA0B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0" name="Rectangle 5588"/>
                <p:cNvSpPr>
                  <a:spLocks noChangeArrowheads="1"/>
                </p:cNvSpPr>
                <p:nvPr/>
              </p:nvSpPr>
              <p:spPr bwMode="auto">
                <a:xfrm>
                  <a:off x="4592" y="3702"/>
                  <a:ext cx="82" cy="9"/>
                </a:xfrm>
                <a:prstGeom prst="rect">
                  <a:avLst/>
                </a:prstGeom>
                <a:solidFill>
                  <a:srgbClr val="FB09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1" name="Rectangle 5589"/>
                <p:cNvSpPr>
                  <a:spLocks noChangeArrowheads="1"/>
                </p:cNvSpPr>
                <p:nvPr/>
              </p:nvSpPr>
              <p:spPr bwMode="auto">
                <a:xfrm>
                  <a:off x="4592" y="3711"/>
                  <a:ext cx="82" cy="8"/>
                </a:xfrm>
                <a:prstGeom prst="rect">
                  <a:avLst/>
                </a:prstGeom>
                <a:solidFill>
                  <a:srgbClr val="FC070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2" name="Rectangle 5590"/>
                <p:cNvSpPr>
                  <a:spLocks noChangeArrowheads="1"/>
                </p:cNvSpPr>
                <p:nvPr/>
              </p:nvSpPr>
              <p:spPr bwMode="auto">
                <a:xfrm>
                  <a:off x="4592" y="3719"/>
                  <a:ext cx="82" cy="16"/>
                </a:xfrm>
                <a:prstGeom prst="rect">
                  <a:avLst/>
                </a:prstGeom>
                <a:solidFill>
                  <a:srgbClr val="FD05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3" name="Rectangle 5591"/>
                <p:cNvSpPr>
                  <a:spLocks noChangeArrowheads="1"/>
                </p:cNvSpPr>
                <p:nvPr/>
              </p:nvSpPr>
              <p:spPr bwMode="auto">
                <a:xfrm>
                  <a:off x="4592" y="3735"/>
                  <a:ext cx="82" cy="9"/>
                </a:xfrm>
                <a:prstGeom prst="rect">
                  <a:avLst/>
                </a:prstGeom>
                <a:solidFill>
                  <a:srgbClr val="FE020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4" name="Rectangle 5592"/>
                <p:cNvSpPr>
                  <a:spLocks noChangeArrowheads="1"/>
                </p:cNvSpPr>
                <p:nvPr/>
              </p:nvSpPr>
              <p:spPr bwMode="auto">
                <a:xfrm>
                  <a:off x="4764" y="2629"/>
                  <a:ext cx="90" cy="16"/>
                </a:xfrm>
                <a:prstGeom prst="rect">
                  <a:avLst/>
                </a:prstGeom>
                <a:solidFill>
                  <a:srgbClr val="CAD9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5" name="Rectangle 5593"/>
                <p:cNvSpPr>
                  <a:spLocks noChangeArrowheads="1"/>
                </p:cNvSpPr>
                <p:nvPr/>
              </p:nvSpPr>
              <p:spPr bwMode="auto">
                <a:xfrm>
                  <a:off x="4764" y="2645"/>
                  <a:ext cx="90" cy="9"/>
                </a:xfrm>
                <a:prstGeom prst="rect">
                  <a:avLst/>
                </a:prstGeom>
                <a:solidFill>
                  <a:srgbClr val="C8D7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6" name="Rectangle 5594"/>
                <p:cNvSpPr>
                  <a:spLocks noChangeArrowheads="1"/>
                </p:cNvSpPr>
                <p:nvPr/>
              </p:nvSpPr>
              <p:spPr bwMode="auto">
                <a:xfrm>
                  <a:off x="4764" y="2654"/>
                  <a:ext cx="90" cy="24"/>
                </a:xfrm>
                <a:prstGeom prst="rect">
                  <a:avLst/>
                </a:prstGeom>
                <a:solidFill>
                  <a:srgbClr val="C6D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7" name="Rectangle 5595"/>
                <p:cNvSpPr>
                  <a:spLocks noChangeArrowheads="1"/>
                </p:cNvSpPr>
                <p:nvPr/>
              </p:nvSpPr>
              <p:spPr bwMode="auto">
                <a:xfrm>
                  <a:off x="4764" y="2678"/>
                  <a:ext cx="90" cy="17"/>
                </a:xfrm>
                <a:prstGeom prst="rect">
                  <a:avLst/>
                </a:prstGeom>
                <a:solidFill>
                  <a:srgbClr val="C3D4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54" name="Group 5797"/>
              <p:cNvGrpSpPr>
                <a:grpSpLocks/>
              </p:cNvGrpSpPr>
              <p:nvPr/>
            </p:nvGrpSpPr>
            <p:grpSpPr bwMode="auto">
              <a:xfrm>
                <a:off x="7517879" y="3812530"/>
                <a:ext cx="386988" cy="1855630"/>
                <a:chOff x="4764" y="2678"/>
                <a:chExt cx="261" cy="1066"/>
              </a:xfrm>
            </p:grpSpPr>
            <p:sp>
              <p:nvSpPr>
                <p:cNvPr id="3478" name="Rectangle 5597"/>
                <p:cNvSpPr>
                  <a:spLocks noChangeArrowheads="1"/>
                </p:cNvSpPr>
                <p:nvPr/>
              </p:nvSpPr>
              <p:spPr bwMode="auto">
                <a:xfrm>
                  <a:off x="4764" y="2695"/>
                  <a:ext cx="90" cy="16"/>
                </a:xfrm>
                <a:prstGeom prst="rect">
                  <a:avLst/>
                </a:prstGeom>
                <a:solidFill>
                  <a:srgbClr val="C1D2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9" name="Rectangle 5598"/>
                <p:cNvSpPr>
                  <a:spLocks noChangeArrowheads="1"/>
                </p:cNvSpPr>
                <p:nvPr/>
              </p:nvSpPr>
              <p:spPr bwMode="auto">
                <a:xfrm>
                  <a:off x="4764" y="2711"/>
                  <a:ext cx="90" cy="9"/>
                </a:xfrm>
                <a:prstGeom prst="rect">
                  <a:avLst/>
                </a:prstGeom>
                <a:solidFill>
                  <a:srgbClr val="BFD1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0" name="Rectangle 5599"/>
                <p:cNvSpPr>
                  <a:spLocks noChangeArrowheads="1"/>
                </p:cNvSpPr>
                <p:nvPr/>
              </p:nvSpPr>
              <p:spPr bwMode="auto">
                <a:xfrm>
                  <a:off x="4764" y="2720"/>
                  <a:ext cx="90" cy="16"/>
                </a:xfrm>
                <a:prstGeom prst="rect">
                  <a:avLst/>
                </a:prstGeom>
                <a:solidFill>
                  <a:srgbClr val="BDD0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1" name="Rectangle 5600"/>
                <p:cNvSpPr>
                  <a:spLocks noChangeArrowheads="1"/>
                </p:cNvSpPr>
                <p:nvPr/>
              </p:nvSpPr>
              <p:spPr bwMode="auto">
                <a:xfrm>
                  <a:off x="4764" y="2736"/>
                  <a:ext cx="90" cy="17"/>
                </a:xfrm>
                <a:prstGeom prst="rect">
                  <a:avLst/>
                </a:prstGeom>
                <a:solidFill>
                  <a:srgbClr val="BBCE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2" name="Rectangle 5601"/>
                <p:cNvSpPr>
                  <a:spLocks noChangeArrowheads="1"/>
                </p:cNvSpPr>
                <p:nvPr/>
              </p:nvSpPr>
              <p:spPr bwMode="auto">
                <a:xfrm>
                  <a:off x="4764" y="2753"/>
                  <a:ext cx="90" cy="16"/>
                </a:xfrm>
                <a:prstGeom prst="rect">
                  <a:avLst/>
                </a:prstGeom>
                <a:solidFill>
                  <a:srgbClr val="B9CD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3" name="Rectangle 5602"/>
                <p:cNvSpPr>
                  <a:spLocks noChangeArrowheads="1"/>
                </p:cNvSpPr>
                <p:nvPr/>
              </p:nvSpPr>
              <p:spPr bwMode="auto">
                <a:xfrm>
                  <a:off x="4764" y="2769"/>
                  <a:ext cx="90" cy="17"/>
                </a:xfrm>
                <a:prstGeom prst="rect">
                  <a:avLst/>
                </a:prstGeom>
                <a:solidFill>
                  <a:srgbClr val="B7CB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4" name="Rectangle 5603"/>
                <p:cNvSpPr>
                  <a:spLocks noChangeArrowheads="1"/>
                </p:cNvSpPr>
                <p:nvPr/>
              </p:nvSpPr>
              <p:spPr bwMode="auto">
                <a:xfrm>
                  <a:off x="4764" y="2786"/>
                  <a:ext cx="90" cy="16"/>
                </a:xfrm>
                <a:prstGeom prst="rect">
                  <a:avLst/>
                </a:prstGeom>
                <a:solidFill>
                  <a:srgbClr val="B4C9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5" name="Rectangle 5604"/>
                <p:cNvSpPr>
                  <a:spLocks noChangeArrowheads="1"/>
                </p:cNvSpPr>
                <p:nvPr/>
              </p:nvSpPr>
              <p:spPr bwMode="auto">
                <a:xfrm>
                  <a:off x="4764" y="2802"/>
                  <a:ext cx="90" cy="17"/>
                </a:xfrm>
                <a:prstGeom prst="rect">
                  <a:avLst/>
                </a:prstGeom>
                <a:solidFill>
                  <a:srgbClr val="B2C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6" name="Rectangle 5605"/>
                <p:cNvSpPr>
                  <a:spLocks noChangeArrowheads="1"/>
                </p:cNvSpPr>
                <p:nvPr/>
              </p:nvSpPr>
              <p:spPr bwMode="auto">
                <a:xfrm>
                  <a:off x="4764" y="2819"/>
                  <a:ext cx="90" cy="107"/>
                </a:xfrm>
                <a:prstGeom prst="rect">
                  <a:avLst/>
                </a:prstGeom>
                <a:solidFill>
                  <a:srgbClr val="B0C6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7" name="Rectangle 5606"/>
                <p:cNvSpPr>
                  <a:spLocks noChangeArrowheads="1"/>
                </p:cNvSpPr>
                <p:nvPr/>
              </p:nvSpPr>
              <p:spPr bwMode="auto">
                <a:xfrm>
                  <a:off x="4764" y="2926"/>
                  <a:ext cx="90" cy="8"/>
                </a:xfrm>
                <a:prstGeom prst="rect">
                  <a:avLst/>
                </a:prstGeom>
                <a:solidFill>
                  <a:srgbClr val="B1C4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8" name="Rectangle 5607"/>
                <p:cNvSpPr>
                  <a:spLocks noChangeArrowheads="1"/>
                </p:cNvSpPr>
                <p:nvPr/>
              </p:nvSpPr>
              <p:spPr bwMode="auto">
                <a:xfrm>
                  <a:off x="4764" y="2934"/>
                  <a:ext cx="90" cy="9"/>
                </a:xfrm>
                <a:prstGeom prst="rect">
                  <a:avLst/>
                </a:prstGeom>
                <a:solidFill>
                  <a:srgbClr val="B1C2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9" name="Rectangle 5608"/>
                <p:cNvSpPr>
                  <a:spLocks noChangeArrowheads="1"/>
                </p:cNvSpPr>
                <p:nvPr/>
              </p:nvSpPr>
              <p:spPr bwMode="auto">
                <a:xfrm>
                  <a:off x="4764" y="2943"/>
                  <a:ext cx="90" cy="8"/>
                </a:xfrm>
                <a:prstGeom prst="rect">
                  <a:avLst/>
                </a:prstGeom>
                <a:solidFill>
                  <a:srgbClr val="B2C0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0" name="Rectangle 5609"/>
                <p:cNvSpPr>
                  <a:spLocks noChangeArrowheads="1"/>
                </p:cNvSpPr>
                <p:nvPr/>
              </p:nvSpPr>
              <p:spPr bwMode="auto">
                <a:xfrm>
                  <a:off x="4764" y="2951"/>
                  <a:ext cx="90" cy="8"/>
                </a:xfrm>
                <a:prstGeom prst="rect">
                  <a:avLst/>
                </a:prstGeom>
                <a:solidFill>
                  <a:srgbClr val="B3BE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1" name="Rectangle 5610"/>
                <p:cNvSpPr>
                  <a:spLocks noChangeArrowheads="1"/>
                </p:cNvSpPr>
                <p:nvPr/>
              </p:nvSpPr>
              <p:spPr bwMode="auto">
                <a:xfrm>
                  <a:off x="4764" y="2959"/>
                  <a:ext cx="90" cy="8"/>
                </a:xfrm>
                <a:prstGeom prst="rect">
                  <a:avLst/>
                </a:prstGeom>
                <a:solidFill>
                  <a:srgbClr val="B4BC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2" name="Rectangle 5611"/>
                <p:cNvSpPr>
                  <a:spLocks noChangeArrowheads="1"/>
                </p:cNvSpPr>
                <p:nvPr/>
              </p:nvSpPr>
              <p:spPr bwMode="auto">
                <a:xfrm>
                  <a:off x="4764" y="2967"/>
                  <a:ext cx="90" cy="9"/>
                </a:xfrm>
                <a:prstGeom prst="rect">
                  <a:avLst/>
                </a:prstGeom>
                <a:solidFill>
                  <a:srgbClr val="B5BA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3" name="Rectangle 5612"/>
                <p:cNvSpPr>
                  <a:spLocks noChangeArrowheads="1"/>
                </p:cNvSpPr>
                <p:nvPr/>
              </p:nvSpPr>
              <p:spPr bwMode="auto">
                <a:xfrm>
                  <a:off x="4764" y="2976"/>
                  <a:ext cx="90" cy="8"/>
                </a:xfrm>
                <a:prstGeom prst="rect">
                  <a:avLst/>
                </a:prstGeom>
                <a:solidFill>
                  <a:srgbClr val="B6B8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4" name="Rectangle 5613"/>
                <p:cNvSpPr>
                  <a:spLocks noChangeArrowheads="1"/>
                </p:cNvSpPr>
                <p:nvPr/>
              </p:nvSpPr>
              <p:spPr bwMode="auto">
                <a:xfrm>
                  <a:off x="4764" y="2984"/>
                  <a:ext cx="90" cy="8"/>
                </a:xfrm>
                <a:prstGeom prst="rect">
                  <a:avLst/>
                </a:prstGeom>
                <a:solidFill>
                  <a:srgbClr val="B6B6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5" name="Rectangle 5614"/>
                <p:cNvSpPr>
                  <a:spLocks noChangeArrowheads="1"/>
                </p:cNvSpPr>
                <p:nvPr/>
              </p:nvSpPr>
              <p:spPr bwMode="auto">
                <a:xfrm>
                  <a:off x="4764" y="2992"/>
                  <a:ext cx="90" cy="8"/>
                </a:xfrm>
                <a:prstGeom prst="rect">
                  <a:avLst/>
                </a:prstGeom>
                <a:solidFill>
                  <a:srgbClr val="B7B5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6" name="Rectangle 5615"/>
                <p:cNvSpPr>
                  <a:spLocks noChangeArrowheads="1"/>
                </p:cNvSpPr>
                <p:nvPr/>
              </p:nvSpPr>
              <p:spPr bwMode="auto">
                <a:xfrm>
                  <a:off x="4764" y="3000"/>
                  <a:ext cx="90" cy="9"/>
                </a:xfrm>
                <a:prstGeom prst="rect">
                  <a:avLst/>
                </a:prstGeom>
                <a:solidFill>
                  <a:srgbClr val="B8B3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7" name="Rectangle 5616"/>
                <p:cNvSpPr>
                  <a:spLocks noChangeArrowheads="1"/>
                </p:cNvSpPr>
                <p:nvPr/>
              </p:nvSpPr>
              <p:spPr bwMode="auto">
                <a:xfrm>
                  <a:off x="4764" y="3009"/>
                  <a:ext cx="90" cy="8"/>
                </a:xfrm>
                <a:prstGeom prst="rect">
                  <a:avLst/>
                </a:prstGeom>
                <a:solidFill>
                  <a:srgbClr val="B9B1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8" name="Rectangle 5617"/>
                <p:cNvSpPr>
                  <a:spLocks noChangeArrowheads="1"/>
                </p:cNvSpPr>
                <p:nvPr/>
              </p:nvSpPr>
              <p:spPr bwMode="auto">
                <a:xfrm>
                  <a:off x="4764" y="3017"/>
                  <a:ext cx="90" cy="8"/>
                </a:xfrm>
                <a:prstGeom prst="rect">
                  <a:avLst/>
                </a:prstGeom>
                <a:solidFill>
                  <a:srgbClr val="B9AF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9" name="Rectangle 5618"/>
                <p:cNvSpPr>
                  <a:spLocks noChangeArrowheads="1"/>
                </p:cNvSpPr>
                <p:nvPr/>
              </p:nvSpPr>
              <p:spPr bwMode="auto">
                <a:xfrm>
                  <a:off x="4764" y="3025"/>
                  <a:ext cx="90" cy="8"/>
                </a:xfrm>
                <a:prstGeom prst="rect">
                  <a:avLst/>
                </a:prstGeom>
                <a:solidFill>
                  <a:srgbClr val="BAAC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0" name="Rectangle 5619"/>
                <p:cNvSpPr>
                  <a:spLocks noChangeArrowheads="1"/>
                </p:cNvSpPr>
                <p:nvPr/>
              </p:nvSpPr>
              <p:spPr bwMode="auto">
                <a:xfrm>
                  <a:off x="4764" y="3033"/>
                  <a:ext cx="90" cy="9"/>
                </a:xfrm>
                <a:prstGeom prst="rect">
                  <a:avLst/>
                </a:prstGeom>
                <a:solidFill>
                  <a:srgbClr val="BBAA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1" name="Rectangle 5620"/>
                <p:cNvSpPr>
                  <a:spLocks noChangeArrowheads="1"/>
                </p:cNvSpPr>
                <p:nvPr/>
              </p:nvSpPr>
              <p:spPr bwMode="auto">
                <a:xfrm>
                  <a:off x="4764" y="3042"/>
                  <a:ext cx="90" cy="8"/>
                </a:xfrm>
                <a:prstGeom prst="rect">
                  <a:avLst/>
                </a:prstGeom>
                <a:solidFill>
                  <a:srgbClr val="BCA8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2" name="Rectangle 5621"/>
                <p:cNvSpPr>
                  <a:spLocks noChangeArrowheads="1"/>
                </p:cNvSpPr>
                <p:nvPr/>
              </p:nvSpPr>
              <p:spPr bwMode="auto">
                <a:xfrm>
                  <a:off x="4764" y="3050"/>
                  <a:ext cx="90" cy="8"/>
                </a:xfrm>
                <a:prstGeom prst="rect">
                  <a:avLst/>
                </a:prstGeom>
                <a:solidFill>
                  <a:srgbClr val="BDA6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3" name="Rectangle 5622"/>
                <p:cNvSpPr>
                  <a:spLocks noChangeArrowheads="1"/>
                </p:cNvSpPr>
                <p:nvPr/>
              </p:nvSpPr>
              <p:spPr bwMode="auto">
                <a:xfrm>
                  <a:off x="4764" y="3058"/>
                  <a:ext cx="90" cy="8"/>
                </a:xfrm>
                <a:prstGeom prst="rect">
                  <a:avLst/>
                </a:prstGeom>
                <a:solidFill>
                  <a:srgbClr val="BEA4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4" name="Rectangle 5623"/>
                <p:cNvSpPr>
                  <a:spLocks noChangeArrowheads="1"/>
                </p:cNvSpPr>
                <p:nvPr/>
              </p:nvSpPr>
              <p:spPr bwMode="auto">
                <a:xfrm>
                  <a:off x="4764" y="3066"/>
                  <a:ext cx="90" cy="17"/>
                </a:xfrm>
                <a:prstGeom prst="rect">
                  <a:avLst/>
                </a:prstGeom>
                <a:solidFill>
                  <a:srgbClr val="BEA2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5" name="Rectangle 5624"/>
                <p:cNvSpPr>
                  <a:spLocks noChangeArrowheads="1"/>
                </p:cNvSpPr>
                <p:nvPr/>
              </p:nvSpPr>
              <p:spPr bwMode="auto">
                <a:xfrm>
                  <a:off x="4764" y="3083"/>
                  <a:ext cx="90" cy="8"/>
                </a:xfrm>
                <a:prstGeom prst="rect">
                  <a:avLst/>
                </a:prstGeom>
                <a:solidFill>
                  <a:srgbClr val="C09F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6" name="Rectangle 5625"/>
                <p:cNvSpPr>
                  <a:spLocks noChangeArrowheads="1"/>
                </p:cNvSpPr>
                <p:nvPr/>
              </p:nvSpPr>
              <p:spPr bwMode="auto">
                <a:xfrm>
                  <a:off x="4764" y="3091"/>
                  <a:ext cx="90" cy="9"/>
                </a:xfrm>
                <a:prstGeom prst="rect">
                  <a:avLst/>
                </a:prstGeom>
                <a:solidFill>
                  <a:srgbClr val="C09D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7" name="Rectangle 5626"/>
                <p:cNvSpPr>
                  <a:spLocks noChangeArrowheads="1"/>
                </p:cNvSpPr>
                <p:nvPr/>
              </p:nvSpPr>
              <p:spPr bwMode="auto">
                <a:xfrm>
                  <a:off x="4764" y="3100"/>
                  <a:ext cx="90" cy="8"/>
                </a:xfrm>
                <a:prstGeom prst="rect">
                  <a:avLst/>
                </a:prstGeom>
                <a:solidFill>
                  <a:srgbClr val="C19B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8" name="Rectangle 5627"/>
                <p:cNvSpPr>
                  <a:spLocks noChangeArrowheads="1"/>
                </p:cNvSpPr>
                <p:nvPr/>
              </p:nvSpPr>
              <p:spPr bwMode="auto">
                <a:xfrm>
                  <a:off x="4764" y="3108"/>
                  <a:ext cx="90" cy="8"/>
                </a:xfrm>
                <a:prstGeom prst="rect">
                  <a:avLst/>
                </a:prstGeom>
                <a:solidFill>
                  <a:srgbClr val="C299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9" name="Rectangle 5628"/>
                <p:cNvSpPr>
                  <a:spLocks noChangeArrowheads="1"/>
                </p:cNvSpPr>
                <p:nvPr/>
              </p:nvSpPr>
              <p:spPr bwMode="auto">
                <a:xfrm>
                  <a:off x="4764" y="3116"/>
                  <a:ext cx="90" cy="8"/>
                </a:xfrm>
                <a:prstGeom prst="rect">
                  <a:avLst/>
                </a:prstGeom>
                <a:solidFill>
                  <a:srgbClr val="C397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0" name="Rectangle 5629"/>
                <p:cNvSpPr>
                  <a:spLocks noChangeArrowheads="1"/>
                </p:cNvSpPr>
                <p:nvPr/>
              </p:nvSpPr>
              <p:spPr bwMode="auto">
                <a:xfrm>
                  <a:off x="4764" y="3124"/>
                  <a:ext cx="90" cy="9"/>
                </a:xfrm>
                <a:prstGeom prst="rect">
                  <a:avLst/>
                </a:prstGeom>
                <a:solidFill>
                  <a:srgbClr val="C494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1" name="Rectangle 5630"/>
                <p:cNvSpPr>
                  <a:spLocks noChangeArrowheads="1"/>
                </p:cNvSpPr>
                <p:nvPr/>
              </p:nvSpPr>
              <p:spPr bwMode="auto">
                <a:xfrm>
                  <a:off x="4764" y="3133"/>
                  <a:ext cx="90" cy="8"/>
                </a:xfrm>
                <a:prstGeom prst="rect">
                  <a:avLst/>
                </a:prstGeom>
                <a:solidFill>
                  <a:srgbClr val="C592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2" name="Rectangle 5631"/>
                <p:cNvSpPr>
                  <a:spLocks noChangeArrowheads="1"/>
                </p:cNvSpPr>
                <p:nvPr/>
              </p:nvSpPr>
              <p:spPr bwMode="auto">
                <a:xfrm>
                  <a:off x="4764" y="3141"/>
                  <a:ext cx="90" cy="16"/>
                </a:xfrm>
                <a:prstGeom prst="rect">
                  <a:avLst/>
                </a:prstGeom>
                <a:solidFill>
                  <a:srgbClr val="C590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3" name="Rectangle 5632"/>
                <p:cNvSpPr>
                  <a:spLocks noChangeArrowheads="1"/>
                </p:cNvSpPr>
                <p:nvPr/>
              </p:nvSpPr>
              <p:spPr bwMode="auto">
                <a:xfrm>
                  <a:off x="4764" y="3157"/>
                  <a:ext cx="90" cy="9"/>
                </a:xfrm>
                <a:prstGeom prst="rect">
                  <a:avLst/>
                </a:prstGeom>
                <a:solidFill>
                  <a:srgbClr val="C78D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4" name="Rectangle 5633"/>
                <p:cNvSpPr>
                  <a:spLocks noChangeArrowheads="1"/>
                </p:cNvSpPr>
                <p:nvPr/>
              </p:nvSpPr>
              <p:spPr bwMode="auto">
                <a:xfrm>
                  <a:off x="4764" y="3166"/>
                  <a:ext cx="90" cy="8"/>
                </a:xfrm>
                <a:prstGeom prst="rect">
                  <a:avLst/>
                </a:prstGeom>
                <a:solidFill>
                  <a:srgbClr val="C88B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5" name="Rectangle 5634"/>
                <p:cNvSpPr>
                  <a:spLocks noChangeArrowheads="1"/>
                </p:cNvSpPr>
                <p:nvPr/>
              </p:nvSpPr>
              <p:spPr bwMode="auto">
                <a:xfrm>
                  <a:off x="4764" y="3174"/>
                  <a:ext cx="90" cy="8"/>
                </a:xfrm>
                <a:prstGeom prst="rect">
                  <a:avLst/>
                </a:prstGeom>
                <a:solidFill>
                  <a:srgbClr val="C889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6" name="Rectangle 5635"/>
                <p:cNvSpPr>
                  <a:spLocks noChangeArrowheads="1"/>
                </p:cNvSpPr>
                <p:nvPr/>
              </p:nvSpPr>
              <p:spPr bwMode="auto">
                <a:xfrm>
                  <a:off x="4764" y="3182"/>
                  <a:ext cx="90" cy="8"/>
                </a:xfrm>
                <a:prstGeom prst="rect">
                  <a:avLst/>
                </a:prstGeom>
                <a:solidFill>
                  <a:srgbClr val="C987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7" name="Rectangle 5636"/>
                <p:cNvSpPr>
                  <a:spLocks noChangeArrowheads="1"/>
                </p:cNvSpPr>
                <p:nvPr/>
              </p:nvSpPr>
              <p:spPr bwMode="auto">
                <a:xfrm>
                  <a:off x="4764" y="3190"/>
                  <a:ext cx="90" cy="9"/>
                </a:xfrm>
                <a:prstGeom prst="rect">
                  <a:avLst/>
                </a:prstGeom>
                <a:solidFill>
                  <a:srgbClr val="CA85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8" name="Rectangle 5637"/>
                <p:cNvSpPr>
                  <a:spLocks noChangeArrowheads="1"/>
                </p:cNvSpPr>
                <p:nvPr/>
              </p:nvSpPr>
              <p:spPr bwMode="auto">
                <a:xfrm>
                  <a:off x="4764" y="3199"/>
                  <a:ext cx="90" cy="8"/>
                </a:xfrm>
                <a:prstGeom prst="rect">
                  <a:avLst/>
                </a:prstGeom>
                <a:solidFill>
                  <a:srgbClr val="CB83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9" name="Rectangle 5638"/>
                <p:cNvSpPr>
                  <a:spLocks noChangeArrowheads="1"/>
                </p:cNvSpPr>
                <p:nvPr/>
              </p:nvSpPr>
              <p:spPr bwMode="auto">
                <a:xfrm>
                  <a:off x="4764" y="3207"/>
                  <a:ext cx="90" cy="8"/>
                </a:xfrm>
                <a:prstGeom prst="rect">
                  <a:avLst/>
                </a:prstGeom>
                <a:solidFill>
                  <a:srgbClr val="CC81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0" name="Rectangle 5639"/>
                <p:cNvSpPr>
                  <a:spLocks noChangeArrowheads="1"/>
                </p:cNvSpPr>
                <p:nvPr/>
              </p:nvSpPr>
              <p:spPr bwMode="auto">
                <a:xfrm>
                  <a:off x="4764" y="3215"/>
                  <a:ext cx="90" cy="8"/>
                </a:xfrm>
                <a:prstGeom prst="rect">
                  <a:avLst/>
                </a:prstGeom>
                <a:solidFill>
                  <a:srgbClr val="CD7F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1" name="Rectangle 5640"/>
                <p:cNvSpPr>
                  <a:spLocks noChangeArrowheads="1"/>
                </p:cNvSpPr>
                <p:nvPr/>
              </p:nvSpPr>
              <p:spPr bwMode="auto">
                <a:xfrm>
                  <a:off x="4764" y="3223"/>
                  <a:ext cx="90" cy="9"/>
                </a:xfrm>
                <a:prstGeom prst="rect">
                  <a:avLst/>
                </a:prstGeom>
                <a:solidFill>
                  <a:srgbClr val="CD7C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2" name="Rectangle 5641"/>
                <p:cNvSpPr>
                  <a:spLocks noChangeArrowheads="1"/>
                </p:cNvSpPr>
                <p:nvPr/>
              </p:nvSpPr>
              <p:spPr bwMode="auto">
                <a:xfrm>
                  <a:off x="4764" y="3232"/>
                  <a:ext cx="90" cy="8"/>
                </a:xfrm>
                <a:prstGeom prst="rect">
                  <a:avLst/>
                </a:prstGeom>
                <a:solidFill>
                  <a:srgbClr val="CE7B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3" name="Rectangle 5642"/>
                <p:cNvSpPr>
                  <a:spLocks noChangeArrowheads="1"/>
                </p:cNvSpPr>
                <p:nvPr/>
              </p:nvSpPr>
              <p:spPr bwMode="auto">
                <a:xfrm>
                  <a:off x="4764" y="3240"/>
                  <a:ext cx="90" cy="8"/>
                </a:xfrm>
                <a:prstGeom prst="rect">
                  <a:avLst/>
                </a:prstGeom>
                <a:solidFill>
                  <a:srgbClr val="CF79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4" name="Rectangle 5643"/>
                <p:cNvSpPr>
                  <a:spLocks noChangeArrowheads="1"/>
                </p:cNvSpPr>
                <p:nvPr/>
              </p:nvSpPr>
              <p:spPr bwMode="auto">
                <a:xfrm>
                  <a:off x="4764" y="3248"/>
                  <a:ext cx="90" cy="8"/>
                </a:xfrm>
                <a:prstGeom prst="rect">
                  <a:avLst/>
                </a:prstGeom>
                <a:solidFill>
                  <a:srgbClr val="CF77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5" name="Rectangle 5644"/>
                <p:cNvSpPr>
                  <a:spLocks noChangeArrowheads="1"/>
                </p:cNvSpPr>
                <p:nvPr/>
              </p:nvSpPr>
              <p:spPr bwMode="auto">
                <a:xfrm>
                  <a:off x="4764" y="3256"/>
                  <a:ext cx="90" cy="9"/>
                </a:xfrm>
                <a:prstGeom prst="rect">
                  <a:avLst/>
                </a:prstGeom>
                <a:solidFill>
                  <a:srgbClr val="D075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6" name="Rectangle 5645"/>
                <p:cNvSpPr>
                  <a:spLocks noChangeArrowheads="1"/>
                </p:cNvSpPr>
                <p:nvPr/>
              </p:nvSpPr>
              <p:spPr bwMode="auto">
                <a:xfrm>
                  <a:off x="4764" y="3265"/>
                  <a:ext cx="90" cy="8"/>
                </a:xfrm>
                <a:prstGeom prst="rect">
                  <a:avLst/>
                </a:prstGeom>
                <a:solidFill>
                  <a:srgbClr val="D173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7" name="Rectangle 5646"/>
                <p:cNvSpPr>
                  <a:spLocks noChangeArrowheads="1"/>
                </p:cNvSpPr>
                <p:nvPr/>
              </p:nvSpPr>
              <p:spPr bwMode="auto">
                <a:xfrm>
                  <a:off x="4764" y="3273"/>
                  <a:ext cx="90" cy="8"/>
                </a:xfrm>
                <a:prstGeom prst="rect">
                  <a:avLst/>
                </a:prstGeom>
                <a:solidFill>
                  <a:srgbClr val="D271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8" name="Rectangle 5647"/>
                <p:cNvSpPr>
                  <a:spLocks noChangeArrowheads="1"/>
                </p:cNvSpPr>
                <p:nvPr/>
              </p:nvSpPr>
              <p:spPr bwMode="auto">
                <a:xfrm>
                  <a:off x="4764" y="3281"/>
                  <a:ext cx="90" cy="8"/>
                </a:xfrm>
                <a:prstGeom prst="rect">
                  <a:avLst/>
                </a:prstGeom>
                <a:solidFill>
                  <a:srgbClr val="D36F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9" name="Rectangle 5648"/>
                <p:cNvSpPr>
                  <a:spLocks noChangeArrowheads="1"/>
                </p:cNvSpPr>
                <p:nvPr/>
              </p:nvSpPr>
              <p:spPr bwMode="auto">
                <a:xfrm>
                  <a:off x="4764" y="3289"/>
                  <a:ext cx="90" cy="9"/>
                </a:xfrm>
                <a:prstGeom prst="rect">
                  <a:avLst/>
                </a:prstGeom>
                <a:solidFill>
                  <a:srgbClr val="D46D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0" name="Rectangle 5649"/>
                <p:cNvSpPr>
                  <a:spLocks noChangeArrowheads="1"/>
                </p:cNvSpPr>
                <p:nvPr/>
              </p:nvSpPr>
              <p:spPr bwMode="auto">
                <a:xfrm>
                  <a:off x="4764" y="3298"/>
                  <a:ext cx="90" cy="16"/>
                </a:xfrm>
                <a:prstGeom prst="rect">
                  <a:avLst/>
                </a:prstGeom>
                <a:solidFill>
                  <a:srgbClr val="D46B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1" name="Rectangle 5650"/>
                <p:cNvSpPr>
                  <a:spLocks noChangeArrowheads="1"/>
                </p:cNvSpPr>
                <p:nvPr/>
              </p:nvSpPr>
              <p:spPr bwMode="auto">
                <a:xfrm>
                  <a:off x="4764" y="3314"/>
                  <a:ext cx="90" cy="8"/>
                </a:xfrm>
                <a:prstGeom prst="rect">
                  <a:avLst/>
                </a:prstGeom>
                <a:solidFill>
                  <a:srgbClr val="D66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2" name="Rectangle 5651"/>
                <p:cNvSpPr>
                  <a:spLocks noChangeArrowheads="1"/>
                </p:cNvSpPr>
                <p:nvPr/>
              </p:nvSpPr>
              <p:spPr bwMode="auto">
                <a:xfrm>
                  <a:off x="4764" y="3322"/>
                  <a:ext cx="90" cy="9"/>
                </a:xfrm>
                <a:prstGeom prst="rect">
                  <a:avLst/>
                </a:prstGeom>
                <a:solidFill>
                  <a:srgbClr val="D765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3" name="Rectangle 5652"/>
                <p:cNvSpPr>
                  <a:spLocks noChangeArrowheads="1"/>
                </p:cNvSpPr>
                <p:nvPr/>
              </p:nvSpPr>
              <p:spPr bwMode="auto">
                <a:xfrm>
                  <a:off x="4764" y="3331"/>
                  <a:ext cx="90" cy="8"/>
                </a:xfrm>
                <a:prstGeom prst="rect">
                  <a:avLst/>
                </a:prstGeom>
                <a:solidFill>
                  <a:srgbClr val="D763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4" name="Rectangle 5653"/>
                <p:cNvSpPr>
                  <a:spLocks noChangeArrowheads="1"/>
                </p:cNvSpPr>
                <p:nvPr/>
              </p:nvSpPr>
              <p:spPr bwMode="auto">
                <a:xfrm>
                  <a:off x="4764" y="3339"/>
                  <a:ext cx="90" cy="8"/>
                </a:xfrm>
                <a:prstGeom prst="rect">
                  <a:avLst/>
                </a:prstGeom>
                <a:solidFill>
                  <a:srgbClr val="D861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5" name="Rectangle 5654"/>
                <p:cNvSpPr>
                  <a:spLocks noChangeArrowheads="1"/>
                </p:cNvSpPr>
                <p:nvPr/>
              </p:nvSpPr>
              <p:spPr bwMode="auto">
                <a:xfrm>
                  <a:off x="4764" y="3347"/>
                  <a:ext cx="90" cy="9"/>
                </a:xfrm>
                <a:prstGeom prst="rect">
                  <a:avLst/>
                </a:prstGeom>
                <a:solidFill>
                  <a:srgbClr val="D95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6" name="Rectangle 5655"/>
                <p:cNvSpPr>
                  <a:spLocks noChangeArrowheads="1"/>
                </p:cNvSpPr>
                <p:nvPr/>
              </p:nvSpPr>
              <p:spPr bwMode="auto">
                <a:xfrm>
                  <a:off x="4764" y="3356"/>
                  <a:ext cx="90" cy="8"/>
                </a:xfrm>
                <a:prstGeom prst="rect">
                  <a:avLst/>
                </a:prstGeom>
                <a:solidFill>
                  <a:srgbClr val="DA5D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7" name="Rectangle 5656"/>
                <p:cNvSpPr>
                  <a:spLocks noChangeArrowheads="1"/>
                </p:cNvSpPr>
                <p:nvPr/>
              </p:nvSpPr>
              <p:spPr bwMode="auto">
                <a:xfrm>
                  <a:off x="4764" y="3364"/>
                  <a:ext cx="90" cy="8"/>
                </a:xfrm>
                <a:prstGeom prst="rect">
                  <a:avLst/>
                </a:prstGeom>
                <a:solidFill>
                  <a:srgbClr val="DB5B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8" name="Rectangle 5657"/>
                <p:cNvSpPr>
                  <a:spLocks noChangeArrowheads="1"/>
                </p:cNvSpPr>
                <p:nvPr/>
              </p:nvSpPr>
              <p:spPr bwMode="auto">
                <a:xfrm>
                  <a:off x="4764" y="3372"/>
                  <a:ext cx="90" cy="8"/>
                </a:xfrm>
                <a:prstGeom prst="rect">
                  <a:avLst/>
                </a:prstGeom>
                <a:solidFill>
                  <a:srgbClr val="DC59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9" name="Rectangle 5658"/>
                <p:cNvSpPr>
                  <a:spLocks noChangeArrowheads="1"/>
                </p:cNvSpPr>
                <p:nvPr/>
              </p:nvSpPr>
              <p:spPr bwMode="auto">
                <a:xfrm>
                  <a:off x="4764" y="3380"/>
                  <a:ext cx="90" cy="9"/>
                </a:xfrm>
                <a:prstGeom prst="rect">
                  <a:avLst/>
                </a:prstGeom>
                <a:solidFill>
                  <a:srgbClr val="DC57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0" name="Rectangle 5659"/>
                <p:cNvSpPr>
                  <a:spLocks noChangeArrowheads="1"/>
                </p:cNvSpPr>
                <p:nvPr/>
              </p:nvSpPr>
              <p:spPr bwMode="auto">
                <a:xfrm>
                  <a:off x="4764" y="3389"/>
                  <a:ext cx="90" cy="8"/>
                </a:xfrm>
                <a:prstGeom prst="rect">
                  <a:avLst/>
                </a:prstGeom>
                <a:solidFill>
                  <a:srgbClr val="DD56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1" name="Rectangle 5660"/>
                <p:cNvSpPr>
                  <a:spLocks noChangeArrowheads="1"/>
                </p:cNvSpPr>
                <p:nvPr/>
              </p:nvSpPr>
              <p:spPr bwMode="auto">
                <a:xfrm>
                  <a:off x="4764" y="3397"/>
                  <a:ext cx="90" cy="8"/>
                </a:xfrm>
                <a:prstGeom prst="rect">
                  <a:avLst/>
                </a:prstGeom>
                <a:solidFill>
                  <a:srgbClr val="DE54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2" name="Rectangle 5661"/>
                <p:cNvSpPr>
                  <a:spLocks noChangeArrowheads="1"/>
                </p:cNvSpPr>
                <p:nvPr/>
              </p:nvSpPr>
              <p:spPr bwMode="auto">
                <a:xfrm>
                  <a:off x="4764" y="3405"/>
                  <a:ext cx="90" cy="8"/>
                </a:xfrm>
                <a:prstGeom prst="rect">
                  <a:avLst/>
                </a:prstGeom>
                <a:solidFill>
                  <a:srgbClr val="DE51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3" name="Rectangle 5662"/>
                <p:cNvSpPr>
                  <a:spLocks noChangeArrowheads="1"/>
                </p:cNvSpPr>
                <p:nvPr/>
              </p:nvSpPr>
              <p:spPr bwMode="auto">
                <a:xfrm>
                  <a:off x="4764" y="3413"/>
                  <a:ext cx="90" cy="9"/>
                </a:xfrm>
                <a:prstGeom prst="rect">
                  <a:avLst/>
                </a:prstGeom>
                <a:solidFill>
                  <a:srgbClr val="DF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4" name="Rectangle 5663"/>
                <p:cNvSpPr>
                  <a:spLocks noChangeArrowheads="1"/>
                </p:cNvSpPr>
                <p:nvPr/>
              </p:nvSpPr>
              <p:spPr bwMode="auto">
                <a:xfrm>
                  <a:off x="4764" y="3422"/>
                  <a:ext cx="90" cy="8"/>
                </a:xfrm>
                <a:prstGeom prst="rect">
                  <a:avLst/>
                </a:prstGeom>
                <a:solidFill>
                  <a:srgbClr val="E04D5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5" name="Rectangle 5664"/>
                <p:cNvSpPr>
                  <a:spLocks noChangeArrowheads="1"/>
                </p:cNvSpPr>
                <p:nvPr/>
              </p:nvSpPr>
              <p:spPr bwMode="auto">
                <a:xfrm>
                  <a:off x="4764" y="3430"/>
                  <a:ext cx="90" cy="8"/>
                </a:xfrm>
                <a:prstGeom prst="rect">
                  <a:avLst/>
                </a:prstGeom>
                <a:solidFill>
                  <a:srgbClr val="E14B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6" name="Rectangle 5665"/>
                <p:cNvSpPr>
                  <a:spLocks noChangeArrowheads="1"/>
                </p:cNvSpPr>
                <p:nvPr/>
              </p:nvSpPr>
              <p:spPr bwMode="auto">
                <a:xfrm>
                  <a:off x="4764" y="3438"/>
                  <a:ext cx="90" cy="8"/>
                </a:xfrm>
                <a:prstGeom prst="rect">
                  <a:avLst/>
                </a:prstGeom>
                <a:solidFill>
                  <a:srgbClr val="E249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7" name="Rectangle 5666"/>
                <p:cNvSpPr>
                  <a:spLocks noChangeArrowheads="1"/>
                </p:cNvSpPr>
                <p:nvPr/>
              </p:nvSpPr>
              <p:spPr bwMode="auto">
                <a:xfrm>
                  <a:off x="4764" y="3446"/>
                  <a:ext cx="90" cy="9"/>
                </a:xfrm>
                <a:prstGeom prst="rect">
                  <a:avLst/>
                </a:prstGeom>
                <a:solidFill>
                  <a:srgbClr val="E347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8" name="Rectangle 5667"/>
                <p:cNvSpPr>
                  <a:spLocks noChangeArrowheads="1"/>
                </p:cNvSpPr>
                <p:nvPr/>
              </p:nvSpPr>
              <p:spPr bwMode="auto">
                <a:xfrm>
                  <a:off x="4764" y="3455"/>
                  <a:ext cx="90" cy="8"/>
                </a:xfrm>
                <a:prstGeom prst="rect">
                  <a:avLst/>
                </a:prstGeom>
                <a:solidFill>
                  <a:srgbClr val="E345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9" name="Rectangle 5668"/>
                <p:cNvSpPr>
                  <a:spLocks noChangeArrowheads="1"/>
                </p:cNvSpPr>
                <p:nvPr/>
              </p:nvSpPr>
              <p:spPr bwMode="auto">
                <a:xfrm>
                  <a:off x="4764" y="3463"/>
                  <a:ext cx="90" cy="16"/>
                </a:xfrm>
                <a:prstGeom prst="rect">
                  <a:avLst/>
                </a:prstGeom>
                <a:solidFill>
                  <a:srgbClr val="E443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0" name="Rectangle 5669"/>
                <p:cNvSpPr>
                  <a:spLocks noChangeArrowheads="1"/>
                </p:cNvSpPr>
                <p:nvPr/>
              </p:nvSpPr>
              <p:spPr bwMode="auto">
                <a:xfrm>
                  <a:off x="4764" y="3479"/>
                  <a:ext cx="90" cy="9"/>
                </a:xfrm>
                <a:prstGeom prst="rect">
                  <a:avLst/>
                </a:prstGeom>
                <a:solidFill>
                  <a:srgbClr val="E640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1" name="Rectangle 5670"/>
                <p:cNvSpPr>
                  <a:spLocks noChangeArrowheads="1"/>
                </p:cNvSpPr>
                <p:nvPr/>
              </p:nvSpPr>
              <p:spPr bwMode="auto">
                <a:xfrm>
                  <a:off x="4764" y="3488"/>
                  <a:ext cx="90" cy="8"/>
                </a:xfrm>
                <a:prstGeom prst="rect">
                  <a:avLst/>
                </a:prstGeom>
                <a:solidFill>
                  <a:srgbClr val="E63E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2" name="Rectangle 5671"/>
                <p:cNvSpPr>
                  <a:spLocks noChangeArrowheads="1"/>
                </p:cNvSpPr>
                <p:nvPr/>
              </p:nvSpPr>
              <p:spPr bwMode="auto">
                <a:xfrm>
                  <a:off x="4764" y="3496"/>
                  <a:ext cx="90" cy="8"/>
                </a:xfrm>
                <a:prstGeom prst="rect">
                  <a:avLst/>
                </a:prstGeom>
                <a:solidFill>
                  <a:srgbClr val="E73C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3" name="Rectangle 5672"/>
                <p:cNvSpPr>
                  <a:spLocks noChangeArrowheads="1"/>
                </p:cNvSpPr>
                <p:nvPr/>
              </p:nvSpPr>
              <p:spPr bwMode="auto">
                <a:xfrm>
                  <a:off x="4764" y="3504"/>
                  <a:ext cx="90" cy="8"/>
                </a:xfrm>
                <a:prstGeom prst="rect">
                  <a:avLst/>
                </a:prstGeom>
                <a:solidFill>
                  <a:srgbClr val="E839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4" name="Rectangle 5673"/>
                <p:cNvSpPr>
                  <a:spLocks noChangeArrowheads="1"/>
                </p:cNvSpPr>
                <p:nvPr/>
              </p:nvSpPr>
              <p:spPr bwMode="auto">
                <a:xfrm>
                  <a:off x="4764" y="3512"/>
                  <a:ext cx="90" cy="9"/>
                </a:xfrm>
                <a:prstGeom prst="rect">
                  <a:avLst/>
                </a:prstGeom>
                <a:solidFill>
                  <a:srgbClr val="E937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5" name="Rectangle 5674"/>
                <p:cNvSpPr>
                  <a:spLocks noChangeArrowheads="1"/>
                </p:cNvSpPr>
                <p:nvPr/>
              </p:nvSpPr>
              <p:spPr bwMode="auto">
                <a:xfrm>
                  <a:off x="4764" y="3521"/>
                  <a:ext cx="90" cy="8"/>
                </a:xfrm>
                <a:prstGeom prst="rect">
                  <a:avLst/>
                </a:prstGeom>
                <a:solidFill>
                  <a:srgbClr val="EA35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6" name="Rectangle 5675"/>
                <p:cNvSpPr>
                  <a:spLocks noChangeArrowheads="1"/>
                </p:cNvSpPr>
                <p:nvPr/>
              </p:nvSpPr>
              <p:spPr bwMode="auto">
                <a:xfrm>
                  <a:off x="4764" y="3529"/>
                  <a:ext cx="90" cy="8"/>
                </a:xfrm>
                <a:prstGeom prst="rect">
                  <a:avLst/>
                </a:prstGeom>
                <a:solidFill>
                  <a:srgbClr val="EB33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7" name="Rectangle 5676"/>
                <p:cNvSpPr>
                  <a:spLocks noChangeArrowheads="1"/>
                </p:cNvSpPr>
                <p:nvPr/>
              </p:nvSpPr>
              <p:spPr bwMode="auto">
                <a:xfrm>
                  <a:off x="4764" y="3537"/>
                  <a:ext cx="90" cy="8"/>
                </a:xfrm>
                <a:prstGeom prst="rect">
                  <a:avLst/>
                </a:prstGeom>
                <a:solidFill>
                  <a:srgbClr val="EB31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8" name="Rectangle 5677"/>
                <p:cNvSpPr>
                  <a:spLocks noChangeArrowheads="1"/>
                </p:cNvSpPr>
                <p:nvPr/>
              </p:nvSpPr>
              <p:spPr bwMode="auto">
                <a:xfrm>
                  <a:off x="4764" y="3545"/>
                  <a:ext cx="90" cy="9"/>
                </a:xfrm>
                <a:prstGeom prst="rect">
                  <a:avLst/>
                </a:prstGeom>
                <a:solidFill>
                  <a:srgbClr val="EC30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9" name="Rectangle 5678"/>
                <p:cNvSpPr>
                  <a:spLocks noChangeArrowheads="1"/>
                </p:cNvSpPr>
                <p:nvPr/>
              </p:nvSpPr>
              <p:spPr bwMode="auto">
                <a:xfrm>
                  <a:off x="4764" y="3554"/>
                  <a:ext cx="90" cy="8"/>
                </a:xfrm>
                <a:prstGeom prst="rect">
                  <a:avLst/>
                </a:prstGeom>
                <a:solidFill>
                  <a:srgbClr val="ED2E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0" name="Rectangle 5679"/>
                <p:cNvSpPr>
                  <a:spLocks noChangeArrowheads="1"/>
                </p:cNvSpPr>
                <p:nvPr/>
              </p:nvSpPr>
              <p:spPr bwMode="auto">
                <a:xfrm>
                  <a:off x="4764" y="3562"/>
                  <a:ext cx="90" cy="8"/>
                </a:xfrm>
                <a:prstGeom prst="rect">
                  <a:avLst/>
                </a:prstGeom>
                <a:solidFill>
                  <a:srgbClr val="ED2C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1" name="Rectangle 5680"/>
                <p:cNvSpPr>
                  <a:spLocks noChangeArrowheads="1"/>
                </p:cNvSpPr>
                <p:nvPr/>
              </p:nvSpPr>
              <p:spPr bwMode="auto">
                <a:xfrm>
                  <a:off x="4764" y="3570"/>
                  <a:ext cx="90" cy="8"/>
                </a:xfrm>
                <a:prstGeom prst="rect">
                  <a:avLst/>
                </a:prstGeom>
                <a:solidFill>
                  <a:srgbClr val="EE2A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2" name="Rectangle 5681"/>
                <p:cNvSpPr>
                  <a:spLocks noChangeArrowheads="1"/>
                </p:cNvSpPr>
                <p:nvPr/>
              </p:nvSpPr>
              <p:spPr bwMode="auto">
                <a:xfrm>
                  <a:off x="4764" y="3578"/>
                  <a:ext cx="90" cy="9"/>
                </a:xfrm>
                <a:prstGeom prst="rect">
                  <a:avLst/>
                </a:prstGeom>
                <a:solidFill>
                  <a:srgbClr val="EF28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3" name="Rectangle 5682"/>
                <p:cNvSpPr>
                  <a:spLocks noChangeArrowheads="1"/>
                </p:cNvSpPr>
                <p:nvPr/>
              </p:nvSpPr>
              <p:spPr bwMode="auto">
                <a:xfrm>
                  <a:off x="4764" y="3587"/>
                  <a:ext cx="90" cy="8"/>
                </a:xfrm>
                <a:prstGeom prst="rect">
                  <a:avLst/>
                </a:prstGeom>
                <a:solidFill>
                  <a:srgbClr val="F026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4" name="Rectangle 5683"/>
                <p:cNvSpPr>
                  <a:spLocks noChangeArrowheads="1"/>
                </p:cNvSpPr>
                <p:nvPr/>
              </p:nvSpPr>
              <p:spPr bwMode="auto">
                <a:xfrm>
                  <a:off x="4764" y="3595"/>
                  <a:ext cx="90" cy="8"/>
                </a:xfrm>
                <a:prstGeom prst="rect">
                  <a:avLst/>
                </a:prstGeom>
                <a:solidFill>
                  <a:srgbClr val="F124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5" name="Rectangle 5684"/>
                <p:cNvSpPr>
                  <a:spLocks noChangeArrowheads="1"/>
                </p:cNvSpPr>
                <p:nvPr/>
              </p:nvSpPr>
              <p:spPr bwMode="auto">
                <a:xfrm>
                  <a:off x="4764" y="3603"/>
                  <a:ext cx="90" cy="9"/>
                </a:xfrm>
                <a:prstGeom prst="rect">
                  <a:avLst/>
                </a:prstGeom>
                <a:solidFill>
                  <a:srgbClr val="F22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6" name="Rectangle 5685"/>
                <p:cNvSpPr>
                  <a:spLocks noChangeArrowheads="1"/>
                </p:cNvSpPr>
                <p:nvPr/>
              </p:nvSpPr>
              <p:spPr bwMode="auto">
                <a:xfrm>
                  <a:off x="4764" y="3612"/>
                  <a:ext cx="90" cy="8"/>
                </a:xfrm>
                <a:prstGeom prst="rect">
                  <a:avLst/>
                </a:prstGeom>
                <a:solidFill>
                  <a:srgbClr val="F21F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7" name="Rectangle 5686"/>
                <p:cNvSpPr>
                  <a:spLocks noChangeArrowheads="1"/>
                </p:cNvSpPr>
                <p:nvPr/>
              </p:nvSpPr>
              <p:spPr bwMode="auto">
                <a:xfrm>
                  <a:off x="4764" y="3620"/>
                  <a:ext cx="90" cy="16"/>
                </a:xfrm>
                <a:prstGeom prst="rect">
                  <a:avLst/>
                </a:prstGeom>
                <a:solidFill>
                  <a:srgbClr val="F31D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8" name="Rectangle 5687"/>
                <p:cNvSpPr>
                  <a:spLocks noChangeArrowheads="1"/>
                </p:cNvSpPr>
                <p:nvPr/>
              </p:nvSpPr>
              <p:spPr bwMode="auto">
                <a:xfrm>
                  <a:off x="4764" y="3636"/>
                  <a:ext cx="90" cy="9"/>
                </a:xfrm>
                <a:prstGeom prst="rect">
                  <a:avLst/>
                </a:prstGeom>
                <a:solidFill>
                  <a:srgbClr val="F51A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9" name="Rectangle 5688"/>
                <p:cNvSpPr>
                  <a:spLocks noChangeArrowheads="1"/>
                </p:cNvSpPr>
                <p:nvPr/>
              </p:nvSpPr>
              <p:spPr bwMode="auto">
                <a:xfrm>
                  <a:off x="4764" y="3645"/>
                  <a:ext cx="90" cy="8"/>
                </a:xfrm>
                <a:prstGeom prst="rect">
                  <a:avLst/>
                </a:prstGeom>
                <a:solidFill>
                  <a:srgbClr val="F518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0" name="Rectangle 5689"/>
                <p:cNvSpPr>
                  <a:spLocks noChangeArrowheads="1"/>
                </p:cNvSpPr>
                <p:nvPr/>
              </p:nvSpPr>
              <p:spPr bwMode="auto">
                <a:xfrm>
                  <a:off x="4764" y="3653"/>
                  <a:ext cx="90" cy="8"/>
                </a:xfrm>
                <a:prstGeom prst="rect">
                  <a:avLst/>
                </a:prstGeom>
                <a:solidFill>
                  <a:srgbClr val="F616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1" name="Rectangle 5690"/>
                <p:cNvSpPr>
                  <a:spLocks noChangeArrowheads="1"/>
                </p:cNvSpPr>
                <p:nvPr/>
              </p:nvSpPr>
              <p:spPr bwMode="auto">
                <a:xfrm>
                  <a:off x="4764" y="3661"/>
                  <a:ext cx="90" cy="8"/>
                </a:xfrm>
                <a:prstGeom prst="rect">
                  <a:avLst/>
                </a:prstGeom>
                <a:solidFill>
                  <a:srgbClr val="F714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2" name="Rectangle 5691"/>
                <p:cNvSpPr>
                  <a:spLocks noChangeArrowheads="1"/>
                </p:cNvSpPr>
                <p:nvPr/>
              </p:nvSpPr>
              <p:spPr bwMode="auto">
                <a:xfrm>
                  <a:off x="4764" y="3669"/>
                  <a:ext cx="90" cy="9"/>
                </a:xfrm>
                <a:prstGeom prst="rect">
                  <a:avLst/>
                </a:prstGeom>
                <a:solidFill>
                  <a:srgbClr val="F812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3" name="Rectangle 5692"/>
                <p:cNvSpPr>
                  <a:spLocks noChangeArrowheads="1"/>
                </p:cNvSpPr>
                <p:nvPr/>
              </p:nvSpPr>
              <p:spPr bwMode="auto">
                <a:xfrm>
                  <a:off x="4764" y="3678"/>
                  <a:ext cx="90" cy="8"/>
                </a:xfrm>
                <a:prstGeom prst="rect">
                  <a:avLst/>
                </a:prstGeom>
                <a:solidFill>
                  <a:srgbClr val="F910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4" name="Rectangle 5693"/>
                <p:cNvSpPr>
                  <a:spLocks noChangeArrowheads="1"/>
                </p:cNvSpPr>
                <p:nvPr/>
              </p:nvSpPr>
              <p:spPr bwMode="auto">
                <a:xfrm>
                  <a:off x="4764" y="3686"/>
                  <a:ext cx="90" cy="8"/>
                </a:xfrm>
                <a:prstGeom prst="rect">
                  <a:avLst/>
                </a:prstGeom>
                <a:solidFill>
                  <a:srgbClr val="FA0E1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5" name="Rectangle 5694"/>
                <p:cNvSpPr>
                  <a:spLocks noChangeArrowheads="1"/>
                </p:cNvSpPr>
                <p:nvPr/>
              </p:nvSpPr>
              <p:spPr bwMode="auto">
                <a:xfrm>
                  <a:off x="4764" y="3694"/>
                  <a:ext cx="90" cy="8"/>
                </a:xfrm>
                <a:prstGeom prst="rect">
                  <a:avLst/>
                </a:prstGeom>
                <a:solidFill>
                  <a:srgbClr val="FA0C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6" name="Rectangle 5695"/>
                <p:cNvSpPr>
                  <a:spLocks noChangeArrowheads="1"/>
                </p:cNvSpPr>
                <p:nvPr/>
              </p:nvSpPr>
              <p:spPr bwMode="auto">
                <a:xfrm>
                  <a:off x="4764" y="3702"/>
                  <a:ext cx="90" cy="9"/>
                </a:xfrm>
                <a:prstGeom prst="rect">
                  <a:avLst/>
                </a:prstGeom>
                <a:solidFill>
                  <a:srgbClr val="FB09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7" name="Rectangle 5696"/>
                <p:cNvSpPr>
                  <a:spLocks noChangeArrowheads="1"/>
                </p:cNvSpPr>
                <p:nvPr/>
              </p:nvSpPr>
              <p:spPr bwMode="auto">
                <a:xfrm>
                  <a:off x="4764" y="3711"/>
                  <a:ext cx="90" cy="8"/>
                </a:xfrm>
                <a:prstGeom prst="rect">
                  <a:avLst/>
                </a:prstGeom>
                <a:solidFill>
                  <a:srgbClr val="FC080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8" name="Rectangle 5697"/>
                <p:cNvSpPr>
                  <a:spLocks noChangeArrowheads="1"/>
                </p:cNvSpPr>
                <p:nvPr/>
              </p:nvSpPr>
              <p:spPr bwMode="auto">
                <a:xfrm>
                  <a:off x="4764" y="3719"/>
                  <a:ext cx="90" cy="8"/>
                </a:xfrm>
                <a:prstGeom prst="rect">
                  <a:avLst/>
                </a:prstGeom>
                <a:solidFill>
                  <a:srgbClr val="FC060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9" name="Rectangle 5698"/>
                <p:cNvSpPr>
                  <a:spLocks noChangeArrowheads="1"/>
                </p:cNvSpPr>
                <p:nvPr/>
              </p:nvSpPr>
              <p:spPr bwMode="auto">
                <a:xfrm>
                  <a:off x="4764" y="3727"/>
                  <a:ext cx="90" cy="8"/>
                </a:xfrm>
                <a:prstGeom prst="rect">
                  <a:avLst/>
                </a:prstGeom>
                <a:solidFill>
                  <a:srgbClr val="FD04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0" name="Rectangle 5699"/>
                <p:cNvSpPr>
                  <a:spLocks noChangeArrowheads="1"/>
                </p:cNvSpPr>
                <p:nvPr/>
              </p:nvSpPr>
              <p:spPr bwMode="auto">
                <a:xfrm>
                  <a:off x="4764" y="3735"/>
                  <a:ext cx="90" cy="9"/>
                </a:xfrm>
                <a:prstGeom prst="rect">
                  <a:avLst/>
                </a:prstGeom>
                <a:solidFill>
                  <a:srgbClr val="FE020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1" name="Rectangle 5700"/>
                <p:cNvSpPr>
                  <a:spLocks noChangeArrowheads="1"/>
                </p:cNvSpPr>
                <p:nvPr/>
              </p:nvSpPr>
              <p:spPr bwMode="auto">
                <a:xfrm>
                  <a:off x="4943" y="2678"/>
                  <a:ext cx="82" cy="17"/>
                </a:xfrm>
                <a:prstGeom prst="rect">
                  <a:avLst/>
                </a:prstGeom>
                <a:solidFill>
                  <a:srgbClr val="CAD9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2" name="Rectangle 5701"/>
                <p:cNvSpPr>
                  <a:spLocks noChangeArrowheads="1"/>
                </p:cNvSpPr>
                <p:nvPr/>
              </p:nvSpPr>
              <p:spPr bwMode="auto">
                <a:xfrm>
                  <a:off x="4943" y="2695"/>
                  <a:ext cx="82" cy="8"/>
                </a:xfrm>
                <a:prstGeom prst="rect">
                  <a:avLst/>
                </a:prstGeom>
                <a:solidFill>
                  <a:srgbClr val="C8D7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3" name="Rectangle 5702"/>
                <p:cNvSpPr>
                  <a:spLocks noChangeArrowheads="1"/>
                </p:cNvSpPr>
                <p:nvPr/>
              </p:nvSpPr>
              <p:spPr bwMode="auto">
                <a:xfrm>
                  <a:off x="4943" y="2703"/>
                  <a:ext cx="82" cy="17"/>
                </a:xfrm>
                <a:prstGeom prst="rect">
                  <a:avLst/>
                </a:prstGeom>
                <a:solidFill>
                  <a:srgbClr val="C6D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4" name="Rectangle 5703"/>
                <p:cNvSpPr>
                  <a:spLocks noChangeArrowheads="1"/>
                </p:cNvSpPr>
                <p:nvPr/>
              </p:nvSpPr>
              <p:spPr bwMode="auto">
                <a:xfrm>
                  <a:off x="4943" y="2720"/>
                  <a:ext cx="82" cy="16"/>
                </a:xfrm>
                <a:prstGeom prst="rect">
                  <a:avLst/>
                </a:prstGeom>
                <a:solidFill>
                  <a:srgbClr val="C4D5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5" name="Rectangle 5704"/>
                <p:cNvSpPr>
                  <a:spLocks noChangeArrowheads="1"/>
                </p:cNvSpPr>
                <p:nvPr/>
              </p:nvSpPr>
              <p:spPr bwMode="auto">
                <a:xfrm>
                  <a:off x="4943" y="2736"/>
                  <a:ext cx="82" cy="8"/>
                </a:xfrm>
                <a:prstGeom prst="rect">
                  <a:avLst/>
                </a:prstGeom>
                <a:solidFill>
                  <a:srgbClr val="C2D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6" name="Rectangle 5705"/>
                <p:cNvSpPr>
                  <a:spLocks noChangeArrowheads="1"/>
                </p:cNvSpPr>
                <p:nvPr/>
              </p:nvSpPr>
              <p:spPr bwMode="auto">
                <a:xfrm>
                  <a:off x="4943" y="2744"/>
                  <a:ext cx="82" cy="17"/>
                </a:xfrm>
                <a:prstGeom prst="rect">
                  <a:avLst/>
                </a:prstGeom>
                <a:solidFill>
                  <a:srgbClr val="C0D2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7" name="Rectangle 5706"/>
                <p:cNvSpPr>
                  <a:spLocks noChangeArrowheads="1"/>
                </p:cNvSpPr>
                <p:nvPr/>
              </p:nvSpPr>
              <p:spPr bwMode="auto">
                <a:xfrm>
                  <a:off x="4943" y="2761"/>
                  <a:ext cx="82" cy="16"/>
                </a:xfrm>
                <a:prstGeom prst="rect">
                  <a:avLst/>
                </a:prstGeom>
                <a:solidFill>
                  <a:srgbClr val="BED0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8" name="Rectangle 5707"/>
                <p:cNvSpPr>
                  <a:spLocks noChangeArrowheads="1"/>
                </p:cNvSpPr>
                <p:nvPr/>
              </p:nvSpPr>
              <p:spPr bwMode="auto">
                <a:xfrm>
                  <a:off x="4943" y="2777"/>
                  <a:ext cx="82" cy="9"/>
                </a:xfrm>
                <a:prstGeom prst="rect">
                  <a:avLst/>
                </a:prstGeom>
                <a:solidFill>
                  <a:srgbClr val="BCCF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9" name="Rectangle 5708"/>
                <p:cNvSpPr>
                  <a:spLocks noChangeArrowheads="1"/>
                </p:cNvSpPr>
                <p:nvPr/>
              </p:nvSpPr>
              <p:spPr bwMode="auto">
                <a:xfrm>
                  <a:off x="4943" y="2786"/>
                  <a:ext cx="82" cy="16"/>
                </a:xfrm>
                <a:prstGeom prst="rect">
                  <a:avLst/>
                </a:prstGeom>
                <a:solidFill>
                  <a:srgbClr val="BACE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0" name="Rectangle 5709"/>
                <p:cNvSpPr>
                  <a:spLocks noChangeArrowheads="1"/>
                </p:cNvSpPr>
                <p:nvPr/>
              </p:nvSpPr>
              <p:spPr bwMode="auto">
                <a:xfrm>
                  <a:off x="4943" y="2802"/>
                  <a:ext cx="82" cy="17"/>
                </a:xfrm>
                <a:prstGeom prst="rect">
                  <a:avLst/>
                </a:prstGeom>
                <a:solidFill>
                  <a:srgbClr val="B8CC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1" name="Rectangle 5710"/>
                <p:cNvSpPr>
                  <a:spLocks noChangeArrowheads="1"/>
                </p:cNvSpPr>
                <p:nvPr/>
              </p:nvSpPr>
              <p:spPr bwMode="auto">
                <a:xfrm>
                  <a:off x="4943" y="2819"/>
                  <a:ext cx="82" cy="8"/>
                </a:xfrm>
                <a:prstGeom prst="rect">
                  <a:avLst/>
                </a:prstGeom>
                <a:solidFill>
                  <a:srgbClr val="B6CA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2" name="Rectangle 5711"/>
                <p:cNvSpPr>
                  <a:spLocks noChangeArrowheads="1"/>
                </p:cNvSpPr>
                <p:nvPr/>
              </p:nvSpPr>
              <p:spPr bwMode="auto">
                <a:xfrm>
                  <a:off x="4943" y="2827"/>
                  <a:ext cx="82" cy="17"/>
                </a:xfrm>
                <a:prstGeom prst="rect">
                  <a:avLst/>
                </a:prstGeom>
                <a:solidFill>
                  <a:srgbClr val="B4C9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3" name="Rectangle 5712"/>
                <p:cNvSpPr>
                  <a:spLocks noChangeArrowheads="1"/>
                </p:cNvSpPr>
                <p:nvPr/>
              </p:nvSpPr>
              <p:spPr bwMode="auto">
                <a:xfrm>
                  <a:off x="4943" y="2844"/>
                  <a:ext cx="82" cy="16"/>
                </a:xfrm>
                <a:prstGeom prst="rect">
                  <a:avLst/>
                </a:prstGeom>
                <a:solidFill>
                  <a:srgbClr val="B2C8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4" name="Rectangle 5713"/>
                <p:cNvSpPr>
                  <a:spLocks noChangeArrowheads="1"/>
                </p:cNvSpPr>
                <p:nvPr/>
              </p:nvSpPr>
              <p:spPr bwMode="auto">
                <a:xfrm>
                  <a:off x="4943" y="2860"/>
                  <a:ext cx="82" cy="107"/>
                </a:xfrm>
                <a:prstGeom prst="rect">
                  <a:avLst/>
                </a:prstGeom>
                <a:solidFill>
                  <a:srgbClr val="B0C6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5" name="Rectangle 5714"/>
                <p:cNvSpPr>
                  <a:spLocks noChangeArrowheads="1"/>
                </p:cNvSpPr>
                <p:nvPr/>
              </p:nvSpPr>
              <p:spPr bwMode="auto">
                <a:xfrm>
                  <a:off x="4943" y="2967"/>
                  <a:ext cx="82" cy="9"/>
                </a:xfrm>
                <a:prstGeom prst="rect">
                  <a:avLst/>
                </a:prstGeom>
                <a:solidFill>
                  <a:srgbClr val="B1C3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6" name="Rectangle 5715"/>
                <p:cNvSpPr>
                  <a:spLocks noChangeArrowheads="1"/>
                </p:cNvSpPr>
                <p:nvPr/>
              </p:nvSpPr>
              <p:spPr bwMode="auto">
                <a:xfrm>
                  <a:off x="4943" y="2976"/>
                  <a:ext cx="82" cy="8"/>
                </a:xfrm>
                <a:prstGeom prst="rect">
                  <a:avLst/>
                </a:prstGeom>
                <a:solidFill>
                  <a:srgbClr val="B2C1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7" name="Rectangle 5716"/>
                <p:cNvSpPr>
                  <a:spLocks noChangeArrowheads="1"/>
                </p:cNvSpPr>
                <p:nvPr/>
              </p:nvSpPr>
              <p:spPr bwMode="auto">
                <a:xfrm>
                  <a:off x="4943" y="2984"/>
                  <a:ext cx="82" cy="8"/>
                </a:xfrm>
                <a:prstGeom prst="rect">
                  <a:avLst/>
                </a:prstGeom>
                <a:solidFill>
                  <a:srgbClr val="B3B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8" name="Rectangle 5717"/>
                <p:cNvSpPr>
                  <a:spLocks noChangeArrowheads="1"/>
                </p:cNvSpPr>
                <p:nvPr/>
              </p:nvSpPr>
              <p:spPr bwMode="auto">
                <a:xfrm>
                  <a:off x="4943" y="2992"/>
                  <a:ext cx="82" cy="8"/>
                </a:xfrm>
                <a:prstGeom prst="rect">
                  <a:avLst/>
                </a:prstGeom>
                <a:solidFill>
                  <a:srgbClr val="B4BD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9" name="Rectangle 5718"/>
                <p:cNvSpPr>
                  <a:spLocks noChangeArrowheads="1"/>
                </p:cNvSpPr>
                <p:nvPr/>
              </p:nvSpPr>
              <p:spPr bwMode="auto">
                <a:xfrm>
                  <a:off x="4943" y="3000"/>
                  <a:ext cx="82" cy="9"/>
                </a:xfrm>
                <a:prstGeom prst="rect">
                  <a:avLst/>
                </a:prstGeom>
                <a:solidFill>
                  <a:srgbClr val="B4BB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0" name="Rectangle 5719"/>
                <p:cNvSpPr>
                  <a:spLocks noChangeArrowheads="1"/>
                </p:cNvSpPr>
                <p:nvPr/>
              </p:nvSpPr>
              <p:spPr bwMode="auto">
                <a:xfrm>
                  <a:off x="4943" y="3009"/>
                  <a:ext cx="82" cy="8"/>
                </a:xfrm>
                <a:prstGeom prst="rect">
                  <a:avLst/>
                </a:prstGeom>
                <a:solidFill>
                  <a:srgbClr val="B5B9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1" name="Rectangle 5720"/>
                <p:cNvSpPr>
                  <a:spLocks noChangeArrowheads="1"/>
                </p:cNvSpPr>
                <p:nvPr/>
              </p:nvSpPr>
              <p:spPr bwMode="auto">
                <a:xfrm>
                  <a:off x="4943" y="3017"/>
                  <a:ext cx="82" cy="8"/>
                </a:xfrm>
                <a:prstGeom prst="rect">
                  <a:avLst/>
                </a:prstGeom>
                <a:solidFill>
                  <a:srgbClr val="B6B7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2" name="Rectangle 5721"/>
                <p:cNvSpPr>
                  <a:spLocks noChangeArrowheads="1"/>
                </p:cNvSpPr>
                <p:nvPr/>
              </p:nvSpPr>
              <p:spPr bwMode="auto">
                <a:xfrm>
                  <a:off x="4943" y="3025"/>
                  <a:ext cx="82" cy="8"/>
                </a:xfrm>
                <a:prstGeom prst="rect">
                  <a:avLst/>
                </a:prstGeom>
                <a:solidFill>
                  <a:srgbClr val="B7B5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3" name="Rectangle 5722"/>
                <p:cNvSpPr>
                  <a:spLocks noChangeArrowheads="1"/>
                </p:cNvSpPr>
                <p:nvPr/>
              </p:nvSpPr>
              <p:spPr bwMode="auto">
                <a:xfrm>
                  <a:off x="4943" y="3033"/>
                  <a:ext cx="82" cy="9"/>
                </a:xfrm>
                <a:prstGeom prst="rect">
                  <a:avLst/>
                </a:prstGeom>
                <a:solidFill>
                  <a:srgbClr val="B8B3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4" name="Rectangle 5723"/>
                <p:cNvSpPr>
                  <a:spLocks noChangeArrowheads="1"/>
                </p:cNvSpPr>
                <p:nvPr/>
              </p:nvSpPr>
              <p:spPr bwMode="auto">
                <a:xfrm>
                  <a:off x="4943" y="3042"/>
                  <a:ext cx="82" cy="8"/>
                </a:xfrm>
                <a:prstGeom prst="rect">
                  <a:avLst/>
                </a:prstGeom>
                <a:solidFill>
                  <a:srgbClr val="B9B1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5" name="Rectangle 5724"/>
                <p:cNvSpPr>
                  <a:spLocks noChangeArrowheads="1"/>
                </p:cNvSpPr>
                <p:nvPr/>
              </p:nvSpPr>
              <p:spPr bwMode="auto">
                <a:xfrm>
                  <a:off x="4943" y="3050"/>
                  <a:ext cx="82" cy="8"/>
                </a:xfrm>
                <a:prstGeom prst="rect">
                  <a:avLst/>
                </a:prstGeom>
                <a:solidFill>
                  <a:srgbClr val="B9AF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6" name="Rectangle 5725"/>
                <p:cNvSpPr>
                  <a:spLocks noChangeArrowheads="1"/>
                </p:cNvSpPr>
                <p:nvPr/>
              </p:nvSpPr>
              <p:spPr bwMode="auto">
                <a:xfrm>
                  <a:off x="4943" y="3058"/>
                  <a:ext cx="82" cy="8"/>
                </a:xfrm>
                <a:prstGeom prst="rect">
                  <a:avLst/>
                </a:prstGeom>
                <a:solidFill>
                  <a:srgbClr val="BAAC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7" name="Rectangle 5726"/>
                <p:cNvSpPr>
                  <a:spLocks noChangeArrowheads="1"/>
                </p:cNvSpPr>
                <p:nvPr/>
              </p:nvSpPr>
              <p:spPr bwMode="auto">
                <a:xfrm>
                  <a:off x="4943" y="3066"/>
                  <a:ext cx="82" cy="9"/>
                </a:xfrm>
                <a:prstGeom prst="rect">
                  <a:avLst/>
                </a:prstGeom>
                <a:solidFill>
                  <a:srgbClr val="BBAA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8" name="Rectangle 5727"/>
                <p:cNvSpPr>
                  <a:spLocks noChangeArrowheads="1"/>
                </p:cNvSpPr>
                <p:nvPr/>
              </p:nvSpPr>
              <p:spPr bwMode="auto">
                <a:xfrm>
                  <a:off x="4943" y="3075"/>
                  <a:ext cx="82" cy="8"/>
                </a:xfrm>
                <a:prstGeom prst="rect">
                  <a:avLst/>
                </a:prstGeom>
                <a:solidFill>
                  <a:srgbClr val="BCA8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9" name="Rectangle 5728"/>
                <p:cNvSpPr>
                  <a:spLocks noChangeArrowheads="1"/>
                </p:cNvSpPr>
                <p:nvPr/>
              </p:nvSpPr>
              <p:spPr bwMode="auto">
                <a:xfrm>
                  <a:off x="4943" y="3083"/>
                  <a:ext cx="82" cy="8"/>
                </a:xfrm>
                <a:prstGeom prst="rect">
                  <a:avLst/>
                </a:prstGeom>
                <a:solidFill>
                  <a:srgbClr val="BDA6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0" name="Rectangle 5729"/>
                <p:cNvSpPr>
                  <a:spLocks noChangeArrowheads="1"/>
                </p:cNvSpPr>
                <p:nvPr/>
              </p:nvSpPr>
              <p:spPr bwMode="auto">
                <a:xfrm>
                  <a:off x="4943" y="3091"/>
                  <a:ext cx="82" cy="9"/>
                </a:xfrm>
                <a:prstGeom prst="rect">
                  <a:avLst/>
                </a:prstGeom>
                <a:solidFill>
                  <a:srgbClr val="BEA4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1" name="Rectangle 5730"/>
                <p:cNvSpPr>
                  <a:spLocks noChangeArrowheads="1"/>
                </p:cNvSpPr>
                <p:nvPr/>
              </p:nvSpPr>
              <p:spPr bwMode="auto">
                <a:xfrm>
                  <a:off x="4943" y="3100"/>
                  <a:ext cx="82" cy="8"/>
                </a:xfrm>
                <a:prstGeom prst="rect">
                  <a:avLst/>
                </a:prstGeom>
                <a:solidFill>
                  <a:srgbClr val="BEA2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2" name="Rectangle 5731"/>
                <p:cNvSpPr>
                  <a:spLocks noChangeArrowheads="1"/>
                </p:cNvSpPr>
                <p:nvPr/>
              </p:nvSpPr>
              <p:spPr bwMode="auto">
                <a:xfrm>
                  <a:off x="4943" y="3108"/>
                  <a:ext cx="82" cy="8"/>
                </a:xfrm>
                <a:prstGeom prst="rect">
                  <a:avLst/>
                </a:prstGeom>
                <a:solidFill>
                  <a:srgbClr val="BFA0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3" name="Rectangle 5732"/>
                <p:cNvSpPr>
                  <a:spLocks noChangeArrowheads="1"/>
                </p:cNvSpPr>
                <p:nvPr/>
              </p:nvSpPr>
              <p:spPr bwMode="auto">
                <a:xfrm>
                  <a:off x="4943" y="3116"/>
                  <a:ext cx="82" cy="8"/>
                </a:xfrm>
                <a:prstGeom prst="rect">
                  <a:avLst/>
                </a:prstGeom>
                <a:solidFill>
                  <a:srgbClr val="C09E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4" name="Rectangle 5733"/>
                <p:cNvSpPr>
                  <a:spLocks noChangeArrowheads="1"/>
                </p:cNvSpPr>
                <p:nvPr/>
              </p:nvSpPr>
              <p:spPr bwMode="auto">
                <a:xfrm>
                  <a:off x="4943" y="3124"/>
                  <a:ext cx="82" cy="9"/>
                </a:xfrm>
                <a:prstGeom prst="rect">
                  <a:avLst/>
                </a:prstGeom>
                <a:solidFill>
                  <a:srgbClr val="C19C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5" name="Rectangle 5734"/>
                <p:cNvSpPr>
                  <a:spLocks noChangeArrowheads="1"/>
                </p:cNvSpPr>
                <p:nvPr/>
              </p:nvSpPr>
              <p:spPr bwMode="auto">
                <a:xfrm>
                  <a:off x="4943" y="3133"/>
                  <a:ext cx="82" cy="8"/>
                </a:xfrm>
                <a:prstGeom prst="rect">
                  <a:avLst/>
                </a:prstGeom>
                <a:solidFill>
                  <a:srgbClr val="C29A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6" name="Rectangle 5735"/>
                <p:cNvSpPr>
                  <a:spLocks noChangeArrowheads="1"/>
                </p:cNvSpPr>
                <p:nvPr/>
              </p:nvSpPr>
              <p:spPr bwMode="auto">
                <a:xfrm>
                  <a:off x="4943" y="3141"/>
                  <a:ext cx="82" cy="8"/>
                </a:xfrm>
                <a:prstGeom prst="rect">
                  <a:avLst/>
                </a:prstGeom>
                <a:solidFill>
                  <a:srgbClr val="C398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7" name="Rectangle 5736"/>
                <p:cNvSpPr>
                  <a:spLocks noChangeArrowheads="1"/>
                </p:cNvSpPr>
                <p:nvPr/>
              </p:nvSpPr>
              <p:spPr bwMode="auto">
                <a:xfrm>
                  <a:off x="4943" y="3149"/>
                  <a:ext cx="82" cy="8"/>
                </a:xfrm>
                <a:prstGeom prst="rect">
                  <a:avLst/>
                </a:prstGeom>
                <a:solidFill>
                  <a:srgbClr val="C395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8" name="Rectangle 5737"/>
                <p:cNvSpPr>
                  <a:spLocks noChangeArrowheads="1"/>
                </p:cNvSpPr>
                <p:nvPr/>
              </p:nvSpPr>
              <p:spPr bwMode="auto">
                <a:xfrm>
                  <a:off x="4943" y="3157"/>
                  <a:ext cx="82" cy="9"/>
                </a:xfrm>
                <a:prstGeom prst="rect">
                  <a:avLst/>
                </a:prstGeom>
                <a:solidFill>
                  <a:srgbClr val="C493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9" name="Rectangle 5738"/>
                <p:cNvSpPr>
                  <a:spLocks noChangeArrowheads="1"/>
                </p:cNvSpPr>
                <p:nvPr/>
              </p:nvSpPr>
              <p:spPr bwMode="auto">
                <a:xfrm>
                  <a:off x="4943" y="3166"/>
                  <a:ext cx="82" cy="8"/>
                </a:xfrm>
                <a:prstGeom prst="rect">
                  <a:avLst/>
                </a:prstGeom>
                <a:solidFill>
                  <a:srgbClr val="C591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0" name="Rectangle 5739"/>
                <p:cNvSpPr>
                  <a:spLocks noChangeArrowheads="1"/>
                </p:cNvSpPr>
                <p:nvPr/>
              </p:nvSpPr>
              <p:spPr bwMode="auto">
                <a:xfrm>
                  <a:off x="4943" y="3174"/>
                  <a:ext cx="82" cy="8"/>
                </a:xfrm>
                <a:prstGeom prst="rect">
                  <a:avLst/>
                </a:prstGeom>
                <a:solidFill>
                  <a:srgbClr val="C68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1" name="Rectangle 5740"/>
                <p:cNvSpPr>
                  <a:spLocks noChangeArrowheads="1"/>
                </p:cNvSpPr>
                <p:nvPr/>
              </p:nvSpPr>
              <p:spPr bwMode="auto">
                <a:xfrm>
                  <a:off x="4943" y="3182"/>
                  <a:ext cx="82" cy="8"/>
                </a:xfrm>
                <a:prstGeom prst="rect">
                  <a:avLst/>
                </a:prstGeom>
                <a:solidFill>
                  <a:srgbClr val="C78D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2" name="Rectangle 5741"/>
                <p:cNvSpPr>
                  <a:spLocks noChangeArrowheads="1"/>
                </p:cNvSpPr>
                <p:nvPr/>
              </p:nvSpPr>
              <p:spPr bwMode="auto">
                <a:xfrm>
                  <a:off x="4943" y="3190"/>
                  <a:ext cx="82" cy="9"/>
                </a:xfrm>
                <a:prstGeom prst="rect">
                  <a:avLst/>
                </a:prstGeom>
                <a:solidFill>
                  <a:srgbClr val="C88B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3" name="Rectangle 5742"/>
                <p:cNvSpPr>
                  <a:spLocks noChangeArrowheads="1"/>
                </p:cNvSpPr>
                <p:nvPr/>
              </p:nvSpPr>
              <p:spPr bwMode="auto">
                <a:xfrm>
                  <a:off x="4943" y="3199"/>
                  <a:ext cx="82" cy="8"/>
                </a:xfrm>
                <a:prstGeom prst="rect">
                  <a:avLst/>
                </a:prstGeom>
                <a:solidFill>
                  <a:srgbClr val="C889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4" name="Rectangle 5743"/>
                <p:cNvSpPr>
                  <a:spLocks noChangeArrowheads="1"/>
                </p:cNvSpPr>
                <p:nvPr/>
              </p:nvSpPr>
              <p:spPr bwMode="auto">
                <a:xfrm>
                  <a:off x="4943" y="3207"/>
                  <a:ext cx="82" cy="8"/>
                </a:xfrm>
                <a:prstGeom prst="rect">
                  <a:avLst/>
                </a:prstGeom>
                <a:solidFill>
                  <a:srgbClr val="C987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5" name="Rectangle 5744"/>
                <p:cNvSpPr>
                  <a:spLocks noChangeArrowheads="1"/>
                </p:cNvSpPr>
                <p:nvPr/>
              </p:nvSpPr>
              <p:spPr bwMode="auto">
                <a:xfrm>
                  <a:off x="4943" y="3215"/>
                  <a:ext cx="82" cy="8"/>
                </a:xfrm>
                <a:prstGeom prst="rect">
                  <a:avLst/>
                </a:prstGeom>
                <a:solidFill>
                  <a:srgbClr val="CA85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6" name="Rectangle 5745"/>
                <p:cNvSpPr>
                  <a:spLocks noChangeArrowheads="1"/>
                </p:cNvSpPr>
                <p:nvPr/>
              </p:nvSpPr>
              <p:spPr bwMode="auto">
                <a:xfrm>
                  <a:off x="4943" y="3223"/>
                  <a:ext cx="82" cy="9"/>
                </a:xfrm>
                <a:prstGeom prst="rect">
                  <a:avLst/>
                </a:prstGeom>
                <a:solidFill>
                  <a:srgbClr val="CB83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7" name="Rectangle 5746"/>
                <p:cNvSpPr>
                  <a:spLocks noChangeArrowheads="1"/>
                </p:cNvSpPr>
                <p:nvPr/>
              </p:nvSpPr>
              <p:spPr bwMode="auto">
                <a:xfrm>
                  <a:off x="4943" y="3232"/>
                  <a:ext cx="82" cy="8"/>
                </a:xfrm>
                <a:prstGeom prst="rect">
                  <a:avLst/>
                </a:prstGeom>
                <a:solidFill>
                  <a:srgbClr val="CC81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8" name="Rectangle 5747"/>
                <p:cNvSpPr>
                  <a:spLocks noChangeArrowheads="1"/>
                </p:cNvSpPr>
                <p:nvPr/>
              </p:nvSpPr>
              <p:spPr bwMode="auto">
                <a:xfrm>
                  <a:off x="4943" y="3240"/>
                  <a:ext cx="82" cy="8"/>
                </a:xfrm>
                <a:prstGeom prst="rect">
                  <a:avLst/>
                </a:prstGeom>
                <a:solidFill>
                  <a:srgbClr val="CD7E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9" name="Rectangle 5748"/>
                <p:cNvSpPr>
                  <a:spLocks noChangeArrowheads="1"/>
                </p:cNvSpPr>
                <p:nvPr/>
              </p:nvSpPr>
              <p:spPr bwMode="auto">
                <a:xfrm>
                  <a:off x="4943" y="3248"/>
                  <a:ext cx="82" cy="8"/>
                </a:xfrm>
                <a:prstGeom prst="rect">
                  <a:avLst/>
                </a:prstGeom>
                <a:solidFill>
                  <a:srgbClr val="CD7C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30" name="Rectangle 5749"/>
                <p:cNvSpPr>
                  <a:spLocks noChangeArrowheads="1"/>
                </p:cNvSpPr>
                <p:nvPr/>
              </p:nvSpPr>
              <p:spPr bwMode="auto">
                <a:xfrm>
                  <a:off x="4943" y="3256"/>
                  <a:ext cx="82" cy="9"/>
                </a:xfrm>
                <a:prstGeom prst="rect">
                  <a:avLst/>
                </a:prstGeom>
                <a:solidFill>
                  <a:srgbClr val="CE7A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31" name="Rectangle 5750"/>
                <p:cNvSpPr>
                  <a:spLocks noChangeArrowheads="1"/>
                </p:cNvSpPr>
                <p:nvPr/>
              </p:nvSpPr>
              <p:spPr bwMode="auto">
                <a:xfrm>
                  <a:off x="4943" y="3265"/>
                  <a:ext cx="82" cy="8"/>
                </a:xfrm>
                <a:prstGeom prst="rect">
                  <a:avLst/>
                </a:prstGeom>
                <a:solidFill>
                  <a:srgbClr val="CF78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32" name="Rectangle 5751"/>
                <p:cNvSpPr>
                  <a:spLocks noChangeArrowheads="1"/>
                </p:cNvSpPr>
                <p:nvPr/>
              </p:nvSpPr>
              <p:spPr bwMode="auto">
                <a:xfrm>
                  <a:off x="4943" y="3273"/>
                  <a:ext cx="82" cy="8"/>
                </a:xfrm>
                <a:prstGeom prst="rect">
                  <a:avLst/>
                </a:prstGeom>
                <a:solidFill>
                  <a:srgbClr val="D076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33" name="Rectangle 5752"/>
                <p:cNvSpPr>
                  <a:spLocks noChangeArrowheads="1"/>
                </p:cNvSpPr>
                <p:nvPr/>
              </p:nvSpPr>
              <p:spPr bwMode="auto">
                <a:xfrm>
                  <a:off x="4943" y="3281"/>
                  <a:ext cx="82" cy="8"/>
                </a:xfrm>
                <a:prstGeom prst="rect">
                  <a:avLst/>
                </a:prstGeom>
                <a:solidFill>
                  <a:srgbClr val="D1748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34" name="Rectangle 5753"/>
                <p:cNvSpPr>
                  <a:spLocks noChangeArrowheads="1"/>
                </p:cNvSpPr>
                <p:nvPr/>
              </p:nvSpPr>
              <p:spPr bwMode="auto">
                <a:xfrm>
                  <a:off x="4943" y="3289"/>
                  <a:ext cx="82" cy="9"/>
                </a:xfrm>
                <a:prstGeom prst="rect">
                  <a:avLst/>
                </a:prstGeom>
                <a:solidFill>
                  <a:srgbClr val="D2728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35" name="Rectangle 5754"/>
                <p:cNvSpPr>
                  <a:spLocks noChangeArrowheads="1"/>
                </p:cNvSpPr>
                <p:nvPr/>
              </p:nvSpPr>
              <p:spPr bwMode="auto">
                <a:xfrm>
                  <a:off x="4943" y="3298"/>
                  <a:ext cx="82" cy="8"/>
                </a:xfrm>
                <a:prstGeom prst="rect">
                  <a:avLst/>
                </a:prstGeom>
                <a:solidFill>
                  <a:srgbClr val="D2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36" name="Rectangle 5755"/>
                <p:cNvSpPr>
                  <a:spLocks noChangeArrowheads="1"/>
                </p:cNvSpPr>
                <p:nvPr/>
              </p:nvSpPr>
              <p:spPr bwMode="auto">
                <a:xfrm>
                  <a:off x="4943" y="3306"/>
                  <a:ext cx="82" cy="8"/>
                </a:xfrm>
                <a:prstGeom prst="rect">
                  <a:avLst/>
                </a:prstGeom>
                <a:solidFill>
                  <a:srgbClr val="D36E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37" name="Rectangle 5756"/>
                <p:cNvSpPr>
                  <a:spLocks noChangeArrowheads="1"/>
                </p:cNvSpPr>
                <p:nvPr/>
              </p:nvSpPr>
              <p:spPr bwMode="auto">
                <a:xfrm>
                  <a:off x="4943" y="3314"/>
                  <a:ext cx="82" cy="8"/>
                </a:xfrm>
                <a:prstGeom prst="rect">
                  <a:avLst/>
                </a:prstGeom>
                <a:solidFill>
                  <a:srgbClr val="D46C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38" name="Rectangle 5757"/>
                <p:cNvSpPr>
                  <a:spLocks noChangeArrowheads="1"/>
                </p:cNvSpPr>
                <p:nvPr/>
              </p:nvSpPr>
              <p:spPr bwMode="auto">
                <a:xfrm>
                  <a:off x="4943" y="3322"/>
                  <a:ext cx="82" cy="9"/>
                </a:xfrm>
                <a:prstGeom prst="rect">
                  <a:avLst/>
                </a:prstGeom>
                <a:solidFill>
                  <a:srgbClr val="D56A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39" name="Rectangle 5758"/>
                <p:cNvSpPr>
                  <a:spLocks noChangeArrowheads="1"/>
                </p:cNvSpPr>
                <p:nvPr/>
              </p:nvSpPr>
              <p:spPr bwMode="auto">
                <a:xfrm>
                  <a:off x="4943" y="3331"/>
                  <a:ext cx="82" cy="8"/>
                </a:xfrm>
                <a:prstGeom prst="rect">
                  <a:avLst/>
                </a:prstGeom>
                <a:solidFill>
                  <a:srgbClr val="D6677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40" name="Rectangle 5759"/>
                <p:cNvSpPr>
                  <a:spLocks noChangeArrowheads="1"/>
                </p:cNvSpPr>
                <p:nvPr/>
              </p:nvSpPr>
              <p:spPr bwMode="auto">
                <a:xfrm>
                  <a:off x="4943" y="3339"/>
                  <a:ext cx="82" cy="8"/>
                </a:xfrm>
                <a:prstGeom prst="rect">
                  <a:avLst/>
                </a:prstGeom>
                <a:solidFill>
                  <a:srgbClr val="D765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41" name="Rectangle 5760"/>
                <p:cNvSpPr>
                  <a:spLocks noChangeArrowheads="1"/>
                </p:cNvSpPr>
                <p:nvPr/>
              </p:nvSpPr>
              <p:spPr bwMode="auto">
                <a:xfrm>
                  <a:off x="4943" y="3347"/>
                  <a:ext cx="82" cy="9"/>
                </a:xfrm>
                <a:prstGeom prst="rect">
                  <a:avLst/>
                </a:prstGeom>
                <a:solidFill>
                  <a:srgbClr val="D763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42" name="Rectangle 5761"/>
                <p:cNvSpPr>
                  <a:spLocks noChangeArrowheads="1"/>
                </p:cNvSpPr>
                <p:nvPr/>
              </p:nvSpPr>
              <p:spPr bwMode="auto">
                <a:xfrm>
                  <a:off x="4943" y="3356"/>
                  <a:ext cx="82" cy="8"/>
                </a:xfrm>
                <a:prstGeom prst="rect">
                  <a:avLst/>
                </a:prstGeom>
                <a:solidFill>
                  <a:srgbClr val="D861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43" name="Rectangle 5762"/>
                <p:cNvSpPr>
                  <a:spLocks noChangeArrowheads="1"/>
                </p:cNvSpPr>
                <p:nvPr/>
              </p:nvSpPr>
              <p:spPr bwMode="auto">
                <a:xfrm>
                  <a:off x="4943" y="3364"/>
                  <a:ext cx="82" cy="8"/>
                </a:xfrm>
                <a:prstGeom prst="rect">
                  <a:avLst/>
                </a:prstGeom>
                <a:solidFill>
                  <a:srgbClr val="D95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44" name="Rectangle 5763"/>
                <p:cNvSpPr>
                  <a:spLocks noChangeArrowheads="1"/>
                </p:cNvSpPr>
                <p:nvPr/>
              </p:nvSpPr>
              <p:spPr bwMode="auto">
                <a:xfrm>
                  <a:off x="4943" y="3372"/>
                  <a:ext cx="82" cy="8"/>
                </a:xfrm>
                <a:prstGeom prst="rect">
                  <a:avLst/>
                </a:prstGeom>
                <a:solidFill>
                  <a:srgbClr val="DA5D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45" name="Rectangle 5764"/>
                <p:cNvSpPr>
                  <a:spLocks noChangeArrowheads="1"/>
                </p:cNvSpPr>
                <p:nvPr/>
              </p:nvSpPr>
              <p:spPr bwMode="auto">
                <a:xfrm>
                  <a:off x="4943" y="3380"/>
                  <a:ext cx="82" cy="9"/>
                </a:xfrm>
                <a:prstGeom prst="rect">
                  <a:avLst/>
                </a:prstGeom>
                <a:solidFill>
                  <a:srgbClr val="DB5B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46" name="Rectangle 5765"/>
                <p:cNvSpPr>
                  <a:spLocks noChangeArrowheads="1"/>
                </p:cNvSpPr>
                <p:nvPr/>
              </p:nvSpPr>
              <p:spPr bwMode="auto">
                <a:xfrm>
                  <a:off x="4943" y="3389"/>
                  <a:ext cx="82" cy="8"/>
                </a:xfrm>
                <a:prstGeom prst="rect">
                  <a:avLst/>
                </a:prstGeom>
                <a:solidFill>
                  <a:srgbClr val="DC59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47" name="Rectangle 5766"/>
                <p:cNvSpPr>
                  <a:spLocks noChangeArrowheads="1"/>
                </p:cNvSpPr>
                <p:nvPr/>
              </p:nvSpPr>
              <p:spPr bwMode="auto">
                <a:xfrm>
                  <a:off x="4943" y="3397"/>
                  <a:ext cx="82" cy="8"/>
                </a:xfrm>
                <a:prstGeom prst="rect">
                  <a:avLst/>
                </a:prstGeom>
                <a:solidFill>
                  <a:srgbClr val="DC57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48" name="Rectangle 5767"/>
                <p:cNvSpPr>
                  <a:spLocks noChangeArrowheads="1"/>
                </p:cNvSpPr>
                <p:nvPr/>
              </p:nvSpPr>
              <p:spPr bwMode="auto">
                <a:xfrm>
                  <a:off x="4943" y="3405"/>
                  <a:ext cx="82" cy="8"/>
                </a:xfrm>
                <a:prstGeom prst="rect">
                  <a:avLst/>
                </a:prstGeom>
                <a:solidFill>
                  <a:srgbClr val="DD55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49" name="Rectangle 5768"/>
                <p:cNvSpPr>
                  <a:spLocks noChangeArrowheads="1"/>
                </p:cNvSpPr>
                <p:nvPr/>
              </p:nvSpPr>
              <p:spPr bwMode="auto">
                <a:xfrm>
                  <a:off x="4943" y="3413"/>
                  <a:ext cx="82" cy="9"/>
                </a:xfrm>
                <a:prstGeom prst="rect">
                  <a:avLst/>
                </a:prstGeom>
                <a:solidFill>
                  <a:srgbClr val="DE53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50" name="Rectangle 5769"/>
                <p:cNvSpPr>
                  <a:spLocks noChangeArrowheads="1"/>
                </p:cNvSpPr>
                <p:nvPr/>
              </p:nvSpPr>
              <p:spPr bwMode="auto">
                <a:xfrm>
                  <a:off x="4943" y="3422"/>
                  <a:ext cx="82" cy="8"/>
                </a:xfrm>
                <a:prstGeom prst="rect">
                  <a:avLst/>
                </a:prstGeom>
                <a:solidFill>
                  <a:srgbClr val="DF51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51" name="Rectangle 5770"/>
                <p:cNvSpPr>
                  <a:spLocks noChangeArrowheads="1"/>
                </p:cNvSpPr>
                <p:nvPr/>
              </p:nvSpPr>
              <p:spPr bwMode="auto">
                <a:xfrm>
                  <a:off x="4943" y="3430"/>
                  <a:ext cx="82" cy="8"/>
                </a:xfrm>
                <a:prstGeom prst="rect">
                  <a:avLst/>
                </a:prstGeom>
                <a:solidFill>
                  <a:srgbClr val="E04E5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52" name="Rectangle 5771"/>
                <p:cNvSpPr>
                  <a:spLocks noChangeArrowheads="1"/>
                </p:cNvSpPr>
                <p:nvPr/>
              </p:nvSpPr>
              <p:spPr bwMode="auto">
                <a:xfrm>
                  <a:off x="4943" y="3438"/>
                  <a:ext cx="82" cy="8"/>
                </a:xfrm>
                <a:prstGeom prst="rect">
                  <a:avLst/>
                </a:prstGeom>
                <a:solidFill>
                  <a:srgbClr val="E14C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53" name="Rectangle 5772"/>
                <p:cNvSpPr>
                  <a:spLocks noChangeArrowheads="1"/>
                </p:cNvSpPr>
                <p:nvPr/>
              </p:nvSpPr>
              <p:spPr bwMode="auto">
                <a:xfrm>
                  <a:off x="4943" y="3446"/>
                  <a:ext cx="82" cy="9"/>
                </a:xfrm>
                <a:prstGeom prst="rect">
                  <a:avLst/>
                </a:prstGeom>
                <a:solidFill>
                  <a:srgbClr val="E14A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54" name="Rectangle 5773"/>
                <p:cNvSpPr>
                  <a:spLocks noChangeArrowheads="1"/>
                </p:cNvSpPr>
                <p:nvPr/>
              </p:nvSpPr>
              <p:spPr bwMode="auto">
                <a:xfrm>
                  <a:off x="4943" y="3455"/>
                  <a:ext cx="82" cy="8"/>
                </a:xfrm>
                <a:prstGeom prst="rect">
                  <a:avLst/>
                </a:prstGeom>
                <a:solidFill>
                  <a:srgbClr val="E248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55" name="Rectangle 5774"/>
                <p:cNvSpPr>
                  <a:spLocks noChangeArrowheads="1"/>
                </p:cNvSpPr>
                <p:nvPr/>
              </p:nvSpPr>
              <p:spPr bwMode="auto">
                <a:xfrm>
                  <a:off x="4943" y="3463"/>
                  <a:ext cx="82" cy="8"/>
                </a:xfrm>
                <a:prstGeom prst="rect">
                  <a:avLst/>
                </a:prstGeom>
                <a:solidFill>
                  <a:srgbClr val="E346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56" name="Rectangle 5775"/>
                <p:cNvSpPr>
                  <a:spLocks noChangeArrowheads="1"/>
                </p:cNvSpPr>
                <p:nvPr/>
              </p:nvSpPr>
              <p:spPr bwMode="auto">
                <a:xfrm>
                  <a:off x="4943" y="3471"/>
                  <a:ext cx="82" cy="17"/>
                </a:xfrm>
                <a:prstGeom prst="rect">
                  <a:avLst/>
                </a:prstGeom>
                <a:solidFill>
                  <a:srgbClr val="E444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57" name="Rectangle 5776"/>
                <p:cNvSpPr>
                  <a:spLocks noChangeArrowheads="1"/>
                </p:cNvSpPr>
                <p:nvPr/>
              </p:nvSpPr>
              <p:spPr bwMode="auto">
                <a:xfrm>
                  <a:off x="4943" y="3488"/>
                  <a:ext cx="82" cy="8"/>
                </a:xfrm>
                <a:prstGeom prst="rect">
                  <a:avLst/>
                </a:prstGeom>
                <a:solidFill>
                  <a:srgbClr val="E541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58" name="Rectangle 5777"/>
                <p:cNvSpPr>
                  <a:spLocks noChangeArrowheads="1"/>
                </p:cNvSpPr>
                <p:nvPr/>
              </p:nvSpPr>
              <p:spPr bwMode="auto">
                <a:xfrm>
                  <a:off x="4943" y="3496"/>
                  <a:ext cx="82" cy="8"/>
                </a:xfrm>
                <a:prstGeom prst="rect">
                  <a:avLst/>
                </a:prstGeom>
                <a:solidFill>
                  <a:srgbClr val="E63F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59" name="Rectangle 5778"/>
                <p:cNvSpPr>
                  <a:spLocks noChangeArrowheads="1"/>
                </p:cNvSpPr>
                <p:nvPr/>
              </p:nvSpPr>
              <p:spPr bwMode="auto">
                <a:xfrm>
                  <a:off x="4943" y="3504"/>
                  <a:ext cx="82" cy="8"/>
                </a:xfrm>
                <a:prstGeom prst="rect">
                  <a:avLst/>
                </a:prstGeom>
                <a:solidFill>
                  <a:srgbClr val="E73D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60" name="Rectangle 5779"/>
                <p:cNvSpPr>
                  <a:spLocks noChangeArrowheads="1"/>
                </p:cNvSpPr>
                <p:nvPr/>
              </p:nvSpPr>
              <p:spPr bwMode="auto">
                <a:xfrm>
                  <a:off x="4943" y="3512"/>
                  <a:ext cx="82" cy="9"/>
                </a:xfrm>
                <a:prstGeom prst="rect">
                  <a:avLst/>
                </a:prstGeom>
                <a:solidFill>
                  <a:srgbClr val="E83A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61" name="Rectangle 5780"/>
                <p:cNvSpPr>
                  <a:spLocks noChangeArrowheads="1"/>
                </p:cNvSpPr>
                <p:nvPr/>
              </p:nvSpPr>
              <p:spPr bwMode="auto">
                <a:xfrm>
                  <a:off x="4943" y="3521"/>
                  <a:ext cx="82" cy="8"/>
                </a:xfrm>
                <a:prstGeom prst="rect">
                  <a:avLst/>
                </a:prstGeom>
                <a:solidFill>
                  <a:srgbClr val="E838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62" name="Rectangle 5781"/>
                <p:cNvSpPr>
                  <a:spLocks noChangeArrowheads="1"/>
                </p:cNvSpPr>
                <p:nvPr/>
              </p:nvSpPr>
              <p:spPr bwMode="auto">
                <a:xfrm>
                  <a:off x="4943" y="3529"/>
                  <a:ext cx="82" cy="8"/>
                </a:xfrm>
                <a:prstGeom prst="rect">
                  <a:avLst/>
                </a:prstGeom>
                <a:solidFill>
                  <a:srgbClr val="E936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63" name="Rectangle 5782"/>
                <p:cNvSpPr>
                  <a:spLocks noChangeArrowheads="1"/>
                </p:cNvSpPr>
                <p:nvPr/>
              </p:nvSpPr>
              <p:spPr bwMode="auto">
                <a:xfrm>
                  <a:off x="4943" y="3537"/>
                  <a:ext cx="82" cy="8"/>
                </a:xfrm>
                <a:prstGeom prst="rect">
                  <a:avLst/>
                </a:prstGeom>
                <a:solidFill>
                  <a:srgbClr val="EA34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64" name="Rectangle 5783"/>
                <p:cNvSpPr>
                  <a:spLocks noChangeArrowheads="1"/>
                </p:cNvSpPr>
                <p:nvPr/>
              </p:nvSpPr>
              <p:spPr bwMode="auto">
                <a:xfrm>
                  <a:off x="4943" y="3545"/>
                  <a:ext cx="82" cy="9"/>
                </a:xfrm>
                <a:prstGeom prst="rect">
                  <a:avLst/>
                </a:prstGeom>
                <a:solidFill>
                  <a:srgbClr val="EB32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65" name="Rectangle 5784"/>
                <p:cNvSpPr>
                  <a:spLocks noChangeArrowheads="1"/>
                </p:cNvSpPr>
                <p:nvPr/>
              </p:nvSpPr>
              <p:spPr bwMode="auto">
                <a:xfrm>
                  <a:off x="4943" y="3554"/>
                  <a:ext cx="82" cy="8"/>
                </a:xfrm>
                <a:prstGeom prst="rect">
                  <a:avLst/>
                </a:prstGeom>
                <a:solidFill>
                  <a:srgbClr val="EC30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66" name="Rectangle 5785"/>
                <p:cNvSpPr>
                  <a:spLocks noChangeArrowheads="1"/>
                </p:cNvSpPr>
                <p:nvPr/>
              </p:nvSpPr>
              <p:spPr bwMode="auto">
                <a:xfrm>
                  <a:off x="4943" y="3562"/>
                  <a:ext cx="82" cy="8"/>
                </a:xfrm>
                <a:prstGeom prst="rect">
                  <a:avLst/>
                </a:prstGeom>
                <a:solidFill>
                  <a:srgbClr val="ED2E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67" name="Rectangle 5786"/>
                <p:cNvSpPr>
                  <a:spLocks noChangeArrowheads="1"/>
                </p:cNvSpPr>
                <p:nvPr/>
              </p:nvSpPr>
              <p:spPr bwMode="auto">
                <a:xfrm>
                  <a:off x="4943" y="3570"/>
                  <a:ext cx="82" cy="8"/>
                </a:xfrm>
                <a:prstGeom prst="rect">
                  <a:avLst/>
                </a:prstGeom>
                <a:solidFill>
                  <a:srgbClr val="ED2C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68" name="Rectangle 5787"/>
                <p:cNvSpPr>
                  <a:spLocks noChangeArrowheads="1"/>
                </p:cNvSpPr>
                <p:nvPr/>
              </p:nvSpPr>
              <p:spPr bwMode="auto">
                <a:xfrm>
                  <a:off x="4943" y="3578"/>
                  <a:ext cx="82" cy="9"/>
                </a:xfrm>
                <a:prstGeom prst="rect">
                  <a:avLst/>
                </a:prstGeom>
                <a:solidFill>
                  <a:srgbClr val="EE2A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69" name="Rectangle 5788"/>
                <p:cNvSpPr>
                  <a:spLocks noChangeArrowheads="1"/>
                </p:cNvSpPr>
                <p:nvPr/>
              </p:nvSpPr>
              <p:spPr bwMode="auto">
                <a:xfrm>
                  <a:off x="4943" y="3587"/>
                  <a:ext cx="82" cy="8"/>
                </a:xfrm>
                <a:prstGeom prst="rect">
                  <a:avLst/>
                </a:prstGeom>
                <a:solidFill>
                  <a:srgbClr val="EF28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0" name="Rectangle 5789"/>
                <p:cNvSpPr>
                  <a:spLocks noChangeArrowheads="1"/>
                </p:cNvSpPr>
                <p:nvPr/>
              </p:nvSpPr>
              <p:spPr bwMode="auto">
                <a:xfrm>
                  <a:off x="4943" y="3595"/>
                  <a:ext cx="82" cy="8"/>
                </a:xfrm>
                <a:prstGeom prst="rect">
                  <a:avLst/>
                </a:prstGeom>
                <a:solidFill>
                  <a:srgbClr val="F026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1" name="Rectangle 5790"/>
                <p:cNvSpPr>
                  <a:spLocks noChangeArrowheads="1"/>
                </p:cNvSpPr>
                <p:nvPr/>
              </p:nvSpPr>
              <p:spPr bwMode="auto">
                <a:xfrm>
                  <a:off x="4943" y="3603"/>
                  <a:ext cx="82" cy="9"/>
                </a:xfrm>
                <a:prstGeom prst="rect">
                  <a:avLst/>
                </a:prstGeom>
                <a:solidFill>
                  <a:srgbClr val="F123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2" name="Rectangle 5791"/>
                <p:cNvSpPr>
                  <a:spLocks noChangeArrowheads="1"/>
                </p:cNvSpPr>
                <p:nvPr/>
              </p:nvSpPr>
              <p:spPr bwMode="auto">
                <a:xfrm>
                  <a:off x="4943" y="3612"/>
                  <a:ext cx="82" cy="8"/>
                </a:xfrm>
                <a:prstGeom prst="rect">
                  <a:avLst/>
                </a:prstGeom>
                <a:solidFill>
                  <a:srgbClr val="F22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3" name="Rectangle 5792"/>
                <p:cNvSpPr>
                  <a:spLocks noChangeArrowheads="1"/>
                </p:cNvSpPr>
                <p:nvPr/>
              </p:nvSpPr>
              <p:spPr bwMode="auto">
                <a:xfrm>
                  <a:off x="4943" y="3620"/>
                  <a:ext cx="82" cy="8"/>
                </a:xfrm>
                <a:prstGeom prst="rect">
                  <a:avLst/>
                </a:prstGeom>
                <a:solidFill>
                  <a:srgbClr val="F21F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4" name="Rectangle 5793"/>
                <p:cNvSpPr>
                  <a:spLocks noChangeArrowheads="1"/>
                </p:cNvSpPr>
                <p:nvPr/>
              </p:nvSpPr>
              <p:spPr bwMode="auto">
                <a:xfrm>
                  <a:off x="4943" y="3628"/>
                  <a:ext cx="82" cy="8"/>
                </a:xfrm>
                <a:prstGeom prst="rect">
                  <a:avLst/>
                </a:prstGeom>
                <a:solidFill>
                  <a:srgbClr val="F31D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5" name="Rectangle 5794"/>
                <p:cNvSpPr>
                  <a:spLocks noChangeArrowheads="1"/>
                </p:cNvSpPr>
                <p:nvPr/>
              </p:nvSpPr>
              <p:spPr bwMode="auto">
                <a:xfrm>
                  <a:off x="4943" y="3636"/>
                  <a:ext cx="82" cy="9"/>
                </a:xfrm>
                <a:prstGeom prst="rect">
                  <a:avLst/>
                </a:prstGeom>
                <a:solidFill>
                  <a:srgbClr val="F41B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6" name="Rectangle 5795"/>
                <p:cNvSpPr>
                  <a:spLocks noChangeArrowheads="1"/>
                </p:cNvSpPr>
                <p:nvPr/>
              </p:nvSpPr>
              <p:spPr bwMode="auto">
                <a:xfrm>
                  <a:off x="4943" y="3645"/>
                  <a:ext cx="82" cy="8"/>
                </a:xfrm>
                <a:prstGeom prst="rect">
                  <a:avLst/>
                </a:prstGeom>
                <a:solidFill>
                  <a:srgbClr val="F519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7" name="Rectangle 5796"/>
                <p:cNvSpPr>
                  <a:spLocks noChangeArrowheads="1"/>
                </p:cNvSpPr>
                <p:nvPr/>
              </p:nvSpPr>
              <p:spPr bwMode="auto">
                <a:xfrm>
                  <a:off x="4943" y="3653"/>
                  <a:ext cx="82" cy="8"/>
                </a:xfrm>
                <a:prstGeom prst="rect">
                  <a:avLst/>
                </a:prstGeom>
                <a:solidFill>
                  <a:srgbClr val="F617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355" name="Rectangle 5798"/>
              <p:cNvSpPr>
                <a:spLocks noChangeArrowheads="1"/>
              </p:cNvSpPr>
              <p:nvPr/>
            </p:nvSpPr>
            <p:spPr bwMode="auto">
              <a:xfrm>
                <a:off x="7783285" y="5523678"/>
                <a:ext cx="121582" cy="13926"/>
              </a:xfrm>
              <a:prstGeom prst="rect">
                <a:avLst/>
              </a:prstGeom>
              <a:solidFill>
                <a:srgbClr val="F715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6" name="Rectangle 5799"/>
              <p:cNvSpPr>
                <a:spLocks noChangeArrowheads="1"/>
              </p:cNvSpPr>
              <p:nvPr/>
            </p:nvSpPr>
            <p:spPr bwMode="auto">
              <a:xfrm>
                <a:off x="7783285" y="5537604"/>
                <a:ext cx="121582" cy="15667"/>
              </a:xfrm>
              <a:prstGeom prst="rect">
                <a:avLst/>
              </a:prstGeom>
              <a:solidFill>
                <a:srgbClr val="F713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7" name="Rectangle 5800"/>
              <p:cNvSpPr>
                <a:spLocks noChangeArrowheads="1"/>
              </p:cNvSpPr>
              <p:nvPr/>
            </p:nvSpPr>
            <p:spPr bwMode="auto">
              <a:xfrm>
                <a:off x="7783285" y="5553271"/>
                <a:ext cx="121582" cy="13926"/>
              </a:xfrm>
              <a:prstGeom prst="rect">
                <a:avLst/>
              </a:prstGeom>
              <a:solidFill>
                <a:srgbClr val="F811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8" name="Rectangle 5801"/>
              <p:cNvSpPr>
                <a:spLocks noChangeArrowheads="1"/>
              </p:cNvSpPr>
              <p:nvPr/>
            </p:nvSpPr>
            <p:spPr bwMode="auto">
              <a:xfrm>
                <a:off x="7783285" y="5567197"/>
                <a:ext cx="121582" cy="13926"/>
              </a:xfrm>
              <a:prstGeom prst="rect">
                <a:avLst/>
              </a:prstGeom>
              <a:solidFill>
                <a:srgbClr val="F90F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9" name="Rectangle 5802"/>
              <p:cNvSpPr>
                <a:spLocks noChangeArrowheads="1"/>
              </p:cNvSpPr>
              <p:nvPr/>
            </p:nvSpPr>
            <p:spPr bwMode="auto">
              <a:xfrm>
                <a:off x="7783285" y="5581123"/>
                <a:ext cx="121582" cy="13926"/>
              </a:xfrm>
              <a:prstGeom prst="rect">
                <a:avLst/>
              </a:prstGeom>
              <a:solidFill>
                <a:srgbClr val="FA0D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0" name="Rectangle 5803"/>
              <p:cNvSpPr>
                <a:spLocks noChangeArrowheads="1"/>
              </p:cNvSpPr>
              <p:nvPr/>
            </p:nvSpPr>
            <p:spPr bwMode="auto">
              <a:xfrm>
                <a:off x="7783285" y="5595049"/>
                <a:ext cx="121582" cy="15667"/>
              </a:xfrm>
              <a:prstGeom prst="rect">
                <a:avLst/>
              </a:prstGeom>
              <a:solidFill>
                <a:srgbClr val="FB0A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1" name="Rectangle 5804"/>
              <p:cNvSpPr>
                <a:spLocks noChangeArrowheads="1"/>
              </p:cNvSpPr>
              <p:nvPr/>
            </p:nvSpPr>
            <p:spPr bwMode="auto">
              <a:xfrm>
                <a:off x="7783285" y="5610715"/>
                <a:ext cx="121582" cy="13926"/>
              </a:xfrm>
              <a:prstGeom prst="rect">
                <a:avLst/>
              </a:prstGeom>
              <a:solidFill>
                <a:srgbClr val="FC08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2" name="Rectangle 5805"/>
              <p:cNvSpPr>
                <a:spLocks noChangeArrowheads="1"/>
              </p:cNvSpPr>
              <p:nvPr/>
            </p:nvSpPr>
            <p:spPr bwMode="auto">
              <a:xfrm>
                <a:off x="7783285" y="5624641"/>
                <a:ext cx="121582" cy="13926"/>
              </a:xfrm>
              <a:prstGeom prst="rect">
                <a:avLst/>
              </a:prstGeom>
              <a:solidFill>
                <a:srgbClr val="FC06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3" name="Rectangle 5806"/>
              <p:cNvSpPr>
                <a:spLocks noChangeArrowheads="1"/>
              </p:cNvSpPr>
              <p:nvPr/>
            </p:nvSpPr>
            <p:spPr bwMode="auto">
              <a:xfrm>
                <a:off x="7783285" y="5638567"/>
                <a:ext cx="121582" cy="13926"/>
              </a:xfrm>
              <a:prstGeom prst="rect">
                <a:avLst/>
              </a:prstGeom>
              <a:solidFill>
                <a:srgbClr val="FD04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4" name="Rectangle 5808"/>
              <p:cNvSpPr>
                <a:spLocks noChangeArrowheads="1"/>
              </p:cNvSpPr>
              <p:nvPr/>
            </p:nvSpPr>
            <p:spPr bwMode="auto">
              <a:xfrm>
                <a:off x="8038311" y="3885641"/>
                <a:ext cx="133444" cy="13926"/>
              </a:xfrm>
              <a:prstGeom prst="rect">
                <a:avLst/>
              </a:prstGeom>
              <a:solidFill>
                <a:srgbClr val="CAD9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5" name="Rectangle 5809"/>
              <p:cNvSpPr>
                <a:spLocks noChangeArrowheads="1"/>
              </p:cNvSpPr>
              <p:nvPr/>
            </p:nvSpPr>
            <p:spPr bwMode="auto">
              <a:xfrm>
                <a:off x="8038311" y="3899567"/>
                <a:ext cx="133444" cy="13926"/>
              </a:xfrm>
              <a:prstGeom prst="rect">
                <a:avLst/>
              </a:prstGeom>
              <a:solidFill>
                <a:srgbClr val="C9D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6" name="Rectangle 5810"/>
              <p:cNvSpPr>
                <a:spLocks noChangeArrowheads="1"/>
              </p:cNvSpPr>
              <p:nvPr/>
            </p:nvSpPr>
            <p:spPr bwMode="auto">
              <a:xfrm>
                <a:off x="8038311" y="3913493"/>
                <a:ext cx="133444" cy="13926"/>
              </a:xfrm>
              <a:prstGeom prst="rect">
                <a:avLst/>
              </a:prstGeom>
              <a:solidFill>
                <a:srgbClr val="C8D7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7" name="Rectangle 5811"/>
              <p:cNvSpPr>
                <a:spLocks noChangeArrowheads="1"/>
              </p:cNvSpPr>
              <p:nvPr/>
            </p:nvSpPr>
            <p:spPr bwMode="auto">
              <a:xfrm>
                <a:off x="8038311" y="3927419"/>
                <a:ext cx="133444" cy="15667"/>
              </a:xfrm>
              <a:prstGeom prst="rect">
                <a:avLst/>
              </a:prstGeom>
              <a:solidFill>
                <a:srgbClr val="C6D6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8" name="Rectangle 5812"/>
              <p:cNvSpPr>
                <a:spLocks noChangeArrowheads="1"/>
              </p:cNvSpPr>
              <p:nvPr/>
            </p:nvSpPr>
            <p:spPr bwMode="auto">
              <a:xfrm>
                <a:off x="8038311" y="3943085"/>
                <a:ext cx="133444" cy="13926"/>
              </a:xfrm>
              <a:prstGeom prst="rect">
                <a:avLst/>
              </a:prstGeom>
              <a:solidFill>
                <a:srgbClr val="C5D6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9" name="Rectangle 5813"/>
              <p:cNvSpPr>
                <a:spLocks noChangeArrowheads="1"/>
              </p:cNvSpPr>
              <p:nvPr/>
            </p:nvSpPr>
            <p:spPr bwMode="auto">
              <a:xfrm>
                <a:off x="8038311" y="3957011"/>
                <a:ext cx="133444" cy="13926"/>
              </a:xfrm>
              <a:prstGeom prst="rect">
                <a:avLst/>
              </a:prstGeom>
              <a:solidFill>
                <a:srgbClr val="C4D5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0" name="Rectangle 5814"/>
              <p:cNvSpPr>
                <a:spLocks noChangeArrowheads="1"/>
              </p:cNvSpPr>
              <p:nvPr/>
            </p:nvSpPr>
            <p:spPr bwMode="auto">
              <a:xfrm>
                <a:off x="8038311" y="3970937"/>
                <a:ext cx="133444" cy="13926"/>
              </a:xfrm>
              <a:prstGeom prst="rect">
                <a:avLst/>
              </a:prstGeom>
              <a:solidFill>
                <a:srgbClr val="C3D4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1" name="Rectangle 5815"/>
              <p:cNvSpPr>
                <a:spLocks noChangeArrowheads="1"/>
              </p:cNvSpPr>
              <p:nvPr/>
            </p:nvSpPr>
            <p:spPr bwMode="auto">
              <a:xfrm>
                <a:off x="8038311" y="3984863"/>
                <a:ext cx="133444" cy="15667"/>
              </a:xfrm>
              <a:prstGeom prst="rect">
                <a:avLst/>
              </a:prstGeom>
              <a:solidFill>
                <a:srgbClr val="C2D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2" name="Rectangle 5816"/>
              <p:cNvSpPr>
                <a:spLocks noChangeArrowheads="1"/>
              </p:cNvSpPr>
              <p:nvPr/>
            </p:nvSpPr>
            <p:spPr bwMode="auto">
              <a:xfrm>
                <a:off x="8038311" y="4000530"/>
                <a:ext cx="133444" cy="13926"/>
              </a:xfrm>
              <a:prstGeom prst="rect">
                <a:avLst/>
              </a:prstGeom>
              <a:solidFill>
                <a:srgbClr val="C0D2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3" name="Rectangle 5817"/>
              <p:cNvSpPr>
                <a:spLocks noChangeArrowheads="1"/>
              </p:cNvSpPr>
              <p:nvPr/>
            </p:nvSpPr>
            <p:spPr bwMode="auto">
              <a:xfrm>
                <a:off x="8038311" y="4014456"/>
                <a:ext cx="133444" cy="13926"/>
              </a:xfrm>
              <a:prstGeom prst="rect">
                <a:avLst/>
              </a:prstGeom>
              <a:solidFill>
                <a:srgbClr val="BFD1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4" name="Rectangle 5818"/>
              <p:cNvSpPr>
                <a:spLocks noChangeArrowheads="1"/>
              </p:cNvSpPr>
              <p:nvPr/>
            </p:nvSpPr>
            <p:spPr bwMode="auto">
              <a:xfrm>
                <a:off x="8038311" y="4028382"/>
                <a:ext cx="133444" cy="13926"/>
              </a:xfrm>
              <a:prstGeom prst="rect">
                <a:avLst/>
              </a:prstGeom>
              <a:solidFill>
                <a:srgbClr val="BDD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5" name="Rectangle 5819"/>
              <p:cNvSpPr>
                <a:spLocks noChangeArrowheads="1"/>
              </p:cNvSpPr>
              <p:nvPr/>
            </p:nvSpPr>
            <p:spPr bwMode="auto">
              <a:xfrm>
                <a:off x="8038311" y="4042308"/>
                <a:ext cx="133444" cy="15667"/>
              </a:xfrm>
              <a:prstGeom prst="rect">
                <a:avLst/>
              </a:prstGeom>
              <a:solidFill>
                <a:srgbClr val="BCCF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6" name="Rectangle 5820"/>
              <p:cNvSpPr>
                <a:spLocks noChangeArrowheads="1"/>
              </p:cNvSpPr>
              <p:nvPr/>
            </p:nvSpPr>
            <p:spPr bwMode="auto">
              <a:xfrm>
                <a:off x="8038311" y="4057974"/>
                <a:ext cx="133444" cy="13926"/>
              </a:xfrm>
              <a:prstGeom prst="rect">
                <a:avLst/>
              </a:prstGeom>
              <a:solidFill>
                <a:srgbClr val="BBCE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7" name="Rectangle 5821"/>
              <p:cNvSpPr>
                <a:spLocks noChangeArrowheads="1"/>
              </p:cNvSpPr>
              <p:nvPr/>
            </p:nvSpPr>
            <p:spPr bwMode="auto">
              <a:xfrm>
                <a:off x="8038311" y="4071900"/>
                <a:ext cx="133444" cy="13926"/>
              </a:xfrm>
              <a:prstGeom prst="rect">
                <a:avLst/>
              </a:prstGeom>
              <a:solidFill>
                <a:srgbClr val="BACD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8" name="Rectangle 5822"/>
              <p:cNvSpPr>
                <a:spLocks noChangeArrowheads="1"/>
              </p:cNvSpPr>
              <p:nvPr/>
            </p:nvSpPr>
            <p:spPr bwMode="auto">
              <a:xfrm>
                <a:off x="8038311" y="4085826"/>
                <a:ext cx="133444" cy="15667"/>
              </a:xfrm>
              <a:prstGeom prst="rect">
                <a:avLst/>
              </a:prstGeom>
              <a:solidFill>
                <a:srgbClr val="B9CC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9" name="Rectangle 5823"/>
              <p:cNvSpPr>
                <a:spLocks noChangeArrowheads="1"/>
              </p:cNvSpPr>
              <p:nvPr/>
            </p:nvSpPr>
            <p:spPr bwMode="auto">
              <a:xfrm>
                <a:off x="8038311" y="4101493"/>
                <a:ext cx="133444" cy="13926"/>
              </a:xfrm>
              <a:prstGeom prst="rect">
                <a:avLst/>
              </a:prstGeom>
              <a:solidFill>
                <a:srgbClr val="B7CB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0" name="Rectangle 5824"/>
              <p:cNvSpPr>
                <a:spLocks noChangeArrowheads="1"/>
              </p:cNvSpPr>
              <p:nvPr/>
            </p:nvSpPr>
            <p:spPr bwMode="auto">
              <a:xfrm>
                <a:off x="8038311" y="4115419"/>
                <a:ext cx="133444" cy="13926"/>
              </a:xfrm>
              <a:prstGeom prst="rect">
                <a:avLst/>
              </a:prstGeom>
              <a:solidFill>
                <a:srgbClr val="B6CB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1" name="Rectangle 5825"/>
              <p:cNvSpPr>
                <a:spLocks noChangeArrowheads="1"/>
              </p:cNvSpPr>
              <p:nvPr/>
            </p:nvSpPr>
            <p:spPr bwMode="auto">
              <a:xfrm>
                <a:off x="8038311" y="4129345"/>
                <a:ext cx="133444" cy="13926"/>
              </a:xfrm>
              <a:prstGeom prst="rect">
                <a:avLst/>
              </a:prstGeom>
              <a:solidFill>
                <a:srgbClr val="B5C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2" name="Rectangle 5826"/>
              <p:cNvSpPr>
                <a:spLocks noChangeArrowheads="1"/>
              </p:cNvSpPr>
              <p:nvPr/>
            </p:nvSpPr>
            <p:spPr bwMode="auto">
              <a:xfrm>
                <a:off x="8038311" y="4143271"/>
                <a:ext cx="133444" cy="15667"/>
              </a:xfrm>
              <a:prstGeom prst="rect">
                <a:avLst/>
              </a:prstGeom>
              <a:solidFill>
                <a:srgbClr val="B4C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3" name="Rectangle 5827"/>
              <p:cNvSpPr>
                <a:spLocks noChangeArrowheads="1"/>
              </p:cNvSpPr>
              <p:nvPr/>
            </p:nvSpPr>
            <p:spPr bwMode="auto">
              <a:xfrm>
                <a:off x="8038311" y="4158937"/>
                <a:ext cx="133444" cy="13926"/>
              </a:xfrm>
              <a:prstGeom prst="rect">
                <a:avLst/>
              </a:prstGeom>
              <a:solidFill>
                <a:srgbClr val="B3C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4" name="Rectangle 5828"/>
              <p:cNvSpPr>
                <a:spLocks noChangeArrowheads="1"/>
              </p:cNvSpPr>
              <p:nvPr/>
            </p:nvSpPr>
            <p:spPr bwMode="auto">
              <a:xfrm>
                <a:off x="8038311" y="4172863"/>
                <a:ext cx="133444" cy="13926"/>
              </a:xfrm>
              <a:prstGeom prst="rect">
                <a:avLst/>
              </a:prstGeom>
              <a:solidFill>
                <a:srgbClr val="B2C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5" name="Rectangle 5829"/>
              <p:cNvSpPr>
                <a:spLocks noChangeArrowheads="1"/>
              </p:cNvSpPr>
              <p:nvPr/>
            </p:nvSpPr>
            <p:spPr bwMode="auto">
              <a:xfrm>
                <a:off x="8038311" y="4186789"/>
                <a:ext cx="133444" cy="172334"/>
              </a:xfrm>
              <a:prstGeom prst="rect">
                <a:avLst/>
              </a:prstGeom>
              <a:solidFill>
                <a:srgbClr val="B0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6" name="Rectangle 5830"/>
              <p:cNvSpPr>
                <a:spLocks noChangeArrowheads="1"/>
              </p:cNvSpPr>
              <p:nvPr/>
            </p:nvSpPr>
            <p:spPr bwMode="auto">
              <a:xfrm>
                <a:off x="8038311" y="4359123"/>
                <a:ext cx="133444" cy="13926"/>
              </a:xfrm>
              <a:prstGeom prst="rect">
                <a:avLst/>
              </a:prstGeom>
              <a:solidFill>
                <a:srgbClr val="B1C4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7" name="Rectangle 5831"/>
              <p:cNvSpPr>
                <a:spLocks noChangeArrowheads="1"/>
              </p:cNvSpPr>
              <p:nvPr/>
            </p:nvSpPr>
            <p:spPr bwMode="auto">
              <a:xfrm>
                <a:off x="8038311" y="4373049"/>
                <a:ext cx="133444" cy="15667"/>
              </a:xfrm>
              <a:prstGeom prst="rect">
                <a:avLst/>
              </a:prstGeom>
              <a:solidFill>
                <a:srgbClr val="B1C2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8" name="Rectangle 5832"/>
              <p:cNvSpPr>
                <a:spLocks noChangeArrowheads="1"/>
              </p:cNvSpPr>
              <p:nvPr/>
            </p:nvSpPr>
            <p:spPr bwMode="auto">
              <a:xfrm>
                <a:off x="8038311" y="4388715"/>
                <a:ext cx="133444" cy="13926"/>
              </a:xfrm>
              <a:prstGeom prst="rect">
                <a:avLst/>
              </a:prstGeom>
              <a:solidFill>
                <a:srgbClr val="B2C0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9" name="Rectangle 5833"/>
              <p:cNvSpPr>
                <a:spLocks noChangeArrowheads="1"/>
              </p:cNvSpPr>
              <p:nvPr/>
            </p:nvSpPr>
            <p:spPr bwMode="auto">
              <a:xfrm>
                <a:off x="8038311" y="4402641"/>
                <a:ext cx="133444" cy="13926"/>
              </a:xfrm>
              <a:prstGeom prst="rect">
                <a:avLst/>
              </a:prstGeom>
              <a:solidFill>
                <a:srgbClr val="B3B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90" name="Rectangle 5834"/>
              <p:cNvSpPr>
                <a:spLocks noChangeArrowheads="1"/>
              </p:cNvSpPr>
              <p:nvPr/>
            </p:nvSpPr>
            <p:spPr bwMode="auto">
              <a:xfrm>
                <a:off x="8038311" y="4416567"/>
                <a:ext cx="133444" cy="13926"/>
              </a:xfrm>
              <a:prstGeom prst="rect">
                <a:avLst/>
              </a:prstGeom>
              <a:solidFill>
                <a:srgbClr val="B4BC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91" name="Rectangle 5835"/>
              <p:cNvSpPr>
                <a:spLocks noChangeArrowheads="1"/>
              </p:cNvSpPr>
              <p:nvPr/>
            </p:nvSpPr>
            <p:spPr bwMode="auto">
              <a:xfrm>
                <a:off x="8038311" y="4430492"/>
                <a:ext cx="133444" cy="15667"/>
              </a:xfrm>
              <a:prstGeom prst="rect">
                <a:avLst/>
              </a:prstGeom>
              <a:solidFill>
                <a:srgbClr val="B5BA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92" name="Rectangle 5836"/>
              <p:cNvSpPr>
                <a:spLocks noChangeArrowheads="1"/>
              </p:cNvSpPr>
              <p:nvPr/>
            </p:nvSpPr>
            <p:spPr bwMode="auto">
              <a:xfrm>
                <a:off x="8038311" y="4446160"/>
                <a:ext cx="133444" cy="13926"/>
              </a:xfrm>
              <a:prstGeom prst="rect">
                <a:avLst/>
              </a:prstGeom>
              <a:solidFill>
                <a:srgbClr val="B6B7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93" name="Rectangle 5837"/>
              <p:cNvSpPr>
                <a:spLocks noChangeArrowheads="1"/>
              </p:cNvSpPr>
              <p:nvPr/>
            </p:nvSpPr>
            <p:spPr bwMode="auto">
              <a:xfrm>
                <a:off x="8038311" y="4460086"/>
                <a:ext cx="133444" cy="13926"/>
              </a:xfrm>
              <a:prstGeom prst="rect">
                <a:avLst/>
              </a:prstGeom>
              <a:solidFill>
                <a:srgbClr val="B7B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94" name="Rectangle 5838"/>
              <p:cNvSpPr>
                <a:spLocks noChangeArrowheads="1"/>
              </p:cNvSpPr>
              <p:nvPr/>
            </p:nvSpPr>
            <p:spPr bwMode="auto">
              <a:xfrm>
                <a:off x="8038311" y="4474012"/>
                <a:ext cx="133444" cy="13926"/>
              </a:xfrm>
              <a:prstGeom prst="rect">
                <a:avLst/>
              </a:prstGeom>
              <a:solidFill>
                <a:srgbClr val="B8B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95" name="Rectangle 5839"/>
              <p:cNvSpPr>
                <a:spLocks noChangeArrowheads="1"/>
              </p:cNvSpPr>
              <p:nvPr/>
            </p:nvSpPr>
            <p:spPr bwMode="auto">
              <a:xfrm>
                <a:off x="8038311" y="4487937"/>
                <a:ext cx="133444" cy="15667"/>
              </a:xfrm>
              <a:prstGeom prst="rect">
                <a:avLst/>
              </a:prstGeom>
              <a:solidFill>
                <a:srgbClr val="B9B1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96" name="Rectangle 5840"/>
              <p:cNvSpPr>
                <a:spLocks noChangeArrowheads="1"/>
              </p:cNvSpPr>
              <p:nvPr/>
            </p:nvSpPr>
            <p:spPr bwMode="auto">
              <a:xfrm>
                <a:off x="8038311" y="4503604"/>
                <a:ext cx="133444" cy="13926"/>
              </a:xfrm>
              <a:prstGeom prst="rect">
                <a:avLst/>
              </a:prstGeom>
              <a:solidFill>
                <a:srgbClr val="B9AF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97" name="Rectangle 5841"/>
              <p:cNvSpPr>
                <a:spLocks noChangeArrowheads="1"/>
              </p:cNvSpPr>
              <p:nvPr/>
            </p:nvSpPr>
            <p:spPr bwMode="auto">
              <a:xfrm>
                <a:off x="8038311" y="4517529"/>
                <a:ext cx="133444" cy="13926"/>
              </a:xfrm>
              <a:prstGeom prst="rect">
                <a:avLst/>
              </a:prstGeom>
              <a:solidFill>
                <a:srgbClr val="BAAC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98" name="Rectangle 5842"/>
              <p:cNvSpPr>
                <a:spLocks noChangeArrowheads="1"/>
              </p:cNvSpPr>
              <p:nvPr/>
            </p:nvSpPr>
            <p:spPr bwMode="auto">
              <a:xfrm>
                <a:off x="8038311" y="4531455"/>
                <a:ext cx="133444" cy="15667"/>
              </a:xfrm>
              <a:prstGeom prst="rect">
                <a:avLst/>
              </a:prstGeom>
              <a:solidFill>
                <a:srgbClr val="BBAA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99" name="Rectangle 5843"/>
              <p:cNvSpPr>
                <a:spLocks noChangeArrowheads="1"/>
              </p:cNvSpPr>
              <p:nvPr/>
            </p:nvSpPr>
            <p:spPr bwMode="auto">
              <a:xfrm>
                <a:off x="8038311" y="4547123"/>
                <a:ext cx="133444" cy="13926"/>
              </a:xfrm>
              <a:prstGeom prst="rect">
                <a:avLst/>
              </a:prstGeom>
              <a:solidFill>
                <a:srgbClr val="BC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00" name="Rectangle 5844"/>
              <p:cNvSpPr>
                <a:spLocks noChangeArrowheads="1"/>
              </p:cNvSpPr>
              <p:nvPr/>
            </p:nvSpPr>
            <p:spPr bwMode="auto">
              <a:xfrm>
                <a:off x="8038311" y="4561049"/>
                <a:ext cx="133444" cy="13926"/>
              </a:xfrm>
              <a:prstGeom prst="rect">
                <a:avLst/>
              </a:prstGeom>
              <a:solidFill>
                <a:srgbClr val="BDA6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01" name="Rectangle 5845"/>
              <p:cNvSpPr>
                <a:spLocks noChangeArrowheads="1"/>
              </p:cNvSpPr>
              <p:nvPr/>
            </p:nvSpPr>
            <p:spPr bwMode="auto">
              <a:xfrm>
                <a:off x="8038311" y="4574974"/>
                <a:ext cx="133444" cy="13926"/>
              </a:xfrm>
              <a:prstGeom prst="rect">
                <a:avLst/>
              </a:prstGeom>
              <a:solidFill>
                <a:srgbClr val="BEA4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02" name="Rectangle 5846"/>
              <p:cNvSpPr>
                <a:spLocks noChangeArrowheads="1"/>
              </p:cNvSpPr>
              <p:nvPr/>
            </p:nvSpPr>
            <p:spPr bwMode="auto">
              <a:xfrm>
                <a:off x="8038311" y="4588900"/>
                <a:ext cx="133444" cy="15667"/>
              </a:xfrm>
              <a:prstGeom prst="rect">
                <a:avLst/>
              </a:prstGeom>
              <a:solidFill>
                <a:srgbClr val="BEA2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03" name="Rectangle 5847"/>
              <p:cNvSpPr>
                <a:spLocks noChangeArrowheads="1"/>
              </p:cNvSpPr>
              <p:nvPr/>
            </p:nvSpPr>
            <p:spPr bwMode="auto">
              <a:xfrm>
                <a:off x="8038311" y="4604567"/>
                <a:ext cx="133444" cy="13926"/>
              </a:xfrm>
              <a:prstGeom prst="rect">
                <a:avLst/>
              </a:prstGeom>
              <a:solidFill>
                <a:srgbClr val="BFA0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04" name="Rectangle 5848"/>
              <p:cNvSpPr>
                <a:spLocks noChangeArrowheads="1"/>
              </p:cNvSpPr>
              <p:nvPr/>
            </p:nvSpPr>
            <p:spPr bwMode="auto">
              <a:xfrm>
                <a:off x="8038311" y="4618492"/>
                <a:ext cx="133444" cy="13926"/>
              </a:xfrm>
              <a:prstGeom prst="rect">
                <a:avLst/>
              </a:prstGeom>
              <a:solidFill>
                <a:srgbClr val="C09E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05" name="Rectangle 5849"/>
              <p:cNvSpPr>
                <a:spLocks noChangeArrowheads="1"/>
              </p:cNvSpPr>
              <p:nvPr/>
            </p:nvSpPr>
            <p:spPr bwMode="auto">
              <a:xfrm>
                <a:off x="8038311" y="4632418"/>
                <a:ext cx="133444" cy="13926"/>
              </a:xfrm>
              <a:prstGeom prst="rect">
                <a:avLst/>
              </a:prstGeom>
              <a:solidFill>
                <a:srgbClr val="C19C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06" name="Rectangle 5850"/>
              <p:cNvSpPr>
                <a:spLocks noChangeArrowheads="1"/>
              </p:cNvSpPr>
              <p:nvPr/>
            </p:nvSpPr>
            <p:spPr bwMode="auto">
              <a:xfrm>
                <a:off x="8038311" y="4646344"/>
                <a:ext cx="133444" cy="15667"/>
              </a:xfrm>
              <a:prstGeom prst="rect">
                <a:avLst/>
              </a:prstGeom>
              <a:solidFill>
                <a:srgbClr val="C29A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07" name="Rectangle 5851"/>
              <p:cNvSpPr>
                <a:spLocks noChangeArrowheads="1"/>
              </p:cNvSpPr>
              <p:nvPr/>
            </p:nvSpPr>
            <p:spPr bwMode="auto">
              <a:xfrm>
                <a:off x="8038311" y="4662012"/>
                <a:ext cx="133444" cy="13926"/>
              </a:xfrm>
              <a:prstGeom prst="rect">
                <a:avLst/>
              </a:prstGeom>
              <a:solidFill>
                <a:srgbClr val="C398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08" name="Rectangle 5852"/>
              <p:cNvSpPr>
                <a:spLocks noChangeArrowheads="1"/>
              </p:cNvSpPr>
              <p:nvPr/>
            </p:nvSpPr>
            <p:spPr bwMode="auto">
              <a:xfrm>
                <a:off x="8038311" y="4675937"/>
                <a:ext cx="133444" cy="13926"/>
              </a:xfrm>
              <a:prstGeom prst="rect">
                <a:avLst/>
              </a:prstGeom>
              <a:solidFill>
                <a:srgbClr val="C494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09" name="Rectangle 5853"/>
              <p:cNvSpPr>
                <a:spLocks noChangeArrowheads="1"/>
              </p:cNvSpPr>
              <p:nvPr/>
            </p:nvSpPr>
            <p:spPr bwMode="auto">
              <a:xfrm>
                <a:off x="8038311" y="4689863"/>
                <a:ext cx="133444" cy="13926"/>
              </a:xfrm>
              <a:prstGeom prst="rect">
                <a:avLst/>
              </a:prstGeom>
              <a:solidFill>
                <a:srgbClr val="C592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0" name="Rectangle 5854"/>
              <p:cNvSpPr>
                <a:spLocks noChangeArrowheads="1"/>
              </p:cNvSpPr>
              <p:nvPr/>
            </p:nvSpPr>
            <p:spPr bwMode="auto">
              <a:xfrm>
                <a:off x="8038311" y="4703789"/>
                <a:ext cx="133444" cy="15667"/>
              </a:xfrm>
              <a:prstGeom prst="rect">
                <a:avLst/>
              </a:prstGeom>
              <a:solidFill>
                <a:srgbClr val="C590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1" name="Rectangle 5855"/>
              <p:cNvSpPr>
                <a:spLocks noChangeArrowheads="1"/>
              </p:cNvSpPr>
              <p:nvPr/>
            </p:nvSpPr>
            <p:spPr bwMode="auto">
              <a:xfrm>
                <a:off x="8038311" y="4719455"/>
                <a:ext cx="133444" cy="13926"/>
              </a:xfrm>
              <a:prstGeom prst="rect">
                <a:avLst/>
              </a:prstGeom>
              <a:solidFill>
                <a:srgbClr val="C68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2" name="Rectangle 5856"/>
              <p:cNvSpPr>
                <a:spLocks noChangeArrowheads="1"/>
              </p:cNvSpPr>
              <p:nvPr/>
            </p:nvSpPr>
            <p:spPr bwMode="auto">
              <a:xfrm>
                <a:off x="8038311" y="4733381"/>
                <a:ext cx="133444" cy="13926"/>
              </a:xfrm>
              <a:prstGeom prst="rect">
                <a:avLst/>
              </a:prstGeom>
              <a:solidFill>
                <a:srgbClr val="C78C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3" name="Rectangle 5857"/>
              <p:cNvSpPr>
                <a:spLocks noChangeArrowheads="1"/>
              </p:cNvSpPr>
              <p:nvPr/>
            </p:nvSpPr>
            <p:spPr bwMode="auto">
              <a:xfrm>
                <a:off x="8038311" y="4747307"/>
                <a:ext cx="133444" cy="13926"/>
              </a:xfrm>
              <a:prstGeom prst="rect">
                <a:avLst/>
              </a:prstGeom>
              <a:solidFill>
                <a:srgbClr val="C88A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4" name="Rectangle 5858"/>
              <p:cNvSpPr>
                <a:spLocks noChangeArrowheads="1"/>
              </p:cNvSpPr>
              <p:nvPr/>
            </p:nvSpPr>
            <p:spPr bwMode="auto">
              <a:xfrm>
                <a:off x="8038311" y="4761233"/>
                <a:ext cx="133444" cy="15667"/>
              </a:xfrm>
              <a:prstGeom prst="rect">
                <a:avLst/>
              </a:prstGeom>
              <a:solidFill>
                <a:srgbClr val="C988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5" name="Rectangle 5859"/>
              <p:cNvSpPr>
                <a:spLocks noChangeArrowheads="1"/>
              </p:cNvSpPr>
              <p:nvPr/>
            </p:nvSpPr>
            <p:spPr bwMode="auto">
              <a:xfrm>
                <a:off x="8038311" y="4776900"/>
                <a:ext cx="133444" cy="13926"/>
              </a:xfrm>
              <a:prstGeom prst="rect">
                <a:avLst/>
              </a:prstGeom>
              <a:solidFill>
                <a:srgbClr val="CA86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6" name="Rectangle 5860"/>
              <p:cNvSpPr>
                <a:spLocks noChangeArrowheads="1"/>
              </p:cNvSpPr>
              <p:nvPr/>
            </p:nvSpPr>
            <p:spPr bwMode="auto">
              <a:xfrm>
                <a:off x="8038311" y="4790826"/>
                <a:ext cx="133444" cy="13926"/>
              </a:xfrm>
              <a:prstGeom prst="rect">
                <a:avLst/>
              </a:prstGeom>
              <a:solidFill>
                <a:srgbClr val="CA84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7" name="Rectangle 5861"/>
              <p:cNvSpPr>
                <a:spLocks noChangeArrowheads="1"/>
              </p:cNvSpPr>
              <p:nvPr/>
            </p:nvSpPr>
            <p:spPr bwMode="auto">
              <a:xfrm>
                <a:off x="8038311" y="4804752"/>
                <a:ext cx="133444" cy="13926"/>
              </a:xfrm>
              <a:prstGeom prst="rect">
                <a:avLst/>
              </a:prstGeom>
              <a:solidFill>
                <a:srgbClr val="CB82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8" name="Rectangle 5862"/>
              <p:cNvSpPr>
                <a:spLocks noChangeArrowheads="1"/>
              </p:cNvSpPr>
              <p:nvPr/>
            </p:nvSpPr>
            <p:spPr bwMode="auto">
              <a:xfrm>
                <a:off x="8038311" y="4818678"/>
                <a:ext cx="133444" cy="15667"/>
              </a:xfrm>
              <a:prstGeom prst="rect">
                <a:avLst/>
              </a:prstGeom>
              <a:solidFill>
                <a:srgbClr val="CC8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9" name="Rectangle 5863"/>
              <p:cNvSpPr>
                <a:spLocks noChangeArrowheads="1"/>
              </p:cNvSpPr>
              <p:nvPr/>
            </p:nvSpPr>
            <p:spPr bwMode="auto">
              <a:xfrm>
                <a:off x="8038311" y="4834344"/>
                <a:ext cx="133444" cy="13926"/>
              </a:xfrm>
              <a:prstGeom prst="rect">
                <a:avLst/>
              </a:prstGeom>
              <a:solidFill>
                <a:srgbClr val="CD7D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20" name="Rectangle 5864"/>
              <p:cNvSpPr>
                <a:spLocks noChangeArrowheads="1"/>
              </p:cNvSpPr>
              <p:nvPr/>
            </p:nvSpPr>
            <p:spPr bwMode="auto">
              <a:xfrm>
                <a:off x="8038311" y="4848270"/>
                <a:ext cx="133444" cy="13926"/>
              </a:xfrm>
              <a:prstGeom prst="rect">
                <a:avLst/>
              </a:prstGeom>
              <a:solidFill>
                <a:srgbClr val="CE7B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21" name="Rectangle 5865"/>
              <p:cNvSpPr>
                <a:spLocks noChangeArrowheads="1"/>
              </p:cNvSpPr>
              <p:nvPr/>
            </p:nvSpPr>
            <p:spPr bwMode="auto">
              <a:xfrm>
                <a:off x="8038311" y="4862196"/>
                <a:ext cx="133444" cy="13926"/>
              </a:xfrm>
              <a:prstGeom prst="rect">
                <a:avLst/>
              </a:prstGeom>
              <a:solidFill>
                <a:srgbClr val="CF79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22" name="Rectangle 5866"/>
              <p:cNvSpPr>
                <a:spLocks noChangeArrowheads="1"/>
              </p:cNvSpPr>
              <p:nvPr/>
            </p:nvSpPr>
            <p:spPr bwMode="auto">
              <a:xfrm>
                <a:off x="8038311" y="4876122"/>
                <a:ext cx="133444" cy="15667"/>
              </a:xfrm>
              <a:prstGeom prst="rect">
                <a:avLst/>
              </a:prstGeom>
              <a:solidFill>
                <a:srgbClr val="CF77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23" name="Rectangle 5867"/>
              <p:cNvSpPr>
                <a:spLocks noChangeArrowheads="1"/>
              </p:cNvSpPr>
              <p:nvPr/>
            </p:nvSpPr>
            <p:spPr bwMode="auto">
              <a:xfrm>
                <a:off x="8038311" y="4891789"/>
                <a:ext cx="133444" cy="13926"/>
              </a:xfrm>
              <a:prstGeom prst="rect">
                <a:avLst/>
              </a:prstGeom>
              <a:solidFill>
                <a:srgbClr val="D174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24" name="Rectangle 5868"/>
              <p:cNvSpPr>
                <a:spLocks noChangeArrowheads="1"/>
              </p:cNvSpPr>
              <p:nvPr/>
            </p:nvSpPr>
            <p:spPr bwMode="auto">
              <a:xfrm>
                <a:off x="8038311" y="4905715"/>
                <a:ext cx="133444" cy="13926"/>
              </a:xfrm>
              <a:prstGeom prst="rect">
                <a:avLst/>
              </a:prstGeom>
              <a:solidFill>
                <a:srgbClr val="D27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25" name="Rectangle 5869"/>
              <p:cNvSpPr>
                <a:spLocks noChangeArrowheads="1"/>
              </p:cNvSpPr>
              <p:nvPr/>
            </p:nvSpPr>
            <p:spPr bwMode="auto">
              <a:xfrm>
                <a:off x="8038311" y="4919641"/>
                <a:ext cx="133444" cy="13926"/>
              </a:xfrm>
              <a:prstGeom prst="rect">
                <a:avLst/>
              </a:prstGeom>
              <a:solidFill>
                <a:srgbClr val="D27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26" name="Rectangle 5870"/>
              <p:cNvSpPr>
                <a:spLocks noChangeArrowheads="1"/>
              </p:cNvSpPr>
              <p:nvPr/>
            </p:nvSpPr>
            <p:spPr bwMode="auto">
              <a:xfrm>
                <a:off x="8038311" y="4933567"/>
                <a:ext cx="133444" cy="15667"/>
              </a:xfrm>
              <a:prstGeom prst="rect">
                <a:avLst/>
              </a:prstGeom>
              <a:solidFill>
                <a:srgbClr val="D36E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27" name="Rectangle 5871"/>
              <p:cNvSpPr>
                <a:spLocks noChangeArrowheads="1"/>
              </p:cNvSpPr>
              <p:nvPr/>
            </p:nvSpPr>
            <p:spPr bwMode="auto">
              <a:xfrm>
                <a:off x="8038311" y="4949233"/>
                <a:ext cx="133444" cy="13926"/>
              </a:xfrm>
              <a:prstGeom prst="rect">
                <a:avLst/>
              </a:prstGeom>
              <a:solidFill>
                <a:srgbClr val="D46C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28" name="Rectangle 5872"/>
              <p:cNvSpPr>
                <a:spLocks noChangeArrowheads="1"/>
              </p:cNvSpPr>
              <p:nvPr/>
            </p:nvSpPr>
            <p:spPr bwMode="auto">
              <a:xfrm>
                <a:off x="8038311" y="4963159"/>
                <a:ext cx="133444" cy="13926"/>
              </a:xfrm>
              <a:prstGeom prst="rect">
                <a:avLst/>
              </a:prstGeom>
              <a:solidFill>
                <a:srgbClr val="D56A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29" name="Rectangle 5873"/>
              <p:cNvSpPr>
                <a:spLocks noChangeArrowheads="1"/>
              </p:cNvSpPr>
              <p:nvPr/>
            </p:nvSpPr>
            <p:spPr bwMode="auto">
              <a:xfrm>
                <a:off x="8038311" y="4977085"/>
                <a:ext cx="133444" cy="15667"/>
              </a:xfrm>
              <a:prstGeom prst="rect">
                <a:avLst/>
              </a:prstGeom>
              <a:solidFill>
                <a:srgbClr val="D667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0" name="Rectangle 5874"/>
              <p:cNvSpPr>
                <a:spLocks noChangeArrowheads="1"/>
              </p:cNvSpPr>
              <p:nvPr/>
            </p:nvSpPr>
            <p:spPr bwMode="auto">
              <a:xfrm>
                <a:off x="8038311" y="4992752"/>
                <a:ext cx="133444" cy="13926"/>
              </a:xfrm>
              <a:prstGeom prst="rect">
                <a:avLst/>
              </a:prstGeom>
              <a:solidFill>
                <a:srgbClr val="D765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1" name="Rectangle 5875"/>
              <p:cNvSpPr>
                <a:spLocks noChangeArrowheads="1"/>
              </p:cNvSpPr>
              <p:nvPr/>
            </p:nvSpPr>
            <p:spPr bwMode="auto">
              <a:xfrm>
                <a:off x="8038311" y="5006678"/>
                <a:ext cx="133444" cy="13926"/>
              </a:xfrm>
              <a:prstGeom prst="rect">
                <a:avLst/>
              </a:prstGeom>
              <a:solidFill>
                <a:srgbClr val="D763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2" name="Rectangle 5876"/>
              <p:cNvSpPr>
                <a:spLocks noChangeArrowheads="1"/>
              </p:cNvSpPr>
              <p:nvPr/>
            </p:nvSpPr>
            <p:spPr bwMode="auto">
              <a:xfrm>
                <a:off x="8038311" y="5020604"/>
                <a:ext cx="133444" cy="13926"/>
              </a:xfrm>
              <a:prstGeom prst="rect">
                <a:avLst/>
              </a:prstGeom>
              <a:solidFill>
                <a:srgbClr val="D861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3" name="Rectangle 5877"/>
              <p:cNvSpPr>
                <a:spLocks noChangeArrowheads="1"/>
              </p:cNvSpPr>
              <p:nvPr/>
            </p:nvSpPr>
            <p:spPr bwMode="auto">
              <a:xfrm>
                <a:off x="8038311" y="5034530"/>
                <a:ext cx="133444" cy="15667"/>
              </a:xfrm>
              <a:prstGeom prst="rect">
                <a:avLst/>
              </a:prstGeom>
              <a:solidFill>
                <a:srgbClr val="D95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4" name="Rectangle 5878"/>
              <p:cNvSpPr>
                <a:spLocks noChangeArrowheads="1"/>
              </p:cNvSpPr>
              <p:nvPr/>
            </p:nvSpPr>
            <p:spPr bwMode="auto">
              <a:xfrm>
                <a:off x="8038311" y="5050196"/>
                <a:ext cx="133444" cy="13926"/>
              </a:xfrm>
              <a:prstGeom prst="rect">
                <a:avLst/>
              </a:prstGeom>
              <a:solidFill>
                <a:srgbClr val="DA5D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5" name="Rectangle 5879"/>
              <p:cNvSpPr>
                <a:spLocks noChangeArrowheads="1"/>
              </p:cNvSpPr>
              <p:nvPr/>
            </p:nvSpPr>
            <p:spPr bwMode="auto">
              <a:xfrm>
                <a:off x="8038311" y="5064122"/>
                <a:ext cx="133444" cy="13926"/>
              </a:xfrm>
              <a:prstGeom prst="rect">
                <a:avLst/>
              </a:prstGeom>
              <a:solidFill>
                <a:srgbClr val="DB5B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6" name="Rectangle 5880"/>
              <p:cNvSpPr>
                <a:spLocks noChangeArrowheads="1"/>
              </p:cNvSpPr>
              <p:nvPr/>
            </p:nvSpPr>
            <p:spPr bwMode="auto">
              <a:xfrm>
                <a:off x="8038311" y="5078048"/>
                <a:ext cx="133444" cy="13926"/>
              </a:xfrm>
              <a:prstGeom prst="rect">
                <a:avLst/>
              </a:prstGeom>
              <a:solidFill>
                <a:srgbClr val="DC59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7" name="Rectangle 5881"/>
              <p:cNvSpPr>
                <a:spLocks noChangeArrowheads="1"/>
              </p:cNvSpPr>
              <p:nvPr/>
            </p:nvSpPr>
            <p:spPr bwMode="auto">
              <a:xfrm>
                <a:off x="8038311" y="5091974"/>
                <a:ext cx="133444" cy="15667"/>
              </a:xfrm>
              <a:prstGeom prst="rect">
                <a:avLst/>
              </a:prstGeom>
              <a:solidFill>
                <a:srgbClr val="DC5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8" name="Rectangle 5882"/>
              <p:cNvSpPr>
                <a:spLocks noChangeArrowheads="1"/>
              </p:cNvSpPr>
              <p:nvPr/>
            </p:nvSpPr>
            <p:spPr bwMode="auto">
              <a:xfrm>
                <a:off x="8038311" y="5107641"/>
                <a:ext cx="133444" cy="13926"/>
              </a:xfrm>
              <a:prstGeom prst="rect">
                <a:avLst/>
              </a:prstGeom>
              <a:solidFill>
                <a:srgbClr val="DD55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9" name="Rectangle 5883"/>
              <p:cNvSpPr>
                <a:spLocks noChangeArrowheads="1"/>
              </p:cNvSpPr>
              <p:nvPr/>
            </p:nvSpPr>
            <p:spPr bwMode="auto">
              <a:xfrm>
                <a:off x="8038311" y="5121567"/>
                <a:ext cx="133444" cy="13926"/>
              </a:xfrm>
              <a:prstGeom prst="rect">
                <a:avLst/>
              </a:prstGeom>
              <a:solidFill>
                <a:srgbClr val="DE5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0" name="Rectangle 5884"/>
              <p:cNvSpPr>
                <a:spLocks noChangeArrowheads="1"/>
              </p:cNvSpPr>
              <p:nvPr/>
            </p:nvSpPr>
            <p:spPr bwMode="auto">
              <a:xfrm>
                <a:off x="8038311" y="5135493"/>
                <a:ext cx="133444" cy="13926"/>
              </a:xfrm>
              <a:prstGeom prst="rect">
                <a:avLst/>
              </a:prstGeom>
              <a:solidFill>
                <a:srgbClr val="DF4F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1" name="Rectangle 5885"/>
              <p:cNvSpPr>
                <a:spLocks noChangeArrowheads="1"/>
              </p:cNvSpPr>
              <p:nvPr/>
            </p:nvSpPr>
            <p:spPr bwMode="auto">
              <a:xfrm>
                <a:off x="8038311" y="5149419"/>
                <a:ext cx="133444" cy="15667"/>
              </a:xfrm>
              <a:prstGeom prst="rect">
                <a:avLst/>
              </a:prstGeom>
              <a:solidFill>
                <a:srgbClr val="E04D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2" name="Rectangle 5886"/>
              <p:cNvSpPr>
                <a:spLocks noChangeArrowheads="1"/>
              </p:cNvSpPr>
              <p:nvPr/>
            </p:nvSpPr>
            <p:spPr bwMode="auto">
              <a:xfrm>
                <a:off x="8038311" y="5165085"/>
                <a:ext cx="133444" cy="13926"/>
              </a:xfrm>
              <a:prstGeom prst="rect">
                <a:avLst/>
              </a:prstGeom>
              <a:solidFill>
                <a:srgbClr val="E14B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3" name="Rectangle 5887"/>
              <p:cNvSpPr>
                <a:spLocks noChangeArrowheads="1"/>
              </p:cNvSpPr>
              <p:nvPr/>
            </p:nvSpPr>
            <p:spPr bwMode="auto">
              <a:xfrm>
                <a:off x="8038311" y="5179011"/>
                <a:ext cx="133444" cy="13926"/>
              </a:xfrm>
              <a:prstGeom prst="rect">
                <a:avLst/>
              </a:prstGeom>
              <a:solidFill>
                <a:srgbClr val="E249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4" name="Rectangle 5888"/>
              <p:cNvSpPr>
                <a:spLocks noChangeArrowheads="1"/>
              </p:cNvSpPr>
              <p:nvPr/>
            </p:nvSpPr>
            <p:spPr bwMode="auto">
              <a:xfrm>
                <a:off x="8038311" y="5192937"/>
                <a:ext cx="133444" cy="13926"/>
              </a:xfrm>
              <a:prstGeom prst="rect">
                <a:avLst/>
              </a:prstGeom>
              <a:solidFill>
                <a:srgbClr val="E347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5" name="Rectangle 5889"/>
              <p:cNvSpPr>
                <a:spLocks noChangeArrowheads="1"/>
              </p:cNvSpPr>
              <p:nvPr/>
            </p:nvSpPr>
            <p:spPr bwMode="auto">
              <a:xfrm>
                <a:off x="8038311" y="5206863"/>
                <a:ext cx="133444" cy="15667"/>
              </a:xfrm>
              <a:prstGeom prst="rect">
                <a:avLst/>
              </a:prstGeom>
              <a:solidFill>
                <a:srgbClr val="E34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6" name="Rectangle 5890"/>
              <p:cNvSpPr>
                <a:spLocks noChangeArrowheads="1"/>
              </p:cNvSpPr>
              <p:nvPr/>
            </p:nvSpPr>
            <p:spPr bwMode="auto">
              <a:xfrm>
                <a:off x="8038311" y="5222530"/>
                <a:ext cx="133444" cy="13926"/>
              </a:xfrm>
              <a:prstGeom prst="rect">
                <a:avLst/>
              </a:prstGeom>
              <a:solidFill>
                <a:srgbClr val="E44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7" name="Rectangle 5891"/>
              <p:cNvSpPr>
                <a:spLocks noChangeArrowheads="1"/>
              </p:cNvSpPr>
              <p:nvPr/>
            </p:nvSpPr>
            <p:spPr bwMode="auto">
              <a:xfrm>
                <a:off x="8038311" y="5236456"/>
                <a:ext cx="133444" cy="13926"/>
              </a:xfrm>
              <a:prstGeom prst="rect">
                <a:avLst/>
              </a:prstGeom>
              <a:solidFill>
                <a:srgbClr val="E54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8" name="Rectangle 5892"/>
              <p:cNvSpPr>
                <a:spLocks noChangeArrowheads="1"/>
              </p:cNvSpPr>
              <p:nvPr/>
            </p:nvSpPr>
            <p:spPr bwMode="auto">
              <a:xfrm>
                <a:off x="8038311" y="5250382"/>
                <a:ext cx="133444" cy="13926"/>
              </a:xfrm>
              <a:prstGeom prst="rect">
                <a:avLst/>
              </a:prstGeom>
              <a:solidFill>
                <a:srgbClr val="E63F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9" name="Rectangle 5893"/>
              <p:cNvSpPr>
                <a:spLocks noChangeArrowheads="1"/>
              </p:cNvSpPr>
              <p:nvPr/>
            </p:nvSpPr>
            <p:spPr bwMode="auto">
              <a:xfrm>
                <a:off x="8038311" y="5264308"/>
                <a:ext cx="133444" cy="15667"/>
              </a:xfrm>
              <a:prstGeom prst="rect">
                <a:avLst/>
              </a:prstGeom>
              <a:solidFill>
                <a:srgbClr val="E73D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50" name="Rectangle 5894"/>
              <p:cNvSpPr>
                <a:spLocks noChangeArrowheads="1"/>
              </p:cNvSpPr>
              <p:nvPr/>
            </p:nvSpPr>
            <p:spPr bwMode="auto">
              <a:xfrm>
                <a:off x="8038311" y="5279974"/>
                <a:ext cx="133444" cy="13926"/>
              </a:xfrm>
              <a:prstGeom prst="rect">
                <a:avLst/>
              </a:prstGeom>
              <a:solidFill>
                <a:srgbClr val="E83A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51" name="Rectangle 5895"/>
              <p:cNvSpPr>
                <a:spLocks noChangeArrowheads="1"/>
              </p:cNvSpPr>
              <p:nvPr/>
            </p:nvSpPr>
            <p:spPr bwMode="auto">
              <a:xfrm>
                <a:off x="8038311" y="5293900"/>
                <a:ext cx="133444" cy="13926"/>
              </a:xfrm>
              <a:prstGeom prst="rect">
                <a:avLst/>
              </a:prstGeom>
              <a:solidFill>
                <a:srgbClr val="E838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52" name="Rectangle 5896"/>
              <p:cNvSpPr>
                <a:spLocks noChangeArrowheads="1"/>
              </p:cNvSpPr>
              <p:nvPr/>
            </p:nvSpPr>
            <p:spPr bwMode="auto">
              <a:xfrm>
                <a:off x="8038311" y="5307826"/>
                <a:ext cx="133444" cy="13926"/>
              </a:xfrm>
              <a:prstGeom prst="rect">
                <a:avLst/>
              </a:prstGeom>
              <a:solidFill>
                <a:srgbClr val="E936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53" name="Rectangle 5897"/>
              <p:cNvSpPr>
                <a:spLocks noChangeArrowheads="1"/>
              </p:cNvSpPr>
              <p:nvPr/>
            </p:nvSpPr>
            <p:spPr bwMode="auto">
              <a:xfrm>
                <a:off x="8038311" y="5321752"/>
                <a:ext cx="133444" cy="15667"/>
              </a:xfrm>
              <a:prstGeom prst="rect">
                <a:avLst/>
              </a:prstGeom>
              <a:solidFill>
                <a:srgbClr val="EA34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54" name="Rectangle 5898"/>
              <p:cNvSpPr>
                <a:spLocks noChangeArrowheads="1"/>
              </p:cNvSpPr>
              <p:nvPr/>
            </p:nvSpPr>
            <p:spPr bwMode="auto">
              <a:xfrm>
                <a:off x="8038311" y="5337419"/>
                <a:ext cx="133444" cy="13926"/>
              </a:xfrm>
              <a:prstGeom prst="rect">
                <a:avLst/>
              </a:prstGeom>
              <a:solidFill>
                <a:srgbClr val="EB31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55" name="Rectangle 5899"/>
              <p:cNvSpPr>
                <a:spLocks noChangeArrowheads="1"/>
              </p:cNvSpPr>
              <p:nvPr/>
            </p:nvSpPr>
            <p:spPr bwMode="auto">
              <a:xfrm>
                <a:off x="8038311" y="5351345"/>
                <a:ext cx="133444" cy="13926"/>
              </a:xfrm>
              <a:prstGeom prst="rect">
                <a:avLst/>
              </a:prstGeom>
              <a:solidFill>
                <a:srgbClr val="EC2F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56" name="Rectangle 5900"/>
              <p:cNvSpPr>
                <a:spLocks noChangeArrowheads="1"/>
              </p:cNvSpPr>
              <p:nvPr/>
            </p:nvSpPr>
            <p:spPr bwMode="auto">
              <a:xfrm>
                <a:off x="8038311" y="5365271"/>
                <a:ext cx="133444" cy="13926"/>
              </a:xfrm>
              <a:prstGeom prst="rect">
                <a:avLst/>
              </a:prstGeom>
              <a:solidFill>
                <a:srgbClr val="ED2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57" name="Rectangle 5901"/>
              <p:cNvSpPr>
                <a:spLocks noChangeArrowheads="1"/>
              </p:cNvSpPr>
              <p:nvPr/>
            </p:nvSpPr>
            <p:spPr bwMode="auto">
              <a:xfrm>
                <a:off x="8038311" y="5379197"/>
                <a:ext cx="133444" cy="15667"/>
              </a:xfrm>
              <a:prstGeom prst="rect">
                <a:avLst/>
              </a:prstGeom>
              <a:solidFill>
                <a:srgbClr val="EE2B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58" name="Rectangle 5902"/>
              <p:cNvSpPr>
                <a:spLocks noChangeArrowheads="1"/>
              </p:cNvSpPr>
              <p:nvPr/>
            </p:nvSpPr>
            <p:spPr bwMode="auto">
              <a:xfrm>
                <a:off x="8038311" y="5394863"/>
                <a:ext cx="133444" cy="13926"/>
              </a:xfrm>
              <a:prstGeom prst="rect">
                <a:avLst/>
              </a:prstGeom>
              <a:solidFill>
                <a:srgbClr val="EF29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59" name="Rectangle 5903"/>
              <p:cNvSpPr>
                <a:spLocks noChangeArrowheads="1"/>
              </p:cNvSpPr>
              <p:nvPr/>
            </p:nvSpPr>
            <p:spPr bwMode="auto">
              <a:xfrm>
                <a:off x="8038311" y="5408789"/>
                <a:ext cx="133444" cy="13926"/>
              </a:xfrm>
              <a:prstGeom prst="rect">
                <a:avLst/>
              </a:prstGeom>
              <a:solidFill>
                <a:srgbClr val="F0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60" name="Rectangle 5904"/>
              <p:cNvSpPr>
                <a:spLocks noChangeArrowheads="1"/>
              </p:cNvSpPr>
              <p:nvPr/>
            </p:nvSpPr>
            <p:spPr bwMode="auto">
              <a:xfrm>
                <a:off x="8038311" y="5422715"/>
                <a:ext cx="133444" cy="15667"/>
              </a:xfrm>
              <a:prstGeom prst="rect">
                <a:avLst/>
              </a:prstGeom>
              <a:solidFill>
                <a:srgbClr val="F025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61" name="Rectangle 5905"/>
              <p:cNvSpPr>
                <a:spLocks noChangeArrowheads="1"/>
              </p:cNvSpPr>
              <p:nvPr/>
            </p:nvSpPr>
            <p:spPr bwMode="auto">
              <a:xfrm>
                <a:off x="8038311" y="5438382"/>
                <a:ext cx="133444" cy="13926"/>
              </a:xfrm>
              <a:prstGeom prst="rect">
                <a:avLst/>
              </a:prstGeom>
              <a:solidFill>
                <a:srgbClr val="F12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62" name="Rectangle 5906"/>
              <p:cNvSpPr>
                <a:spLocks noChangeArrowheads="1"/>
              </p:cNvSpPr>
              <p:nvPr/>
            </p:nvSpPr>
            <p:spPr bwMode="auto">
              <a:xfrm>
                <a:off x="8038311" y="5452308"/>
                <a:ext cx="133444" cy="13926"/>
              </a:xfrm>
              <a:prstGeom prst="rect">
                <a:avLst/>
              </a:prstGeom>
              <a:solidFill>
                <a:srgbClr val="F220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63" name="Rectangle 5907"/>
              <p:cNvSpPr>
                <a:spLocks noChangeArrowheads="1"/>
              </p:cNvSpPr>
              <p:nvPr/>
            </p:nvSpPr>
            <p:spPr bwMode="auto">
              <a:xfrm>
                <a:off x="8038311" y="5466234"/>
                <a:ext cx="133444" cy="13926"/>
              </a:xfrm>
              <a:prstGeom prst="rect">
                <a:avLst/>
              </a:prstGeom>
              <a:solidFill>
                <a:srgbClr val="F31E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64" name="Rectangle 5908"/>
              <p:cNvSpPr>
                <a:spLocks noChangeArrowheads="1"/>
              </p:cNvSpPr>
              <p:nvPr/>
            </p:nvSpPr>
            <p:spPr bwMode="auto">
              <a:xfrm>
                <a:off x="8038311" y="5480160"/>
                <a:ext cx="133444" cy="15667"/>
              </a:xfrm>
              <a:prstGeom prst="rect">
                <a:avLst/>
              </a:prstGeom>
              <a:solidFill>
                <a:srgbClr val="F41C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65" name="Rectangle 5909"/>
              <p:cNvSpPr>
                <a:spLocks noChangeArrowheads="1"/>
              </p:cNvSpPr>
              <p:nvPr/>
            </p:nvSpPr>
            <p:spPr bwMode="auto">
              <a:xfrm>
                <a:off x="8038311" y="5495826"/>
                <a:ext cx="133444" cy="13926"/>
              </a:xfrm>
              <a:prstGeom prst="rect">
                <a:avLst/>
              </a:prstGeom>
              <a:solidFill>
                <a:srgbClr val="F51A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66" name="Rectangle 5910"/>
              <p:cNvSpPr>
                <a:spLocks noChangeArrowheads="1"/>
              </p:cNvSpPr>
              <p:nvPr/>
            </p:nvSpPr>
            <p:spPr bwMode="auto">
              <a:xfrm>
                <a:off x="8038311" y="5509752"/>
                <a:ext cx="133444" cy="13926"/>
              </a:xfrm>
              <a:prstGeom prst="rect">
                <a:avLst/>
              </a:prstGeom>
              <a:solidFill>
                <a:srgbClr val="F518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67" name="Rectangle 5911"/>
              <p:cNvSpPr>
                <a:spLocks noChangeArrowheads="1"/>
              </p:cNvSpPr>
              <p:nvPr/>
            </p:nvSpPr>
            <p:spPr bwMode="auto">
              <a:xfrm>
                <a:off x="8038311" y="5523678"/>
                <a:ext cx="133444" cy="13926"/>
              </a:xfrm>
              <a:prstGeom prst="rect">
                <a:avLst/>
              </a:prstGeom>
              <a:solidFill>
                <a:srgbClr val="F61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68" name="Rectangle 5912"/>
              <p:cNvSpPr>
                <a:spLocks noChangeArrowheads="1"/>
              </p:cNvSpPr>
              <p:nvPr/>
            </p:nvSpPr>
            <p:spPr bwMode="auto">
              <a:xfrm>
                <a:off x="8038311" y="5537604"/>
                <a:ext cx="133444" cy="15667"/>
              </a:xfrm>
              <a:prstGeom prst="rect">
                <a:avLst/>
              </a:prstGeom>
              <a:solidFill>
                <a:srgbClr val="F714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69" name="Rectangle 5913"/>
              <p:cNvSpPr>
                <a:spLocks noChangeArrowheads="1"/>
              </p:cNvSpPr>
              <p:nvPr/>
            </p:nvSpPr>
            <p:spPr bwMode="auto">
              <a:xfrm>
                <a:off x="8038311" y="5553271"/>
                <a:ext cx="133444" cy="13926"/>
              </a:xfrm>
              <a:prstGeom prst="rect">
                <a:avLst/>
              </a:prstGeom>
              <a:solidFill>
                <a:srgbClr val="F812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70" name="Rectangle 5914"/>
              <p:cNvSpPr>
                <a:spLocks noChangeArrowheads="1"/>
              </p:cNvSpPr>
              <p:nvPr/>
            </p:nvSpPr>
            <p:spPr bwMode="auto">
              <a:xfrm>
                <a:off x="8038311" y="5567197"/>
                <a:ext cx="133444" cy="13926"/>
              </a:xfrm>
              <a:prstGeom prst="rect">
                <a:avLst/>
              </a:prstGeom>
              <a:solidFill>
                <a:srgbClr val="F90F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71" name="Rectangle 5915"/>
              <p:cNvSpPr>
                <a:spLocks noChangeArrowheads="1"/>
              </p:cNvSpPr>
              <p:nvPr/>
            </p:nvSpPr>
            <p:spPr bwMode="auto">
              <a:xfrm>
                <a:off x="8038311" y="5581123"/>
                <a:ext cx="133444" cy="13926"/>
              </a:xfrm>
              <a:prstGeom prst="rect">
                <a:avLst/>
              </a:prstGeom>
              <a:solidFill>
                <a:srgbClr val="FA0D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72" name="Rectangle 5916"/>
              <p:cNvSpPr>
                <a:spLocks noChangeArrowheads="1"/>
              </p:cNvSpPr>
              <p:nvPr/>
            </p:nvSpPr>
            <p:spPr bwMode="auto">
              <a:xfrm>
                <a:off x="8038311" y="5595049"/>
                <a:ext cx="133444" cy="15667"/>
              </a:xfrm>
              <a:prstGeom prst="rect">
                <a:avLst/>
              </a:prstGeom>
              <a:solidFill>
                <a:srgbClr val="FB0A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73" name="Rectangle 5917"/>
              <p:cNvSpPr>
                <a:spLocks noChangeArrowheads="1"/>
              </p:cNvSpPr>
              <p:nvPr/>
            </p:nvSpPr>
            <p:spPr bwMode="auto">
              <a:xfrm>
                <a:off x="8038311" y="5610715"/>
                <a:ext cx="133444" cy="13926"/>
              </a:xfrm>
              <a:prstGeom prst="rect">
                <a:avLst/>
              </a:prstGeom>
              <a:solidFill>
                <a:srgbClr val="FC08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74" name="Rectangle 5918"/>
              <p:cNvSpPr>
                <a:spLocks noChangeArrowheads="1"/>
              </p:cNvSpPr>
              <p:nvPr/>
            </p:nvSpPr>
            <p:spPr bwMode="auto">
              <a:xfrm>
                <a:off x="8038311" y="5624641"/>
                <a:ext cx="133444" cy="13926"/>
              </a:xfrm>
              <a:prstGeom prst="rect">
                <a:avLst/>
              </a:prstGeom>
              <a:solidFill>
                <a:srgbClr val="FC06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75" name="Rectangle 5919"/>
              <p:cNvSpPr>
                <a:spLocks noChangeArrowheads="1"/>
              </p:cNvSpPr>
              <p:nvPr/>
            </p:nvSpPr>
            <p:spPr bwMode="auto">
              <a:xfrm>
                <a:off x="8038311" y="5638567"/>
                <a:ext cx="133444" cy="13926"/>
              </a:xfrm>
              <a:prstGeom prst="rect">
                <a:avLst/>
              </a:prstGeom>
              <a:solidFill>
                <a:srgbClr val="FD04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4893" name="Line 413"/>
            <p:cNvSpPr>
              <a:spLocks noChangeShapeType="1"/>
            </p:cNvSpPr>
            <p:nvPr/>
          </p:nvSpPr>
          <p:spPr bwMode="auto">
            <a:xfrm flipV="1">
              <a:off x="8290577" y="1122300"/>
              <a:ext cx="0" cy="4542437"/>
            </a:xfrm>
            <a:prstGeom prst="line">
              <a:avLst/>
            </a:prstGeom>
            <a:noFill/>
            <a:ln w="15875" cap="flat">
              <a:solidFill>
                <a:srgbClr val="BFBF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894" name="Freeform 414"/>
            <p:cNvSpPr>
              <a:spLocks noEditPoints="1"/>
            </p:cNvSpPr>
            <p:nvPr/>
          </p:nvSpPr>
          <p:spPr bwMode="auto">
            <a:xfrm>
              <a:off x="8290577" y="1122300"/>
              <a:ext cx="35523" cy="4542437"/>
            </a:xfrm>
            <a:custGeom>
              <a:avLst/>
              <a:gdLst>
                <a:gd name="T0" fmla="*/ 0 w 31"/>
                <a:gd name="T1" fmla="*/ 3254 h 3254"/>
                <a:gd name="T2" fmla="*/ 31 w 31"/>
                <a:gd name="T3" fmla="*/ 3254 h 3254"/>
                <a:gd name="T4" fmla="*/ 0 w 31"/>
                <a:gd name="T5" fmla="*/ 2845 h 3254"/>
                <a:gd name="T6" fmla="*/ 31 w 31"/>
                <a:gd name="T7" fmla="*/ 2845 h 3254"/>
                <a:gd name="T8" fmla="*/ 0 w 31"/>
                <a:gd name="T9" fmla="*/ 2435 h 3254"/>
                <a:gd name="T10" fmla="*/ 31 w 31"/>
                <a:gd name="T11" fmla="*/ 2435 h 3254"/>
                <a:gd name="T12" fmla="*/ 0 w 31"/>
                <a:gd name="T13" fmla="*/ 2026 h 3254"/>
                <a:gd name="T14" fmla="*/ 31 w 31"/>
                <a:gd name="T15" fmla="*/ 2026 h 3254"/>
                <a:gd name="T16" fmla="*/ 0 w 31"/>
                <a:gd name="T17" fmla="*/ 1627 h 3254"/>
                <a:gd name="T18" fmla="*/ 31 w 31"/>
                <a:gd name="T19" fmla="*/ 1627 h 3254"/>
                <a:gd name="T20" fmla="*/ 0 w 31"/>
                <a:gd name="T21" fmla="*/ 1218 h 3254"/>
                <a:gd name="T22" fmla="*/ 31 w 31"/>
                <a:gd name="T23" fmla="*/ 1218 h 3254"/>
                <a:gd name="T24" fmla="*/ 0 w 31"/>
                <a:gd name="T25" fmla="*/ 809 h 3254"/>
                <a:gd name="T26" fmla="*/ 31 w 31"/>
                <a:gd name="T27" fmla="*/ 809 h 3254"/>
                <a:gd name="T28" fmla="*/ 0 w 31"/>
                <a:gd name="T29" fmla="*/ 399 h 3254"/>
                <a:gd name="T30" fmla="*/ 31 w 31"/>
                <a:gd name="T31" fmla="*/ 399 h 3254"/>
                <a:gd name="T32" fmla="*/ 0 w 31"/>
                <a:gd name="T33" fmla="*/ 0 h 3254"/>
                <a:gd name="T34" fmla="*/ 31 w 31"/>
                <a:gd name="T35" fmla="*/ 0 h 3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254">
                  <a:moveTo>
                    <a:pt x="0" y="3254"/>
                  </a:moveTo>
                  <a:lnTo>
                    <a:pt x="31" y="3254"/>
                  </a:lnTo>
                  <a:moveTo>
                    <a:pt x="0" y="2845"/>
                  </a:moveTo>
                  <a:lnTo>
                    <a:pt x="31" y="2845"/>
                  </a:lnTo>
                  <a:moveTo>
                    <a:pt x="0" y="2435"/>
                  </a:moveTo>
                  <a:lnTo>
                    <a:pt x="31" y="2435"/>
                  </a:lnTo>
                  <a:moveTo>
                    <a:pt x="0" y="2026"/>
                  </a:moveTo>
                  <a:lnTo>
                    <a:pt x="31" y="2026"/>
                  </a:lnTo>
                  <a:moveTo>
                    <a:pt x="0" y="1627"/>
                  </a:moveTo>
                  <a:lnTo>
                    <a:pt x="31" y="1627"/>
                  </a:lnTo>
                  <a:moveTo>
                    <a:pt x="0" y="1218"/>
                  </a:moveTo>
                  <a:lnTo>
                    <a:pt x="31" y="1218"/>
                  </a:lnTo>
                  <a:moveTo>
                    <a:pt x="0" y="809"/>
                  </a:moveTo>
                  <a:lnTo>
                    <a:pt x="31" y="809"/>
                  </a:lnTo>
                  <a:moveTo>
                    <a:pt x="0" y="399"/>
                  </a:moveTo>
                  <a:lnTo>
                    <a:pt x="31" y="399"/>
                  </a:lnTo>
                  <a:moveTo>
                    <a:pt x="0" y="0"/>
                  </a:moveTo>
                  <a:lnTo>
                    <a:pt x="31" y="0"/>
                  </a:lnTo>
                </a:path>
              </a:pathLst>
            </a:custGeom>
            <a:noFill/>
            <a:ln w="15875" cap="flat">
              <a:solidFill>
                <a:srgbClr val="BFBF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895" name="Line 415"/>
            <p:cNvSpPr>
              <a:spLocks noChangeShapeType="1"/>
            </p:cNvSpPr>
            <p:nvPr/>
          </p:nvSpPr>
          <p:spPr bwMode="auto">
            <a:xfrm flipV="1">
              <a:off x="1411633" y="1122300"/>
              <a:ext cx="0" cy="4542437"/>
            </a:xfrm>
            <a:prstGeom prst="line">
              <a:avLst/>
            </a:prstGeom>
            <a:noFill/>
            <a:ln w="15875" cap="flat">
              <a:solidFill>
                <a:srgbClr val="BFBF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896" name="Freeform 416"/>
            <p:cNvSpPr>
              <a:spLocks noEditPoints="1"/>
            </p:cNvSpPr>
            <p:nvPr/>
          </p:nvSpPr>
          <p:spPr bwMode="auto">
            <a:xfrm>
              <a:off x="1365796" y="1122300"/>
              <a:ext cx="45837" cy="4542437"/>
            </a:xfrm>
            <a:custGeom>
              <a:avLst/>
              <a:gdLst>
                <a:gd name="T0" fmla="*/ 0 w 40"/>
                <a:gd name="T1" fmla="*/ 3254 h 3254"/>
                <a:gd name="T2" fmla="*/ 40 w 40"/>
                <a:gd name="T3" fmla="*/ 3254 h 3254"/>
                <a:gd name="T4" fmla="*/ 0 w 40"/>
                <a:gd name="T5" fmla="*/ 2783 h 3254"/>
                <a:gd name="T6" fmla="*/ 40 w 40"/>
                <a:gd name="T7" fmla="*/ 2783 h 3254"/>
                <a:gd name="T8" fmla="*/ 0 w 40"/>
                <a:gd name="T9" fmla="*/ 2323 h 3254"/>
                <a:gd name="T10" fmla="*/ 40 w 40"/>
                <a:gd name="T11" fmla="*/ 2323 h 3254"/>
                <a:gd name="T12" fmla="*/ 0 w 40"/>
                <a:gd name="T13" fmla="*/ 1852 h 3254"/>
                <a:gd name="T14" fmla="*/ 40 w 40"/>
                <a:gd name="T15" fmla="*/ 1852 h 3254"/>
                <a:gd name="T16" fmla="*/ 0 w 40"/>
                <a:gd name="T17" fmla="*/ 1392 h 3254"/>
                <a:gd name="T18" fmla="*/ 40 w 40"/>
                <a:gd name="T19" fmla="*/ 1392 h 3254"/>
                <a:gd name="T20" fmla="*/ 0 w 40"/>
                <a:gd name="T21" fmla="*/ 921 h 3254"/>
                <a:gd name="T22" fmla="*/ 40 w 40"/>
                <a:gd name="T23" fmla="*/ 921 h 3254"/>
                <a:gd name="T24" fmla="*/ 0 w 40"/>
                <a:gd name="T25" fmla="*/ 461 h 3254"/>
                <a:gd name="T26" fmla="*/ 40 w 40"/>
                <a:gd name="T27" fmla="*/ 461 h 3254"/>
                <a:gd name="T28" fmla="*/ 0 w 40"/>
                <a:gd name="T29" fmla="*/ 0 h 3254"/>
                <a:gd name="T30" fmla="*/ 40 w 40"/>
                <a:gd name="T31" fmla="*/ 0 h 3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3254">
                  <a:moveTo>
                    <a:pt x="0" y="3254"/>
                  </a:moveTo>
                  <a:lnTo>
                    <a:pt x="40" y="3254"/>
                  </a:lnTo>
                  <a:moveTo>
                    <a:pt x="0" y="2783"/>
                  </a:moveTo>
                  <a:lnTo>
                    <a:pt x="40" y="2783"/>
                  </a:lnTo>
                  <a:moveTo>
                    <a:pt x="0" y="2323"/>
                  </a:moveTo>
                  <a:lnTo>
                    <a:pt x="40" y="2323"/>
                  </a:lnTo>
                  <a:moveTo>
                    <a:pt x="0" y="1852"/>
                  </a:moveTo>
                  <a:lnTo>
                    <a:pt x="40" y="1852"/>
                  </a:lnTo>
                  <a:moveTo>
                    <a:pt x="0" y="1392"/>
                  </a:moveTo>
                  <a:lnTo>
                    <a:pt x="40" y="1392"/>
                  </a:lnTo>
                  <a:moveTo>
                    <a:pt x="0" y="921"/>
                  </a:moveTo>
                  <a:lnTo>
                    <a:pt x="40" y="921"/>
                  </a:lnTo>
                  <a:moveTo>
                    <a:pt x="0" y="461"/>
                  </a:moveTo>
                  <a:lnTo>
                    <a:pt x="40" y="461"/>
                  </a:lnTo>
                  <a:moveTo>
                    <a:pt x="0" y="0"/>
                  </a:moveTo>
                  <a:lnTo>
                    <a:pt x="40" y="0"/>
                  </a:lnTo>
                </a:path>
              </a:pathLst>
            </a:custGeom>
            <a:noFill/>
            <a:ln w="15875" cap="flat">
              <a:solidFill>
                <a:srgbClr val="BFBF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897" name="Line 417"/>
            <p:cNvSpPr>
              <a:spLocks noChangeShapeType="1"/>
            </p:cNvSpPr>
            <p:nvPr/>
          </p:nvSpPr>
          <p:spPr bwMode="auto">
            <a:xfrm>
              <a:off x="1411633" y="5664738"/>
              <a:ext cx="6878945" cy="0"/>
            </a:xfrm>
            <a:prstGeom prst="line">
              <a:avLst/>
            </a:prstGeom>
            <a:noFill/>
            <a:ln w="15875" cap="flat">
              <a:solidFill>
                <a:srgbClr val="BFBF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898" name="Freeform 418"/>
            <p:cNvSpPr>
              <a:spLocks noEditPoints="1"/>
            </p:cNvSpPr>
            <p:nvPr/>
          </p:nvSpPr>
          <p:spPr bwMode="auto">
            <a:xfrm>
              <a:off x="1411633" y="5664738"/>
              <a:ext cx="6878945" cy="43275"/>
            </a:xfrm>
            <a:custGeom>
              <a:avLst/>
              <a:gdLst>
                <a:gd name="T0" fmla="*/ 0 w 6003"/>
                <a:gd name="T1" fmla="*/ 0 h 31"/>
                <a:gd name="T2" fmla="*/ 0 w 6003"/>
                <a:gd name="T3" fmla="*/ 31 h 31"/>
                <a:gd name="T4" fmla="*/ 1193 w 6003"/>
                <a:gd name="T5" fmla="*/ 0 h 31"/>
                <a:gd name="T6" fmla="*/ 1193 w 6003"/>
                <a:gd name="T7" fmla="*/ 31 h 31"/>
                <a:gd name="T8" fmla="*/ 2395 w 6003"/>
                <a:gd name="T9" fmla="*/ 0 h 31"/>
                <a:gd name="T10" fmla="*/ 2395 w 6003"/>
                <a:gd name="T11" fmla="*/ 31 h 31"/>
                <a:gd name="T12" fmla="*/ 3598 w 6003"/>
                <a:gd name="T13" fmla="*/ 0 h 31"/>
                <a:gd name="T14" fmla="*/ 3598 w 6003"/>
                <a:gd name="T15" fmla="*/ 31 h 31"/>
                <a:gd name="T16" fmla="*/ 4801 w 6003"/>
                <a:gd name="T17" fmla="*/ 0 h 31"/>
                <a:gd name="T18" fmla="*/ 4801 w 6003"/>
                <a:gd name="T19" fmla="*/ 31 h 31"/>
                <a:gd name="T20" fmla="*/ 6003 w 6003"/>
                <a:gd name="T21" fmla="*/ 0 h 31"/>
                <a:gd name="T22" fmla="*/ 6003 w 6003"/>
                <a:gd name="T2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03" h="31">
                  <a:moveTo>
                    <a:pt x="0" y="0"/>
                  </a:moveTo>
                  <a:lnTo>
                    <a:pt x="0" y="31"/>
                  </a:lnTo>
                  <a:moveTo>
                    <a:pt x="1193" y="0"/>
                  </a:moveTo>
                  <a:lnTo>
                    <a:pt x="1193" y="31"/>
                  </a:lnTo>
                  <a:moveTo>
                    <a:pt x="2395" y="0"/>
                  </a:moveTo>
                  <a:lnTo>
                    <a:pt x="2395" y="31"/>
                  </a:lnTo>
                  <a:moveTo>
                    <a:pt x="3598" y="0"/>
                  </a:moveTo>
                  <a:lnTo>
                    <a:pt x="3598" y="31"/>
                  </a:lnTo>
                  <a:moveTo>
                    <a:pt x="4801" y="0"/>
                  </a:moveTo>
                  <a:lnTo>
                    <a:pt x="4801" y="31"/>
                  </a:lnTo>
                  <a:moveTo>
                    <a:pt x="6003" y="0"/>
                  </a:moveTo>
                  <a:lnTo>
                    <a:pt x="6003" y="31"/>
                  </a:lnTo>
                </a:path>
              </a:pathLst>
            </a:custGeom>
            <a:noFill/>
            <a:ln w="15875" cap="flat">
              <a:solidFill>
                <a:srgbClr val="BFBF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899" name="Freeform 419"/>
            <p:cNvSpPr>
              <a:spLocks/>
            </p:cNvSpPr>
            <p:nvPr/>
          </p:nvSpPr>
          <p:spPr bwMode="auto">
            <a:xfrm>
              <a:off x="1411633" y="3093389"/>
              <a:ext cx="6878945" cy="2257259"/>
            </a:xfrm>
            <a:custGeom>
              <a:avLst/>
              <a:gdLst>
                <a:gd name="T0" fmla="*/ 0 w 6003"/>
                <a:gd name="T1" fmla="*/ 1617 h 1617"/>
                <a:gd name="T2" fmla="*/ 232 w 6003"/>
                <a:gd name="T3" fmla="*/ 1576 h 1617"/>
                <a:gd name="T4" fmla="*/ 475 w 6003"/>
                <a:gd name="T5" fmla="*/ 1535 h 1617"/>
                <a:gd name="T6" fmla="*/ 718 w 6003"/>
                <a:gd name="T7" fmla="*/ 1494 h 1617"/>
                <a:gd name="T8" fmla="*/ 960 w 6003"/>
                <a:gd name="T9" fmla="*/ 1443 h 1617"/>
                <a:gd name="T10" fmla="*/ 1193 w 6003"/>
                <a:gd name="T11" fmla="*/ 1392 h 1617"/>
                <a:gd name="T12" fmla="*/ 1435 w 6003"/>
                <a:gd name="T13" fmla="*/ 1341 h 1617"/>
                <a:gd name="T14" fmla="*/ 1678 w 6003"/>
                <a:gd name="T15" fmla="*/ 1289 h 1617"/>
                <a:gd name="T16" fmla="*/ 1920 w 6003"/>
                <a:gd name="T17" fmla="*/ 1238 h 1617"/>
                <a:gd name="T18" fmla="*/ 2153 w 6003"/>
                <a:gd name="T19" fmla="*/ 1177 h 1617"/>
                <a:gd name="T20" fmla="*/ 2395 w 6003"/>
                <a:gd name="T21" fmla="*/ 1126 h 1617"/>
                <a:gd name="T22" fmla="*/ 2638 w 6003"/>
                <a:gd name="T23" fmla="*/ 1064 h 1617"/>
                <a:gd name="T24" fmla="*/ 2880 w 6003"/>
                <a:gd name="T25" fmla="*/ 1003 h 1617"/>
                <a:gd name="T26" fmla="*/ 3113 w 6003"/>
                <a:gd name="T27" fmla="*/ 931 h 1617"/>
                <a:gd name="T28" fmla="*/ 3355 w 6003"/>
                <a:gd name="T29" fmla="*/ 870 h 1617"/>
                <a:gd name="T30" fmla="*/ 3598 w 6003"/>
                <a:gd name="T31" fmla="*/ 798 h 1617"/>
                <a:gd name="T32" fmla="*/ 3841 w 6003"/>
                <a:gd name="T33" fmla="*/ 727 h 1617"/>
                <a:gd name="T34" fmla="*/ 4083 w 6003"/>
                <a:gd name="T35" fmla="*/ 655 h 1617"/>
                <a:gd name="T36" fmla="*/ 4316 w 6003"/>
                <a:gd name="T37" fmla="*/ 584 h 1617"/>
                <a:gd name="T38" fmla="*/ 4558 w 6003"/>
                <a:gd name="T39" fmla="*/ 502 h 1617"/>
                <a:gd name="T40" fmla="*/ 4801 w 6003"/>
                <a:gd name="T41" fmla="*/ 430 h 1617"/>
                <a:gd name="T42" fmla="*/ 5043 w 6003"/>
                <a:gd name="T43" fmla="*/ 348 h 1617"/>
                <a:gd name="T44" fmla="*/ 5276 w 6003"/>
                <a:gd name="T45" fmla="*/ 266 h 1617"/>
                <a:gd name="T46" fmla="*/ 5518 w 6003"/>
                <a:gd name="T47" fmla="*/ 185 h 1617"/>
                <a:gd name="T48" fmla="*/ 5761 w 6003"/>
                <a:gd name="T49" fmla="*/ 92 h 1617"/>
                <a:gd name="T50" fmla="*/ 6003 w 6003"/>
                <a:gd name="T51" fmla="*/ 0 h 1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03" h="1617">
                  <a:moveTo>
                    <a:pt x="0" y="1617"/>
                  </a:moveTo>
                  <a:lnTo>
                    <a:pt x="232" y="1576"/>
                  </a:lnTo>
                  <a:lnTo>
                    <a:pt x="475" y="1535"/>
                  </a:lnTo>
                  <a:lnTo>
                    <a:pt x="718" y="1494"/>
                  </a:lnTo>
                  <a:lnTo>
                    <a:pt x="960" y="1443"/>
                  </a:lnTo>
                  <a:lnTo>
                    <a:pt x="1193" y="1392"/>
                  </a:lnTo>
                  <a:lnTo>
                    <a:pt x="1435" y="1341"/>
                  </a:lnTo>
                  <a:lnTo>
                    <a:pt x="1678" y="1289"/>
                  </a:lnTo>
                  <a:lnTo>
                    <a:pt x="1920" y="1238"/>
                  </a:lnTo>
                  <a:lnTo>
                    <a:pt x="2153" y="1177"/>
                  </a:lnTo>
                  <a:lnTo>
                    <a:pt x="2395" y="1126"/>
                  </a:lnTo>
                  <a:lnTo>
                    <a:pt x="2638" y="1064"/>
                  </a:lnTo>
                  <a:lnTo>
                    <a:pt x="2880" y="1003"/>
                  </a:lnTo>
                  <a:lnTo>
                    <a:pt x="3113" y="931"/>
                  </a:lnTo>
                  <a:lnTo>
                    <a:pt x="3355" y="870"/>
                  </a:lnTo>
                  <a:lnTo>
                    <a:pt x="3598" y="798"/>
                  </a:lnTo>
                  <a:lnTo>
                    <a:pt x="3841" y="727"/>
                  </a:lnTo>
                  <a:lnTo>
                    <a:pt x="4083" y="655"/>
                  </a:lnTo>
                  <a:lnTo>
                    <a:pt x="4316" y="584"/>
                  </a:lnTo>
                  <a:lnTo>
                    <a:pt x="4558" y="502"/>
                  </a:lnTo>
                  <a:lnTo>
                    <a:pt x="4801" y="430"/>
                  </a:lnTo>
                  <a:lnTo>
                    <a:pt x="5043" y="348"/>
                  </a:lnTo>
                  <a:lnTo>
                    <a:pt x="5276" y="266"/>
                  </a:lnTo>
                  <a:lnTo>
                    <a:pt x="5518" y="185"/>
                  </a:lnTo>
                  <a:lnTo>
                    <a:pt x="5761" y="92"/>
                  </a:lnTo>
                  <a:lnTo>
                    <a:pt x="6003" y="0"/>
                  </a:lnTo>
                </a:path>
              </a:pathLst>
            </a:custGeom>
            <a:noFill/>
            <a:ln w="47625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00" name="Rectangle 420"/>
            <p:cNvSpPr>
              <a:spLocks noChangeArrowheads="1"/>
            </p:cNvSpPr>
            <p:nvPr/>
          </p:nvSpPr>
          <p:spPr bwMode="auto">
            <a:xfrm>
              <a:off x="1354337" y="5286434"/>
              <a:ext cx="91673" cy="1144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01" name="Rectangle 421"/>
            <p:cNvSpPr>
              <a:spLocks noChangeArrowheads="1"/>
            </p:cNvSpPr>
            <p:nvPr/>
          </p:nvSpPr>
          <p:spPr bwMode="auto">
            <a:xfrm>
              <a:off x="1354337" y="5286434"/>
              <a:ext cx="91673" cy="114468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02" name="Rectangle 422"/>
            <p:cNvSpPr>
              <a:spLocks noChangeArrowheads="1"/>
            </p:cNvSpPr>
            <p:nvPr/>
          </p:nvSpPr>
          <p:spPr bwMode="auto">
            <a:xfrm>
              <a:off x="1620190" y="5229200"/>
              <a:ext cx="92819" cy="1144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03" name="Rectangle 423"/>
            <p:cNvSpPr>
              <a:spLocks noChangeArrowheads="1"/>
            </p:cNvSpPr>
            <p:nvPr/>
          </p:nvSpPr>
          <p:spPr bwMode="auto">
            <a:xfrm>
              <a:off x="1620190" y="5229200"/>
              <a:ext cx="92819" cy="114468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04" name="Rectangle 424"/>
            <p:cNvSpPr>
              <a:spLocks noChangeArrowheads="1"/>
            </p:cNvSpPr>
            <p:nvPr/>
          </p:nvSpPr>
          <p:spPr bwMode="auto">
            <a:xfrm>
              <a:off x="1898648" y="5171966"/>
              <a:ext cx="91673" cy="1144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05" name="Rectangle 425"/>
            <p:cNvSpPr>
              <a:spLocks noChangeArrowheads="1"/>
            </p:cNvSpPr>
            <p:nvPr/>
          </p:nvSpPr>
          <p:spPr bwMode="auto">
            <a:xfrm>
              <a:off x="1898648" y="5171966"/>
              <a:ext cx="91673" cy="114468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06" name="Rectangle 426"/>
            <p:cNvSpPr>
              <a:spLocks noChangeArrowheads="1"/>
            </p:cNvSpPr>
            <p:nvPr/>
          </p:nvSpPr>
          <p:spPr bwMode="auto">
            <a:xfrm>
              <a:off x="2175960" y="5114732"/>
              <a:ext cx="92819" cy="1144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07" name="Rectangle 427"/>
            <p:cNvSpPr>
              <a:spLocks noChangeArrowheads="1"/>
            </p:cNvSpPr>
            <p:nvPr/>
          </p:nvSpPr>
          <p:spPr bwMode="auto">
            <a:xfrm>
              <a:off x="2175960" y="5114732"/>
              <a:ext cx="92819" cy="114468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08" name="Rectangle 428"/>
            <p:cNvSpPr>
              <a:spLocks noChangeArrowheads="1"/>
            </p:cNvSpPr>
            <p:nvPr/>
          </p:nvSpPr>
          <p:spPr bwMode="auto">
            <a:xfrm>
              <a:off x="2454418" y="5043538"/>
              <a:ext cx="91673" cy="1144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09" name="Rectangle 429"/>
            <p:cNvSpPr>
              <a:spLocks noChangeArrowheads="1"/>
            </p:cNvSpPr>
            <p:nvPr/>
          </p:nvSpPr>
          <p:spPr bwMode="auto">
            <a:xfrm>
              <a:off x="2454418" y="5043538"/>
              <a:ext cx="91673" cy="114468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10" name="Rectangle 430"/>
            <p:cNvSpPr>
              <a:spLocks noChangeArrowheads="1"/>
            </p:cNvSpPr>
            <p:nvPr/>
          </p:nvSpPr>
          <p:spPr bwMode="auto">
            <a:xfrm>
              <a:off x="2720271" y="4972344"/>
              <a:ext cx="92819" cy="1144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11" name="Rectangle 431"/>
            <p:cNvSpPr>
              <a:spLocks noChangeArrowheads="1"/>
            </p:cNvSpPr>
            <p:nvPr/>
          </p:nvSpPr>
          <p:spPr bwMode="auto">
            <a:xfrm>
              <a:off x="2720271" y="4972344"/>
              <a:ext cx="92819" cy="114468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12" name="Rectangle 432"/>
            <p:cNvSpPr>
              <a:spLocks noChangeArrowheads="1"/>
            </p:cNvSpPr>
            <p:nvPr/>
          </p:nvSpPr>
          <p:spPr bwMode="auto">
            <a:xfrm>
              <a:off x="2998729" y="4901150"/>
              <a:ext cx="91673" cy="11307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13" name="Rectangle 433"/>
            <p:cNvSpPr>
              <a:spLocks noChangeArrowheads="1"/>
            </p:cNvSpPr>
            <p:nvPr/>
          </p:nvSpPr>
          <p:spPr bwMode="auto">
            <a:xfrm>
              <a:off x="2998729" y="4901150"/>
              <a:ext cx="91673" cy="113072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14" name="Rectangle 434"/>
            <p:cNvSpPr>
              <a:spLocks noChangeArrowheads="1"/>
            </p:cNvSpPr>
            <p:nvPr/>
          </p:nvSpPr>
          <p:spPr bwMode="auto">
            <a:xfrm>
              <a:off x="3276041" y="4828561"/>
              <a:ext cx="92819" cy="1144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15" name="Rectangle 435"/>
            <p:cNvSpPr>
              <a:spLocks noChangeArrowheads="1"/>
            </p:cNvSpPr>
            <p:nvPr/>
          </p:nvSpPr>
          <p:spPr bwMode="auto">
            <a:xfrm>
              <a:off x="3276041" y="4828561"/>
              <a:ext cx="92819" cy="114468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16" name="Rectangle 436"/>
            <p:cNvSpPr>
              <a:spLocks noChangeArrowheads="1"/>
            </p:cNvSpPr>
            <p:nvPr/>
          </p:nvSpPr>
          <p:spPr bwMode="auto">
            <a:xfrm>
              <a:off x="3554499" y="4757367"/>
              <a:ext cx="92819" cy="1144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17" name="Rectangle 437"/>
            <p:cNvSpPr>
              <a:spLocks noChangeArrowheads="1"/>
            </p:cNvSpPr>
            <p:nvPr/>
          </p:nvSpPr>
          <p:spPr bwMode="auto">
            <a:xfrm>
              <a:off x="3554499" y="4757367"/>
              <a:ext cx="92819" cy="114468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18" name="Rectangle 438"/>
            <p:cNvSpPr>
              <a:spLocks noChangeArrowheads="1"/>
            </p:cNvSpPr>
            <p:nvPr/>
          </p:nvSpPr>
          <p:spPr bwMode="auto">
            <a:xfrm>
              <a:off x="3820352" y="4672214"/>
              <a:ext cx="92819" cy="1144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19" name="Rectangle 439"/>
            <p:cNvSpPr>
              <a:spLocks noChangeArrowheads="1"/>
            </p:cNvSpPr>
            <p:nvPr/>
          </p:nvSpPr>
          <p:spPr bwMode="auto">
            <a:xfrm>
              <a:off x="3820352" y="4672214"/>
              <a:ext cx="92819" cy="114468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20" name="Rectangle 440"/>
            <p:cNvSpPr>
              <a:spLocks noChangeArrowheads="1"/>
            </p:cNvSpPr>
            <p:nvPr/>
          </p:nvSpPr>
          <p:spPr bwMode="auto">
            <a:xfrm>
              <a:off x="4098810" y="4601020"/>
              <a:ext cx="92819" cy="1144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21" name="Rectangle 441"/>
            <p:cNvSpPr>
              <a:spLocks noChangeArrowheads="1"/>
            </p:cNvSpPr>
            <p:nvPr/>
          </p:nvSpPr>
          <p:spPr bwMode="auto">
            <a:xfrm>
              <a:off x="4098810" y="4601020"/>
              <a:ext cx="92819" cy="114468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22" name="Rectangle 442"/>
            <p:cNvSpPr>
              <a:spLocks noChangeArrowheads="1"/>
            </p:cNvSpPr>
            <p:nvPr/>
          </p:nvSpPr>
          <p:spPr bwMode="auto">
            <a:xfrm>
              <a:off x="4376122" y="4514471"/>
              <a:ext cx="92819" cy="1144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23" name="Rectangle 443"/>
            <p:cNvSpPr>
              <a:spLocks noChangeArrowheads="1"/>
            </p:cNvSpPr>
            <p:nvPr/>
          </p:nvSpPr>
          <p:spPr bwMode="auto">
            <a:xfrm>
              <a:off x="4376122" y="4514471"/>
              <a:ext cx="92819" cy="114468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24" name="Rectangle 444"/>
            <p:cNvSpPr>
              <a:spLocks noChangeArrowheads="1"/>
            </p:cNvSpPr>
            <p:nvPr/>
          </p:nvSpPr>
          <p:spPr bwMode="auto">
            <a:xfrm>
              <a:off x="4654580" y="4429318"/>
              <a:ext cx="92819" cy="1144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25" name="Rectangle 445"/>
            <p:cNvSpPr>
              <a:spLocks noChangeArrowheads="1"/>
            </p:cNvSpPr>
            <p:nvPr/>
          </p:nvSpPr>
          <p:spPr bwMode="auto">
            <a:xfrm>
              <a:off x="4654580" y="4429318"/>
              <a:ext cx="92819" cy="114468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26" name="Rectangle 446"/>
            <p:cNvSpPr>
              <a:spLocks noChangeArrowheads="1"/>
            </p:cNvSpPr>
            <p:nvPr/>
          </p:nvSpPr>
          <p:spPr bwMode="auto">
            <a:xfrm>
              <a:off x="4920433" y="4328809"/>
              <a:ext cx="92819" cy="1144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27" name="Rectangle 447"/>
            <p:cNvSpPr>
              <a:spLocks noChangeArrowheads="1"/>
            </p:cNvSpPr>
            <p:nvPr/>
          </p:nvSpPr>
          <p:spPr bwMode="auto">
            <a:xfrm>
              <a:off x="4920433" y="4328809"/>
              <a:ext cx="92819" cy="114468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28" name="Rectangle 448"/>
            <p:cNvSpPr>
              <a:spLocks noChangeArrowheads="1"/>
            </p:cNvSpPr>
            <p:nvPr/>
          </p:nvSpPr>
          <p:spPr bwMode="auto">
            <a:xfrm>
              <a:off x="5198891" y="4243656"/>
              <a:ext cx="92819" cy="1144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29" name="Rectangle 449"/>
            <p:cNvSpPr>
              <a:spLocks noChangeArrowheads="1"/>
            </p:cNvSpPr>
            <p:nvPr/>
          </p:nvSpPr>
          <p:spPr bwMode="auto">
            <a:xfrm>
              <a:off x="5198891" y="4243656"/>
              <a:ext cx="92819" cy="114468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30" name="Rectangle 450"/>
            <p:cNvSpPr>
              <a:spLocks noChangeArrowheads="1"/>
            </p:cNvSpPr>
            <p:nvPr/>
          </p:nvSpPr>
          <p:spPr bwMode="auto">
            <a:xfrm>
              <a:off x="5476203" y="4143147"/>
              <a:ext cx="92819" cy="1144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31" name="Rectangle 451"/>
            <p:cNvSpPr>
              <a:spLocks noChangeArrowheads="1"/>
            </p:cNvSpPr>
            <p:nvPr/>
          </p:nvSpPr>
          <p:spPr bwMode="auto">
            <a:xfrm>
              <a:off x="5476203" y="4143147"/>
              <a:ext cx="92819" cy="114468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32" name="Rectangle 452"/>
            <p:cNvSpPr>
              <a:spLocks noChangeArrowheads="1"/>
            </p:cNvSpPr>
            <p:nvPr/>
          </p:nvSpPr>
          <p:spPr bwMode="auto">
            <a:xfrm>
              <a:off x="5754661" y="4044034"/>
              <a:ext cx="92819" cy="1144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33" name="Rectangle 453"/>
            <p:cNvSpPr>
              <a:spLocks noChangeArrowheads="1"/>
            </p:cNvSpPr>
            <p:nvPr/>
          </p:nvSpPr>
          <p:spPr bwMode="auto">
            <a:xfrm>
              <a:off x="5754661" y="4044034"/>
              <a:ext cx="92819" cy="114468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34" name="Rectangle 454"/>
            <p:cNvSpPr>
              <a:spLocks noChangeArrowheads="1"/>
            </p:cNvSpPr>
            <p:nvPr/>
          </p:nvSpPr>
          <p:spPr bwMode="auto">
            <a:xfrm>
              <a:off x="6033119" y="3943525"/>
              <a:ext cx="91673" cy="1144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35" name="Rectangle 455"/>
            <p:cNvSpPr>
              <a:spLocks noChangeArrowheads="1"/>
            </p:cNvSpPr>
            <p:nvPr/>
          </p:nvSpPr>
          <p:spPr bwMode="auto">
            <a:xfrm>
              <a:off x="6033119" y="3943525"/>
              <a:ext cx="91673" cy="114468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36" name="Rectangle 456"/>
            <p:cNvSpPr>
              <a:spLocks noChangeArrowheads="1"/>
            </p:cNvSpPr>
            <p:nvPr/>
          </p:nvSpPr>
          <p:spPr bwMode="auto">
            <a:xfrm>
              <a:off x="6298972" y="3844413"/>
              <a:ext cx="92819" cy="11307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37" name="Rectangle 457"/>
            <p:cNvSpPr>
              <a:spLocks noChangeArrowheads="1"/>
            </p:cNvSpPr>
            <p:nvPr/>
          </p:nvSpPr>
          <p:spPr bwMode="auto">
            <a:xfrm>
              <a:off x="6298972" y="3844413"/>
              <a:ext cx="92819" cy="113072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38" name="Rectangle 458"/>
            <p:cNvSpPr>
              <a:spLocks noChangeArrowheads="1"/>
            </p:cNvSpPr>
            <p:nvPr/>
          </p:nvSpPr>
          <p:spPr bwMode="auto">
            <a:xfrm>
              <a:off x="6577430" y="3729944"/>
              <a:ext cx="91673" cy="1144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39" name="Rectangle 459"/>
            <p:cNvSpPr>
              <a:spLocks noChangeArrowheads="1"/>
            </p:cNvSpPr>
            <p:nvPr/>
          </p:nvSpPr>
          <p:spPr bwMode="auto">
            <a:xfrm>
              <a:off x="6577430" y="3729944"/>
              <a:ext cx="91673" cy="114468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40" name="Rectangle 460"/>
            <p:cNvSpPr>
              <a:spLocks noChangeArrowheads="1"/>
            </p:cNvSpPr>
            <p:nvPr/>
          </p:nvSpPr>
          <p:spPr bwMode="auto">
            <a:xfrm>
              <a:off x="6854742" y="3629435"/>
              <a:ext cx="92819" cy="1144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41" name="Rectangle 461"/>
            <p:cNvSpPr>
              <a:spLocks noChangeArrowheads="1"/>
            </p:cNvSpPr>
            <p:nvPr/>
          </p:nvSpPr>
          <p:spPr bwMode="auto">
            <a:xfrm>
              <a:off x="6854742" y="3629435"/>
              <a:ext cx="92819" cy="114468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42" name="Rectangle 462"/>
            <p:cNvSpPr>
              <a:spLocks noChangeArrowheads="1"/>
            </p:cNvSpPr>
            <p:nvPr/>
          </p:nvSpPr>
          <p:spPr bwMode="auto">
            <a:xfrm>
              <a:off x="7133200" y="3514967"/>
              <a:ext cx="91673" cy="1144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43" name="Rectangle 463"/>
            <p:cNvSpPr>
              <a:spLocks noChangeArrowheads="1"/>
            </p:cNvSpPr>
            <p:nvPr/>
          </p:nvSpPr>
          <p:spPr bwMode="auto">
            <a:xfrm>
              <a:off x="7133200" y="3514967"/>
              <a:ext cx="91673" cy="114468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44" name="Rectangle 464"/>
            <p:cNvSpPr>
              <a:spLocks noChangeArrowheads="1"/>
            </p:cNvSpPr>
            <p:nvPr/>
          </p:nvSpPr>
          <p:spPr bwMode="auto">
            <a:xfrm>
              <a:off x="7399053" y="3400499"/>
              <a:ext cx="92819" cy="1144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45" name="Rectangle 465"/>
            <p:cNvSpPr>
              <a:spLocks noChangeArrowheads="1"/>
            </p:cNvSpPr>
            <p:nvPr/>
          </p:nvSpPr>
          <p:spPr bwMode="auto">
            <a:xfrm>
              <a:off x="7399053" y="3400499"/>
              <a:ext cx="92819" cy="114468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46" name="Rectangle 466"/>
            <p:cNvSpPr>
              <a:spLocks noChangeArrowheads="1"/>
            </p:cNvSpPr>
            <p:nvPr/>
          </p:nvSpPr>
          <p:spPr bwMode="auto">
            <a:xfrm>
              <a:off x="7677511" y="3286031"/>
              <a:ext cx="91673" cy="1144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47" name="Rectangle 467"/>
            <p:cNvSpPr>
              <a:spLocks noChangeArrowheads="1"/>
            </p:cNvSpPr>
            <p:nvPr/>
          </p:nvSpPr>
          <p:spPr bwMode="auto">
            <a:xfrm>
              <a:off x="7677511" y="3286031"/>
              <a:ext cx="91673" cy="114468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48" name="Rectangle 468"/>
            <p:cNvSpPr>
              <a:spLocks noChangeArrowheads="1"/>
            </p:cNvSpPr>
            <p:nvPr/>
          </p:nvSpPr>
          <p:spPr bwMode="auto">
            <a:xfrm>
              <a:off x="7954823" y="3157603"/>
              <a:ext cx="92819" cy="1144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49" name="Rectangle 469"/>
            <p:cNvSpPr>
              <a:spLocks noChangeArrowheads="1"/>
            </p:cNvSpPr>
            <p:nvPr/>
          </p:nvSpPr>
          <p:spPr bwMode="auto">
            <a:xfrm>
              <a:off x="7954823" y="3157603"/>
              <a:ext cx="92819" cy="114468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50" name="Rectangle 470"/>
            <p:cNvSpPr>
              <a:spLocks noChangeArrowheads="1"/>
            </p:cNvSpPr>
            <p:nvPr/>
          </p:nvSpPr>
          <p:spPr bwMode="auto">
            <a:xfrm>
              <a:off x="8233281" y="3029175"/>
              <a:ext cx="92819" cy="1144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51" name="Rectangle 471"/>
            <p:cNvSpPr>
              <a:spLocks noChangeArrowheads="1"/>
            </p:cNvSpPr>
            <p:nvPr/>
          </p:nvSpPr>
          <p:spPr bwMode="auto">
            <a:xfrm>
              <a:off x="8233281" y="3029175"/>
              <a:ext cx="92819" cy="114468"/>
            </a:xfrm>
            <a:prstGeom prst="rect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52" name="Freeform 472"/>
            <p:cNvSpPr>
              <a:spLocks/>
            </p:cNvSpPr>
            <p:nvPr/>
          </p:nvSpPr>
          <p:spPr bwMode="auto">
            <a:xfrm>
              <a:off x="1411633" y="2050610"/>
              <a:ext cx="6878945" cy="2172106"/>
            </a:xfrm>
            <a:custGeom>
              <a:avLst/>
              <a:gdLst>
                <a:gd name="T0" fmla="*/ 0 w 6003"/>
                <a:gd name="T1" fmla="*/ 1556 h 1556"/>
                <a:gd name="T2" fmla="*/ 232 w 6003"/>
                <a:gd name="T3" fmla="*/ 1515 h 1556"/>
                <a:gd name="T4" fmla="*/ 475 w 6003"/>
                <a:gd name="T5" fmla="*/ 1464 h 1556"/>
                <a:gd name="T6" fmla="*/ 718 w 6003"/>
                <a:gd name="T7" fmla="*/ 1402 h 1556"/>
                <a:gd name="T8" fmla="*/ 960 w 6003"/>
                <a:gd name="T9" fmla="*/ 1351 h 1556"/>
                <a:gd name="T10" fmla="*/ 1193 w 6003"/>
                <a:gd name="T11" fmla="*/ 1300 h 1556"/>
                <a:gd name="T12" fmla="*/ 1435 w 6003"/>
                <a:gd name="T13" fmla="*/ 1249 h 1556"/>
                <a:gd name="T14" fmla="*/ 1678 w 6003"/>
                <a:gd name="T15" fmla="*/ 1187 h 1556"/>
                <a:gd name="T16" fmla="*/ 1920 w 6003"/>
                <a:gd name="T17" fmla="*/ 1136 h 1556"/>
                <a:gd name="T18" fmla="*/ 2153 w 6003"/>
                <a:gd name="T19" fmla="*/ 1075 h 1556"/>
                <a:gd name="T20" fmla="*/ 2395 w 6003"/>
                <a:gd name="T21" fmla="*/ 1013 h 1556"/>
                <a:gd name="T22" fmla="*/ 2638 w 6003"/>
                <a:gd name="T23" fmla="*/ 952 h 1556"/>
                <a:gd name="T24" fmla="*/ 2880 w 6003"/>
                <a:gd name="T25" fmla="*/ 891 h 1556"/>
                <a:gd name="T26" fmla="*/ 3113 w 6003"/>
                <a:gd name="T27" fmla="*/ 829 h 1556"/>
                <a:gd name="T28" fmla="*/ 3355 w 6003"/>
                <a:gd name="T29" fmla="*/ 768 h 1556"/>
                <a:gd name="T30" fmla="*/ 3598 w 6003"/>
                <a:gd name="T31" fmla="*/ 706 h 1556"/>
                <a:gd name="T32" fmla="*/ 3841 w 6003"/>
                <a:gd name="T33" fmla="*/ 635 h 1556"/>
                <a:gd name="T34" fmla="*/ 4083 w 6003"/>
                <a:gd name="T35" fmla="*/ 573 h 1556"/>
                <a:gd name="T36" fmla="*/ 4316 w 6003"/>
                <a:gd name="T37" fmla="*/ 502 h 1556"/>
                <a:gd name="T38" fmla="*/ 4558 w 6003"/>
                <a:gd name="T39" fmla="*/ 430 h 1556"/>
                <a:gd name="T40" fmla="*/ 4801 w 6003"/>
                <a:gd name="T41" fmla="*/ 369 h 1556"/>
                <a:gd name="T42" fmla="*/ 5043 w 6003"/>
                <a:gd name="T43" fmla="*/ 297 h 1556"/>
                <a:gd name="T44" fmla="*/ 5276 w 6003"/>
                <a:gd name="T45" fmla="*/ 226 h 1556"/>
                <a:gd name="T46" fmla="*/ 5518 w 6003"/>
                <a:gd name="T47" fmla="*/ 154 h 1556"/>
                <a:gd name="T48" fmla="*/ 5761 w 6003"/>
                <a:gd name="T49" fmla="*/ 72 h 1556"/>
                <a:gd name="T50" fmla="*/ 6003 w 6003"/>
                <a:gd name="T51" fmla="*/ 0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03" h="1556">
                  <a:moveTo>
                    <a:pt x="0" y="1556"/>
                  </a:moveTo>
                  <a:lnTo>
                    <a:pt x="232" y="1515"/>
                  </a:lnTo>
                  <a:lnTo>
                    <a:pt x="475" y="1464"/>
                  </a:lnTo>
                  <a:lnTo>
                    <a:pt x="718" y="1402"/>
                  </a:lnTo>
                  <a:lnTo>
                    <a:pt x="960" y="1351"/>
                  </a:lnTo>
                  <a:lnTo>
                    <a:pt x="1193" y="1300"/>
                  </a:lnTo>
                  <a:lnTo>
                    <a:pt x="1435" y="1249"/>
                  </a:lnTo>
                  <a:lnTo>
                    <a:pt x="1678" y="1187"/>
                  </a:lnTo>
                  <a:lnTo>
                    <a:pt x="1920" y="1136"/>
                  </a:lnTo>
                  <a:lnTo>
                    <a:pt x="2153" y="1075"/>
                  </a:lnTo>
                  <a:lnTo>
                    <a:pt x="2395" y="1013"/>
                  </a:lnTo>
                  <a:lnTo>
                    <a:pt x="2638" y="952"/>
                  </a:lnTo>
                  <a:lnTo>
                    <a:pt x="2880" y="891"/>
                  </a:lnTo>
                  <a:lnTo>
                    <a:pt x="3113" y="829"/>
                  </a:lnTo>
                  <a:lnTo>
                    <a:pt x="3355" y="768"/>
                  </a:lnTo>
                  <a:lnTo>
                    <a:pt x="3598" y="706"/>
                  </a:lnTo>
                  <a:lnTo>
                    <a:pt x="3841" y="635"/>
                  </a:lnTo>
                  <a:lnTo>
                    <a:pt x="4083" y="573"/>
                  </a:lnTo>
                  <a:lnTo>
                    <a:pt x="4316" y="502"/>
                  </a:lnTo>
                  <a:lnTo>
                    <a:pt x="4558" y="430"/>
                  </a:lnTo>
                  <a:lnTo>
                    <a:pt x="4801" y="369"/>
                  </a:lnTo>
                  <a:lnTo>
                    <a:pt x="5043" y="297"/>
                  </a:lnTo>
                  <a:lnTo>
                    <a:pt x="5276" y="226"/>
                  </a:lnTo>
                  <a:lnTo>
                    <a:pt x="5518" y="154"/>
                  </a:lnTo>
                  <a:lnTo>
                    <a:pt x="5761" y="72"/>
                  </a:lnTo>
                  <a:lnTo>
                    <a:pt x="6003" y="0"/>
                  </a:lnTo>
                </a:path>
              </a:pathLst>
            </a:custGeom>
            <a:noFill/>
            <a:ln w="47625" cap="rnd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53" name="Freeform 473"/>
            <p:cNvSpPr>
              <a:spLocks/>
            </p:cNvSpPr>
            <p:nvPr/>
          </p:nvSpPr>
          <p:spPr bwMode="auto">
            <a:xfrm>
              <a:off x="1365796" y="4172462"/>
              <a:ext cx="91673" cy="114468"/>
            </a:xfrm>
            <a:custGeom>
              <a:avLst/>
              <a:gdLst>
                <a:gd name="T0" fmla="*/ 40 w 80"/>
                <a:gd name="T1" fmla="*/ 0 h 82"/>
                <a:gd name="T2" fmla="*/ 80 w 80"/>
                <a:gd name="T3" fmla="*/ 82 h 82"/>
                <a:gd name="T4" fmla="*/ 0 w 80"/>
                <a:gd name="T5" fmla="*/ 82 h 82"/>
                <a:gd name="T6" fmla="*/ 40 w 80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82">
                  <a:moveTo>
                    <a:pt x="40" y="0"/>
                  </a:moveTo>
                  <a:lnTo>
                    <a:pt x="80" y="82"/>
                  </a:lnTo>
                  <a:lnTo>
                    <a:pt x="0" y="8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54" name="Freeform 474"/>
            <p:cNvSpPr>
              <a:spLocks/>
            </p:cNvSpPr>
            <p:nvPr/>
          </p:nvSpPr>
          <p:spPr bwMode="auto">
            <a:xfrm>
              <a:off x="1365796" y="4172462"/>
              <a:ext cx="91673" cy="114468"/>
            </a:xfrm>
            <a:custGeom>
              <a:avLst/>
              <a:gdLst>
                <a:gd name="T0" fmla="*/ 40 w 80"/>
                <a:gd name="T1" fmla="*/ 0 h 82"/>
                <a:gd name="T2" fmla="*/ 80 w 80"/>
                <a:gd name="T3" fmla="*/ 82 h 82"/>
                <a:gd name="T4" fmla="*/ 0 w 80"/>
                <a:gd name="T5" fmla="*/ 82 h 82"/>
                <a:gd name="T6" fmla="*/ 40 w 80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82">
                  <a:moveTo>
                    <a:pt x="40" y="0"/>
                  </a:moveTo>
                  <a:lnTo>
                    <a:pt x="80" y="82"/>
                  </a:lnTo>
                  <a:lnTo>
                    <a:pt x="0" y="82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55" name="Freeform 475"/>
            <p:cNvSpPr>
              <a:spLocks/>
            </p:cNvSpPr>
            <p:nvPr/>
          </p:nvSpPr>
          <p:spPr bwMode="auto">
            <a:xfrm>
              <a:off x="1631649" y="4115228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0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56" name="Freeform 476"/>
            <p:cNvSpPr>
              <a:spLocks/>
            </p:cNvSpPr>
            <p:nvPr/>
          </p:nvSpPr>
          <p:spPr bwMode="auto">
            <a:xfrm>
              <a:off x="1631649" y="4115228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0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57" name="Freeform 477"/>
            <p:cNvSpPr>
              <a:spLocks/>
            </p:cNvSpPr>
            <p:nvPr/>
          </p:nvSpPr>
          <p:spPr bwMode="auto">
            <a:xfrm>
              <a:off x="1910107" y="4044034"/>
              <a:ext cx="91673" cy="114468"/>
            </a:xfrm>
            <a:custGeom>
              <a:avLst/>
              <a:gdLst>
                <a:gd name="T0" fmla="*/ 40 w 80"/>
                <a:gd name="T1" fmla="*/ 0 h 82"/>
                <a:gd name="T2" fmla="*/ 80 w 80"/>
                <a:gd name="T3" fmla="*/ 82 h 82"/>
                <a:gd name="T4" fmla="*/ 0 w 80"/>
                <a:gd name="T5" fmla="*/ 82 h 82"/>
                <a:gd name="T6" fmla="*/ 40 w 80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82">
                  <a:moveTo>
                    <a:pt x="40" y="0"/>
                  </a:moveTo>
                  <a:lnTo>
                    <a:pt x="80" y="82"/>
                  </a:lnTo>
                  <a:lnTo>
                    <a:pt x="0" y="8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58" name="Freeform 478"/>
            <p:cNvSpPr>
              <a:spLocks/>
            </p:cNvSpPr>
            <p:nvPr/>
          </p:nvSpPr>
          <p:spPr bwMode="auto">
            <a:xfrm>
              <a:off x="1910107" y="4044034"/>
              <a:ext cx="91673" cy="114468"/>
            </a:xfrm>
            <a:custGeom>
              <a:avLst/>
              <a:gdLst>
                <a:gd name="T0" fmla="*/ 40 w 80"/>
                <a:gd name="T1" fmla="*/ 0 h 82"/>
                <a:gd name="T2" fmla="*/ 80 w 80"/>
                <a:gd name="T3" fmla="*/ 82 h 82"/>
                <a:gd name="T4" fmla="*/ 0 w 80"/>
                <a:gd name="T5" fmla="*/ 82 h 82"/>
                <a:gd name="T6" fmla="*/ 40 w 80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82">
                  <a:moveTo>
                    <a:pt x="40" y="0"/>
                  </a:moveTo>
                  <a:lnTo>
                    <a:pt x="80" y="82"/>
                  </a:lnTo>
                  <a:lnTo>
                    <a:pt x="0" y="82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59" name="Freeform 479"/>
            <p:cNvSpPr>
              <a:spLocks/>
            </p:cNvSpPr>
            <p:nvPr/>
          </p:nvSpPr>
          <p:spPr bwMode="auto">
            <a:xfrm>
              <a:off x="2187419" y="3957485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1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60" name="Freeform 480"/>
            <p:cNvSpPr>
              <a:spLocks/>
            </p:cNvSpPr>
            <p:nvPr/>
          </p:nvSpPr>
          <p:spPr bwMode="auto">
            <a:xfrm>
              <a:off x="2187419" y="3957485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1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61" name="Freeform 481"/>
            <p:cNvSpPr>
              <a:spLocks/>
            </p:cNvSpPr>
            <p:nvPr/>
          </p:nvSpPr>
          <p:spPr bwMode="auto">
            <a:xfrm>
              <a:off x="2465877" y="3886291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0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62" name="Freeform 482"/>
            <p:cNvSpPr>
              <a:spLocks/>
            </p:cNvSpPr>
            <p:nvPr/>
          </p:nvSpPr>
          <p:spPr bwMode="auto">
            <a:xfrm>
              <a:off x="2465877" y="3886291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0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63" name="Freeform 483"/>
            <p:cNvSpPr>
              <a:spLocks/>
            </p:cNvSpPr>
            <p:nvPr/>
          </p:nvSpPr>
          <p:spPr bwMode="auto">
            <a:xfrm>
              <a:off x="2731730" y="3815097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1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64" name="Freeform 484"/>
            <p:cNvSpPr>
              <a:spLocks/>
            </p:cNvSpPr>
            <p:nvPr/>
          </p:nvSpPr>
          <p:spPr bwMode="auto">
            <a:xfrm>
              <a:off x="2731730" y="3815097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1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65" name="Freeform 485"/>
            <p:cNvSpPr>
              <a:spLocks/>
            </p:cNvSpPr>
            <p:nvPr/>
          </p:nvSpPr>
          <p:spPr bwMode="auto">
            <a:xfrm>
              <a:off x="3010188" y="3743904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0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66" name="Freeform 486"/>
            <p:cNvSpPr>
              <a:spLocks/>
            </p:cNvSpPr>
            <p:nvPr/>
          </p:nvSpPr>
          <p:spPr bwMode="auto">
            <a:xfrm>
              <a:off x="3010188" y="3743904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0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67" name="Freeform 487"/>
            <p:cNvSpPr>
              <a:spLocks/>
            </p:cNvSpPr>
            <p:nvPr/>
          </p:nvSpPr>
          <p:spPr bwMode="auto">
            <a:xfrm>
              <a:off x="3287500" y="3658751"/>
              <a:ext cx="92819" cy="113072"/>
            </a:xfrm>
            <a:custGeom>
              <a:avLst/>
              <a:gdLst>
                <a:gd name="T0" fmla="*/ 41 w 81"/>
                <a:gd name="T1" fmla="*/ 0 h 81"/>
                <a:gd name="T2" fmla="*/ 81 w 81"/>
                <a:gd name="T3" fmla="*/ 81 h 81"/>
                <a:gd name="T4" fmla="*/ 0 w 81"/>
                <a:gd name="T5" fmla="*/ 81 h 81"/>
                <a:gd name="T6" fmla="*/ 41 w 81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81"/>
                  </a:lnTo>
                  <a:lnTo>
                    <a:pt x="0" y="8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68" name="Freeform 488"/>
            <p:cNvSpPr>
              <a:spLocks/>
            </p:cNvSpPr>
            <p:nvPr/>
          </p:nvSpPr>
          <p:spPr bwMode="auto">
            <a:xfrm>
              <a:off x="3287500" y="3658751"/>
              <a:ext cx="92819" cy="113072"/>
            </a:xfrm>
            <a:custGeom>
              <a:avLst/>
              <a:gdLst>
                <a:gd name="T0" fmla="*/ 41 w 81"/>
                <a:gd name="T1" fmla="*/ 0 h 81"/>
                <a:gd name="T2" fmla="*/ 81 w 81"/>
                <a:gd name="T3" fmla="*/ 81 h 81"/>
                <a:gd name="T4" fmla="*/ 0 w 81"/>
                <a:gd name="T5" fmla="*/ 81 h 81"/>
                <a:gd name="T6" fmla="*/ 41 w 81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81"/>
                  </a:lnTo>
                  <a:lnTo>
                    <a:pt x="0" y="81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69" name="Freeform 489"/>
            <p:cNvSpPr>
              <a:spLocks/>
            </p:cNvSpPr>
            <p:nvPr/>
          </p:nvSpPr>
          <p:spPr bwMode="auto">
            <a:xfrm>
              <a:off x="3565958" y="3586161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0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70" name="Freeform 490"/>
            <p:cNvSpPr>
              <a:spLocks/>
            </p:cNvSpPr>
            <p:nvPr/>
          </p:nvSpPr>
          <p:spPr bwMode="auto">
            <a:xfrm>
              <a:off x="3565958" y="3586161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0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71" name="Freeform 491"/>
            <p:cNvSpPr>
              <a:spLocks/>
            </p:cNvSpPr>
            <p:nvPr/>
          </p:nvSpPr>
          <p:spPr bwMode="auto">
            <a:xfrm>
              <a:off x="3831811" y="3501008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1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72" name="Freeform 492"/>
            <p:cNvSpPr>
              <a:spLocks/>
            </p:cNvSpPr>
            <p:nvPr/>
          </p:nvSpPr>
          <p:spPr bwMode="auto">
            <a:xfrm>
              <a:off x="3831811" y="3501008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1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73" name="Freeform 493"/>
            <p:cNvSpPr>
              <a:spLocks/>
            </p:cNvSpPr>
            <p:nvPr/>
          </p:nvSpPr>
          <p:spPr bwMode="auto">
            <a:xfrm>
              <a:off x="4110269" y="3415854"/>
              <a:ext cx="92819" cy="113072"/>
            </a:xfrm>
            <a:custGeom>
              <a:avLst/>
              <a:gdLst>
                <a:gd name="T0" fmla="*/ 40 w 81"/>
                <a:gd name="T1" fmla="*/ 0 h 81"/>
                <a:gd name="T2" fmla="*/ 81 w 81"/>
                <a:gd name="T3" fmla="*/ 81 h 81"/>
                <a:gd name="T4" fmla="*/ 0 w 81"/>
                <a:gd name="T5" fmla="*/ 81 h 81"/>
                <a:gd name="T6" fmla="*/ 40 w 81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81"/>
                  </a:lnTo>
                  <a:lnTo>
                    <a:pt x="0" y="8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74" name="Freeform 494"/>
            <p:cNvSpPr>
              <a:spLocks/>
            </p:cNvSpPr>
            <p:nvPr/>
          </p:nvSpPr>
          <p:spPr bwMode="auto">
            <a:xfrm>
              <a:off x="4110269" y="3415854"/>
              <a:ext cx="92819" cy="113072"/>
            </a:xfrm>
            <a:custGeom>
              <a:avLst/>
              <a:gdLst>
                <a:gd name="T0" fmla="*/ 40 w 81"/>
                <a:gd name="T1" fmla="*/ 0 h 81"/>
                <a:gd name="T2" fmla="*/ 81 w 81"/>
                <a:gd name="T3" fmla="*/ 81 h 81"/>
                <a:gd name="T4" fmla="*/ 0 w 81"/>
                <a:gd name="T5" fmla="*/ 81 h 81"/>
                <a:gd name="T6" fmla="*/ 40 w 81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1">
                  <a:moveTo>
                    <a:pt x="40" y="0"/>
                  </a:moveTo>
                  <a:lnTo>
                    <a:pt x="81" y="81"/>
                  </a:lnTo>
                  <a:lnTo>
                    <a:pt x="0" y="81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75" name="Freeform 495"/>
            <p:cNvSpPr>
              <a:spLocks/>
            </p:cNvSpPr>
            <p:nvPr/>
          </p:nvSpPr>
          <p:spPr bwMode="auto">
            <a:xfrm>
              <a:off x="4387581" y="3329305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1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76" name="Freeform 496"/>
            <p:cNvSpPr>
              <a:spLocks/>
            </p:cNvSpPr>
            <p:nvPr/>
          </p:nvSpPr>
          <p:spPr bwMode="auto">
            <a:xfrm>
              <a:off x="4387581" y="3329305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1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77" name="Freeform 497"/>
            <p:cNvSpPr>
              <a:spLocks/>
            </p:cNvSpPr>
            <p:nvPr/>
          </p:nvSpPr>
          <p:spPr bwMode="auto">
            <a:xfrm>
              <a:off x="4666039" y="3244152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0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78" name="Freeform 498"/>
            <p:cNvSpPr>
              <a:spLocks/>
            </p:cNvSpPr>
            <p:nvPr/>
          </p:nvSpPr>
          <p:spPr bwMode="auto">
            <a:xfrm>
              <a:off x="4666039" y="3244152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0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79" name="Freeform 499"/>
            <p:cNvSpPr>
              <a:spLocks/>
            </p:cNvSpPr>
            <p:nvPr/>
          </p:nvSpPr>
          <p:spPr bwMode="auto">
            <a:xfrm>
              <a:off x="4931892" y="3157603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1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80" name="Freeform 500"/>
            <p:cNvSpPr>
              <a:spLocks/>
            </p:cNvSpPr>
            <p:nvPr/>
          </p:nvSpPr>
          <p:spPr bwMode="auto">
            <a:xfrm>
              <a:off x="4931892" y="3157603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1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81" name="Freeform 501"/>
            <p:cNvSpPr>
              <a:spLocks/>
            </p:cNvSpPr>
            <p:nvPr/>
          </p:nvSpPr>
          <p:spPr bwMode="auto">
            <a:xfrm>
              <a:off x="5210350" y="3072449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0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82" name="Freeform 502"/>
            <p:cNvSpPr>
              <a:spLocks/>
            </p:cNvSpPr>
            <p:nvPr/>
          </p:nvSpPr>
          <p:spPr bwMode="auto">
            <a:xfrm>
              <a:off x="5210350" y="3072449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0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83" name="Freeform 503"/>
            <p:cNvSpPr>
              <a:spLocks/>
            </p:cNvSpPr>
            <p:nvPr/>
          </p:nvSpPr>
          <p:spPr bwMode="auto">
            <a:xfrm>
              <a:off x="5488808" y="2987296"/>
              <a:ext cx="91673" cy="113072"/>
            </a:xfrm>
            <a:custGeom>
              <a:avLst/>
              <a:gdLst>
                <a:gd name="T0" fmla="*/ 40 w 80"/>
                <a:gd name="T1" fmla="*/ 0 h 81"/>
                <a:gd name="T2" fmla="*/ 80 w 80"/>
                <a:gd name="T3" fmla="*/ 81 h 81"/>
                <a:gd name="T4" fmla="*/ 0 w 80"/>
                <a:gd name="T5" fmla="*/ 81 h 81"/>
                <a:gd name="T6" fmla="*/ 40 w 80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81"/>
                  </a:lnTo>
                  <a:lnTo>
                    <a:pt x="0" y="8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84" name="Freeform 504"/>
            <p:cNvSpPr>
              <a:spLocks/>
            </p:cNvSpPr>
            <p:nvPr/>
          </p:nvSpPr>
          <p:spPr bwMode="auto">
            <a:xfrm>
              <a:off x="5488808" y="2987296"/>
              <a:ext cx="91673" cy="113072"/>
            </a:xfrm>
            <a:custGeom>
              <a:avLst/>
              <a:gdLst>
                <a:gd name="T0" fmla="*/ 40 w 80"/>
                <a:gd name="T1" fmla="*/ 0 h 81"/>
                <a:gd name="T2" fmla="*/ 80 w 80"/>
                <a:gd name="T3" fmla="*/ 81 h 81"/>
                <a:gd name="T4" fmla="*/ 0 w 80"/>
                <a:gd name="T5" fmla="*/ 81 h 81"/>
                <a:gd name="T6" fmla="*/ 40 w 80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81"/>
                  </a:lnTo>
                  <a:lnTo>
                    <a:pt x="0" y="81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85" name="Freeform 505"/>
            <p:cNvSpPr>
              <a:spLocks/>
            </p:cNvSpPr>
            <p:nvPr/>
          </p:nvSpPr>
          <p:spPr bwMode="auto">
            <a:xfrm>
              <a:off x="5766120" y="2886787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1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86" name="Freeform 506"/>
            <p:cNvSpPr>
              <a:spLocks/>
            </p:cNvSpPr>
            <p:nvPr/>
          </p:nvSpPr>
          <p:spPr bwMode="auto">
            <a:xfrm>
              <a:off x="5766120" y="2886787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1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87" name="Freeform 507"/>
            <p:cNvSpPr>
              <a:spLocks/>
            </p:cNvSpPr>
            <p:nvPr/>
          </p:nvSpPr>
          <p:spPr bwMode="auto">
            <a:xfrm>
              <a:off x="6044578" y="2801634"/>
              <a:ext cx="91673" cy="113072"/>
            </a:xfrm>
            <a:custGeom>
              <a:avLst/>
              <a:gdLst>
                <a:gd name="T0" fmla="*/ 40 w 80"/>
                <a:gd name="T1" fmla="*/ 0 h 81"/>
                <a:gd name="T2" fmla="*/ 80 w 80"/>
                <a:gd name="T3" fmla="*/ 81 h 81"/>
                <a:gd name="T4" fmla="*/ 0 w 80"/>
                <a:gd name="T5" fmla="*/ 81 h 81"/>
                <a:gd name="T6" fmla="*/ 40 w 80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81"/>
                  </a:lnTo>
                  <a:lnTo>
                    <a:pt x="0" y="8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88" name="Freeform 508"/>
            <p:cNvSpPr>
              <a:spLocks/>
            </p:cNvSpPr>
            <p:nvPr/>
          </p:nvSpPr>
          <p:spPr bwMode="auto">
            <a:xfrm>
              <a:off x="6044578" y="2801634"/>
              <a:ext cx="91673" cy="113072"/>
            </a:xfrm>
            <a:custGeom>
              <a:avLst/>
              <a:gdLst>
                <a:gd name="T0" fmla="*/ 40 w 80"/>
                <a:gd name="T1" fmla="*/ 0 h 81"/>
                <a:gd name="T2" fmla="*/ 80 w 80"/>
                <a:gd name="T3" fmla="*/ 81 h 81"/>
                <a:gd name="T4" fmla="*/ 0 w 80"/>
                <a:gd name="T5" fmla="*/ 81 h 81"/>
                <a:gd name="T6" fmla="*/ 40 w 80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81"/>
                  </a:lnTo>
                  <a:lnTo>
                    <a:pt x="0" y="81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89" name="Freeform 509"/>
            <p:cNvSpPr>
              <a:spLocks/>
            </p:cNvSpPr>
            <p:nvPr/>
          </p:nvSpPr>
          <p:spPr bwMode="auto">
            <a:xfrm>
              <a:off x="6310431" y="2701125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1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90" name="Freeform 510"/>
            <p:cNvSpPr>
              <a:spLocks/>
            </p:cNvSpPr>
            <p:nvPr/>
          </p:nvSpPr>
          <p:spPr bwMode="auto">
            <a:xfrm>
              <a:off x="6310431" y="2701125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1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91" name="Freeform 511"/>
            <p:cNvSpPr>
              <a:spLocks/>
            </p:cNvSpPr>
            <p:nvPr/>
          </p:nvSpPr>
          <p:spPr bwMode="auto">
            <a:xfrm>
              <a:off x="6588889" y="2600617"/>
              <a:ext cx="91673" cy="114468"/>
            </a:xfrm>
            <a:custGeom>
              <a:avLst/>
              <a:gdLst>
                <a:gd name="T0" fmla="*/ 40 w 80"/>
                <a:gd name="T1" fmla="*/ 0 h 82"/>
                <a:gd name="T2" fmla="*/ 80 w 80"/>
                <a:gd name="T3" fmla="*/ 82 h 82"/>
                <a:gd name="T4" fmla="*/ 0 w 80"/>
                <a:gd name="T5" fmla="*/ 82 h 82"/>
                <a:gd name="T6" fmla="*/ 40 w 80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82">
                  <a:moveTo>
                    <a:pt x="40" y="0"/>
                  </a:moveTo>
                  <a:lnTo>
                    <a:pt x="80" y="82"/>
                  </a:lnTo>
                  <a:lnTo>
                    <a:pt x="0" y="8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92" name="Freeform 512"/>
            <p:cNvSpPr>
              <a:spLocks/>
            </p:cNvSpPr>
            <p:nvPr/>
          </p:nvSpPr>
          <p:spPr bwMode="auto">
            <a:xfrm>
              <a:off x="6588889" y="2600617"/>
              <a:ext cx="91673" cy="114468"/>
            </a:xfrm>
            <a:custGeom>
              <a:avLst/>
              <a:gdLst>
                <a:gd name="T0" fmla="*/ 40 w 80"/>
                <a:gd name="T1" fmla="*/ 0 h 82"/>
                <a:gd name="T2" fmla="*/ 80 w 80"/>
                <a:gd name="T3" fmla="*/ 82 h 82"/>
                <a:gd name="T4" fmla="*/ 0 w 80"/>
                <a:gd name="T5" fmla="*/ 82 h 82"/>
                <a:gd name="T6" fmla="*/ 40 w 80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82">
                  <a:moveTo>
                    <a:pt x="40" y="0"/>
                  </a:moveTo>
                  <a:lnTo>
                    <a:pt x="80" y="82"/>
                  </a:lnTo>
                  <a:lnTo>
                    <a:pt x="0" y="82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93" name="Freeform 513"/>
            <p:cNvSpPr>
              <a:spLocks/>
            </p:cNvSpPr>
            <p:nvPr/>
          </p:nvSpPr>
          <p:spPr bwMode="auto">
            <a:xfrm>
              <a:off x="6866201" y="2515463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1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94" name="Freeform 514"/>
            <p:cNvSpPr>
              <a:spLocks/>
            </p:cNvSpPr>
            <p:nvPr/>
          </p:nvSpPr>
          <p:spPr bwMode="auto">
            <a:xfrm>
              <a:off x="6866201" y="2515463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1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95" name="Freeform 515"/>
            <p:cNvSpPr>
              <a:spLocks/>
            </p:cNvSpPr>
            <p:nvPr/>
          </p:nvSpPr>
          <p:spPr bwMode="auto">
            <a:xfrm>
              <a:off x="7144659" y="2414955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0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96" name="Freeform 516"/>
            <p:cNvSpPr>
              <a:spLocks/>
            </p:cNvSpPr>
            <p:nvPr/>
          </p:nvSpPr>
          <p:spPr bwMode="auto">
            <a:xfrm>
              <a:off x="7144659" y="2414955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0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97" name="Freeform 517"/>
            <p:cNvSpPr>
              <a:spLocks/>
            </p:cNvSpPr>
            <p:nvPr/>
          </p:nvSpPr>
          <p:spPr bwMode="auto">
            <a:xfrm>
              <a:off x="7410512" y="2315842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1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98" name="Freeform 518"/>
            <p:cNvSpPr>
              <a:spLocks/>
            </p:cNvSpPr>
            <p:nvPr/>
          </p:nvSpPr>
          <p:spPr bwMode="auto">
            <a:xfrm>
              <a:off x="7410512" y="2315842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1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99" name="Freeform 519"/>
            <p:cNvSpPr>
              <a:spLocks/>
            </p:cNvSpPr>
            <p:nvPr/>
          </p:nvSpPr>
          <p:spPr bwMode="auto">
            <a:xfrm>
              <a:off x="7688970" y="2215333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0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00" name="Freeform 520"/>
            <p:cNvSpPr>
              <a:spLocks/>
            </p:cNvSpPr>
            <p:nvPr/>
          </p:nvSpPr>
          <p:spPr bwMode="auto">
            <a:xfrm>
              <a:off x="7688970" y="2215333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0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01" name="Freeform 521"/>
            <p:cNvSpPr>
              <a:spLocks/>
            </p:cNvSpPr>
            <p:nvPr/>
          </p:nvSpPr>
          <p:spPr bwMode="auto">
            <a:xfrm>
              <a:off x="7966282" y="2100865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1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02" name="Freeform 522"/>
            <p:cNvSpPr>
              <a:spLocks/>
            </p:cNvSpPr>
            <p:nvPr/>
          </p:nvSpPr>
          <p:spPr bwMode="auto">
            <a:xfrm>
              <a:off x="7966282" y="2100865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1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03" name="Freeform 523"/>
            <p:cNvSpPr>
              <a:spLocks/>
            </p:cNvSpPr>
            <p:nvPr/>
          </p:nvSpPr>
          <p:spPr bwMode="auto">
            <a:xfrm>
              <a:off x="8244740" y="2001752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0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04" name="Freeform 524"/>
            <p:cNvSpPr>
              <a:spLocks/>
            </p:cNvSpPr>
            <p:nvPr/>
          </p:nvSpPr>
          <p:spPr bwMode="auto">
            <a:xfrm>
              <a:off x="8244740" y="2001752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82 h 82"/>
                <a:gd name="T4" fmla="*/ 0 w 81"/>
                <a:gd name="T5" fmla="*/ 82 h 82"/>
                <a:gd name="T6" fmla="*/ 40 w 8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82"/>
                  </a:lnTo>
                  <a:lnTo>
                    <a:pt x="0" y="82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05" name="Freeform 525"/>
            <p:cNvSpPr>
              <a:spLocks/>
            </p:cNvSpPr>
            <p:nvPr/>
          </p:nvSpPr>
          <p:spPr bwMode="auto">
            <a:xfrm>
              <a:off x="1411633" y="1751876"/>
              <a:ext cx="6878945" cy="2613228"/>
            </a:xfrm>
            <a:custGeom>
              <a:avLst/>
              <a:gdLst>
                <a:gd name="T0" fmla="*/ 0 w 6003"/>
                <a:gd name="T1" fmla="*/ 951 h 1872"/>
                <a:gd name="T2" fmla="*/ 232 w 6003"/>
                <a:gd name="T3" fmla="*/ 777 h 1872"/>
                <a:gd name="T4" fmla="*/ 475 w 6003"/>
                <a:gd name="T5" fmla="*/ 614 h 1872"/>
                <a:gd name="T6" fmla="*/ 718 w 6003"/>
                <a:gd name="T7" fmla="*/ 481 h 1872"/>
                <a:gd name="T8" fmla="*/ 960 w 6003"/>
                <a:gd name="T9" fmla="*/ 358 h 1872"/>
                <a:gd name="T10" fmla="*/ 1193 w 6003"/>
                <a:gd name="T11" fmla="*/ 255 h 1872"/>
                <a:gd name="T12" fmla="*/ 1435 w 6003"/>
                <a:gd name="T13" fmla="*/ 174 h 1872"/>
                <a:gd name="T14" fmla="*/ 1678 w 6003"/>
                <a:gd name="T15" fmla="*/ 102 h 1872"/>
                <a:gd name="T16" fmla="*/ 1920 w 6003"/>
                <a:gd name="T17" fmla="*/ 51 h 1872"/>
                <a:gd name="T18" fmla="*/ 2153 w 6003"/>
                <a:gd name="T19" fmla="*/ 20 h 1872"/>
                <a:gd name="T20" fmla="*/ 2395 w 6003"/>
                <a:gd name="T21" fmla="*/ 0 h 1872"/>
                <a:gd name="T22" fmla="*/ 2638 w 6003"/>
                <a:gd name="T23" fmla="*/ 0 h 1872"/>
                <a:gd name="T24" fmla="*/ 2880 w 6003"/>
                <a:gd name="T25" fmla="*/ 20 h 1872"/>
                <a:gd name="T26" fmla="*/ 3113 w 6003"/>
                <a:gd name="T27" fmla="*/ 61 h 1872"/>
                <a:gd name="T28" fmla="*/ 3355 w 6003"/>
                <a:gd name="T29" fmla="*/ 112 h 1872"/>
                <a:gd name="T30" fmla="*/ 3598 w 6003"/>
                <a:gd name="T31" fmla="*/ 184 h 1872"/>
                <a:gd name="T32" fmla="*/ 3841 w 6003"/>
                <a:gd name="T33" fmla="*/ 276 h 1872"/>
                <a:gd name="T34" fmla="*/ 4083 w 6003"/>
                <a:gd name="T35" fmla="*/ 378 h 1872"/>
                <a:gd name="T36" fmla="*/ 4316 w 6003"/>
                <a:gd name="T37" fmla="*/ 511 h 1872"/>
                <a:gd name="T38" fmla="*/ 4558 w 6003"/>
                <a:gd name="T39" fmla="*/ 654 h 1872"/>
                <a:gd name="T40" fmla="*/ 4801 w 6003"/>
                <a:gd name="T41" fmla="*/ 808 h 1872"/>
                <a:gd name="T42" fmla="*/ 5043 w 6003"/>
                <a:gd name="T43" fmla="*/ 982 h 1872"/>
                <a:gd name="T44" fmla="*/ 5276 w 6003"/>
                <a:gd name="T45" fmla="*/ 1176 h 1872"/>
                <a:gd name="T46" fmla="*/ 5518 w 6003"/>
                <a:gd name="T47" fmla="*/ 1391 h 1872"/>
                <a:gd name="T48" fmla="*/ 5761 w 6003"/>
                <a:gd name="T49" fmla="*/ 1626 h 1872"/>
                <a:gd name="T50" fmla="*/ 6003 w 6003"/>
                <a:gd name="T51" fmla="*/ 1872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03" h="1872">
                  <a:moveTo>
                    <a:pt x="0" y="951"/>
                  </a:moveTo>
                  <a:lnTo>
                    <a:pt x="232" y="777"/>
                  </a:lnTo>
                  <a:lnTo>
                    <a:pt x="475" y="614"/>
                  </a:lnTo>
                  <a:lnTo>
                    <a:pt x="718" y="481"/>
                  </a:lnTo>
                  <a:lnTo>
                    <a:pt x="960" y="358"/>
                  </a:lnTo>
                  <a:lnTo>
                    <a:pt x="1193" y="255"/>
                  </a:lnTo>
                  <a:lnTo>
                    <a:pt x="1435" y="174"/>
                  </a:lnTo>
                  <a:lnTo>
                    <a:pt x="1678" y="102"/>
                  </a:lnTo>
                  <a:lnTo>
                    <a:pt x="1920" y="51"/>
                  </a:lnTo>
                  <a:lnTo>
                    <a:pt x="2153" y="20"/>
                  </a:lnTo>
                  <a:lnTo>
                    <a:pt x="2395" y="0"/>
                  </a:lnTo>
                  <a:lnTo>
                    <a:pt x="2638" y="0"/>
                  </a:lnTo>
                  <a:lnTo>
                    <a:pt x="2880" y="20"/>
                  </a:lnTo>
                  <a:lnTo>
                    <a:pt x="3113" y="61"/>
                  </a:lnTo>
                  <a:lnTo>
                    <a:pt x="3355" y="112"/>
                  </a:lnTo>
                  <a:lnTo>
                    <a:pt x="3598" y="184"/>
                  </a:lnTo>
                  <a:lnTo>
                    <a:pt x="3841" y="276"/>
                  </a:lnTo>
                  <a:lnTo>
                    <a:pt x="4083" y="378"/>
                  </a:lnTo>
                  <a:lnTo>
                    <a:pt x="4316" y="511"/>
                  </a:lnTo>
                  <a:lnTo>
                    <a:pt x="4558" y="654"/>
                  </a:lnTo>
                  <a:lnTo>
                    <a:pt x="4801" y="808"/>
                  </a:lnTo>
                  <a:lnTo>
                    <a:pt x="5043" y="982"/>
                  </a:lnTo>
                  <a:lnTo>
                    <a:pt x="5276" y="1176"/>
                  </a:lnTo>
                  <a:lnTo>
                    <a:pt x="5518" y="1391"/>
                  </a:lnTo>
                  <a:lnTo>
                    <a:pt x="5761" y="1626"/>
                  </a:lnTo>
                  <a:lnTo>
                    <a:pt x="6003" y="1872"/>
                  </a:lnTo>
                </a:path>
              </a:pathLst>
            </a:custGeom>
            <a:noFill/>
            <a:ln w="47625" cap="rnd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06" name="Freeform 526"/>
            <p:cNvSpPr>
              <a:spLocks/>
            </p:cNvSpPr>
            <p:nvPr/>
          </p:nvSpPr>
          <p:spPr bwMode="auto">
            <a:xfrm>
              <a:off x="1365796" y="3029175"/>
              <a:ext cx="91673" cy="114468"/>
            </a:xfrm>
            <a:custGeom>
              <a:avLst/>
              <a:gdLst>
                <a:gd name="T0" fmla="*/ 40 w 80"/>
                <a:gd name="T1" fmla="*/ 0 h 82"/>
                <a:gd name="T2" fmla="*/ 80 w 80"/>
                <a:gd name="T3" fmla="*/ 41 h 82"/>
                <a:gd name="T4" fmla="*/ 40 w 80"/>
                <a:gd name="T5" fmla="*/ 82 h 82"/>
                <a:gd name="T6" fmla="*/ 0 w 80"/>
                <a:gd name="T7" fmla="*/ 41 h 82"/>
                <a:gd name="T8" fmla="*/ 40 w 80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2">
                  <a:moveTo>
                    <a:pt x="40" y="0"/>
                  </a:moveTo>
                  <a:lnTo>
                    <a:pt x="80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07" name="Freeform 527"/>
            <p:cNvSpPr>
              <a:spLocks/>
            </p:cNvSpPr>
            <p:nvPr/>
          </p:nvSpPr>
          <p:spPr bwMode="auto">
            <a:xfrm>
              <a:off x="1365796" y="3029175"/>
              <a:ext cx="91673" cy="114468"/>
            </a:xfrm>
            <a:custGeom>
              <a:avLst/>
              <a:gdLst>
                <a:gd name="T0" fmla="*/ 40 w 80"/>
                <a:gd name="T1" fmla="*/ 0 h 82"/>
                <a:gd name="T2" fmla="*/ 80 w 80"/>
                <a:gd name="T3" fmla="*/ 41 h 82"/>
                <a:gd name="T4" fmla="*/ 40 w 80"/>
                <a:gd name="T5" fmla="*/ 82 h 82"/>
                <a:gd name="T6" fmla="*/ 0 w 80"/>
                <a:gd name="T7" fmla="*/ 41 h 82"/>
                <a:gd name="T8" fmla="*/ 40 w 80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2">
                  <a:moveTo>
                    <a:pt x="40" y="0"/>
                  </a:moveTo>
                  <a:lnTo>
                    <a:pt x="80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08" name="Freeform 528"/>
            <p:cNvSpPr>
              <a:spLocks/>
            </p:cNvSpPr>
            <p:nvPr/>
          </p:nvSpPr>
          <p:spPr bwMode="auto">
            <a:xfrm>
              <a:off x="1631649" y="2786279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41 h 82"/>
                <a:gd name="T4" fmla="*/ 40 w 81"/>
                <a:gd name="T5" fmla="*/ 82 h 82"/>
                <a:gd name="T6" fmla="*/ 0 w 81"/>
                <a:gd name="T7" fmla="*/ 41 h 82"/>
                <a:gd name="T8" fmla="*/ 40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09" name="Freeform 529"/>
            <p:cNvSpPr>
              <a:spLocks/>
            </p:cNvSpPr>
            <p:nvPr/>
          </p:nvSpPr>
          <p:spPr bwMode="auto">
            <a:xfrm>
              <a:off x="1631649" y="2786279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41 h 82"/>
                <a:gd name="T4" fmla="*/ 40 w 81"/>
                <a:gd name="T5" fmla="*/ 82 h 82"/>
                <a:gd name="T6" fmla="*/ 0 w 81"/>
                <a:gd name="T7" fmla="*/ 41 h 82"/>
                <a:gd name="T8" fmla="*/ 40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10" name="Freeform 530"/>
            <p:cNvSpPr>
              <a:spLocks/>
            </p:cNvSpPr>
            <p:nvPr/>
          </p:nvSpPr>
          <p:spPr bwMode="auto">
            <a:xfrm>
              <a:off x="1910107" y="2558738"/>
              <a:ext cx="91673" cy="114468"/>
            </a:xfrm>
            <a:custGeom>
              <a:avLst/>
              <a:gdLst>
                <a:gd name="T0" fmla="*/ 40 w 80"/>
                <a:gd name="T1" fmla="*/ 0 h 82"/>
                <a:gd name="T2" fmla="*/ 80 w 80"/>
                <a:gd name="T3" fmla="*/ 41 h 82"/>
                <a:gd name="T4" fmla="*/ 40 w 80"/>
                <a:gd name="T5" fmla="*/ 82 h 82"/>
                <a:gd name="T6" fmla="*/ 0 w 80"/>
                <a:gd name="T7" fmla="*/ 41 h 82"/>
                <a:gd name="T8" fmla="*/ 40 w 80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2">
                  <a:moveTo>
                    <a:pt x="40" y="0"/>
                  </a:moveTo>
                  <a:lnTo>
                    <a:pt x="80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11" name="Freeform 531"/>
            <p:cNvSpPr>
              <a:spLocks/>
            </p:cNvSpPr>
            <p:nvPr/>
          </p:nvSpPr>
          <p:spPr bwMode="auto">
            <a:xfrm>
              <a:off x="1910107" y="2558738"/>
              <a:ext cx="91673" cy="114468"/>
            </a:xfrm>
            <a:custGeom>
              <a:avLst/>
              <a:gdLst>
                <a:gd name="T0" fmla="*/ 40 w 80"/>
                <a:gd name="T1" fmla="*/ 0 h 82"/>
                <a:gd name="T2" fmla="*/ 80 w 80"/>
                <a:gd name="T3" fmla="*/ 41 h 82"/>
                <a:gd name="T4" fmla="*/ 40 w 80"/>
                <a:gd name="T5" fmla="*/ 82 h 82"/>
                <a:gd name="T6" fmla="*/ 0 w 80"/>
                <a:gd name="T7" fmla="*/ 41 h 82"/>
                <a:gd name="T8" fmla="*/ 40 w 80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2">
                  <a:moveTo>
                    <a:pt x="40" y="0"/>
                  </a:moveTo>
                  <a:lnTo>
                    <a:pt x="80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12" name="Freeform 532"/>
            <p:cNvSpPr>
              <a:spLocks/>
            </p:cNvSpPr>
            <p:nvPr/>
          </p:nvSpPr>
          <p:spPr bwMode="auto">
            <a:xfrm>
              <a:off x="2187419" y="2373076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41 h 82"/>
                <a:gd name="T4" fmla="*/ 41 w 81"/>
                <a:gd name="T5" fmla="*/ 82 h 82"/>
                <a:gd name="T6" fmla="*/ 0 w 81"/>
                <a:gd name="T7" fmla="*/ 41 h 82"/>
                <a:gd name="T8" fmla="*/ 41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41"/>
                  </a:lnTo>
                  <a:lnTo>
                    <a:pt x="41" y="82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13" name="Freeform 533"/>
            <p:cNvSpPr>
              <a:spLocks/>
            </p:cNvSpPr>
            <p:nvPr/>
          </p:nvSpPr>
          <p:spPr bwMode="auto">
            <a:xfrm>
              <a:off x="2187419" y="2373076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41 h 82"/>
                <a:gd name="T4" fmla="*/ 41 w 81"/>
                <a:gd name="T5" fmla="*/ 82 h 82"/>
                <a:gd name="T6" fmla="*/ 0 w 81"/>
                <a:gd name="T7" fmla="*/ 41 h 82"/>
                <a:gd name="T8" fmla="*/ 41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41"/>
                  </a:lnTo>
                  <a:lnTo>
                    <a:pt x="41" y="82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14" name="Freeform 534"/>
            <p:cNvSpPr>
              <a:spLocks/>
            </p:cNvSpPr>
            <p:nvPr/>
          </p:nvSpPr>
          <p:spPr bwMode="auto">
            <a:xfrm>
              <a:off x="2465877" y="2201374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41 h 82"/>
                <a:gd name="T4" fmla="*/ 40 w 81"/>
                <a:gd name="T5" fmla="*/ 82 h 82"/>
                <a:gd name="T6" fmla="*/ 0 w 81"/>
                <a:gd name="T7" fmla="*/ 41 h 82"/>
                <a:gd name="T8" fmla="*/ 40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15" name="Freeform 535"/>
            <p:cNvSpPr>
              <a:spLocks/>
            </p:cNvSpPr>
            <p:nvPr/>
          </p:nvSpPr>
          <p:spPr bwMode="auto">
            <a:xfrm>
              <a:off x="2465877" y="2201374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41 h 82"/>
                <a:gd name="T4" fmla="*/ 40 w 81"/>
                <a:gd name="T5" fmla="*/ 82 h 82"/>
                <a:gd name="T6" fmla="*/ 0 w 81"/>
                <a:gd name="T7" fmla="*/ 41 h 82"/>
                <a:gd name="T8" fmla="*/ 40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16" name="Freeform 536"/>
            <p:cNvSpPr>
              <a:spLocks/>
            </p:cNvSpPr>
            <p:nvPr/>
          </p:nvSpPr>
          <p:spPr bwMode="auto">
            <a:xfrm>
              <a:off x="2731730" y="2058986"/>
              <a:ext cx="92819" cy="113072"/>
            </a:xfrm>
            <a:custGeom>
              <a:avLst/>
              <a:gdLst>
                <a:gd name="T0" fmla="*/ 41 w 81"/>
                <a:gd name="T1" fmla="*/ 0 h 81"/>
                <a:gd name="T2" fmla="*/ 81 w 81"/>
                <a:gd name="T3" fmla="*/ 41 h 81"/>
                <a:gd name="T4" fmla="*/ 41 w 81"/>
                <a:gd name="T5" fmla="*/ 81 h 81"/>
                <a:gd name="T6" fmla="*/ 0 w 81"/>
                <a:gd name="T7" fmla="*/ 41 h 81"/>
                <a:gd name="T8" fmla="*/ 41 w 81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17" name="Freeform 537"/>
            <p:cNvSpPr>
              <a:spLocks/>
            </p:cNvSpPr>
            <p:nvPr/>
          </p:nvSpPr>
          <p:spPr bwMode="auto">
            <a:xfrm>
              <a:off x="2731730" y="2058986"/>
              <a:ext cx="92819" cy="113072"/>
            </a:xfrm>
            <a:custGeom>
              <a:avLst/>
              <a:gdLst>
                <a:gd name="T0" fmla="*/ 41 w 81"/>
                <a:gd name="T1" fmla="*/ 0 h 81"/>
                <a:gd name="T2" fmla="*/ 81 w 81"/>
                <a:gd name="T3" fmla="*/ 41 h 81"/>
                <a:gd name="T4" fmla="*/ 41 w 81"/>
                <a:gd name="T5" fmla="*/ 81 h 81"/>
                <a:gd name="T6" fmla="*/ 0 w 81"/>
                <a:gd name="T7" fmla="*/ 41 h 81"/>
                <a:gd name="T8" fmla="*/ 41 w 81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18" name="Freeform 538"/>
            <p:cNvSpPr>
              <a:spLocks/>
            </p:cNvSpPr>
            <p:nvPr/>
          </p:nvSpPr>
          <p:spPr bwMode="auto">
            <a:xfrm>
              <a:off x="3010188" y="1944518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41 h 82"/>
                <a:gd name="T4" fmla="*/ 40 w 81"/>
                <a:gd name="T5" fmla="*/ 82 h 82"/>
                <a:gd name="T6" fmla="*/ 0 w 81"/>
                <a:gd name="T7" fmla="*/ 41 h 82"/>
                <a:gd name="T8" fmla="*/ 40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19" name="Freeform 539"/>
            <p:cNvSpPr>
              <a:spLocks/>
            </p:cNvSpPr>
            <p:nvPr/>
          </p:nvSpPr>
          <p:spPr bwMode="auto">
            <a:xfrm>
              <a:off x="3010188" y="1944518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41 h 82"/>
                <a:gd name="T4" fmla="*/ 40 w 81"/>
                <a:gd name="T5" fmla="*/ 82 h 82"/>
                <a:gd name="T6" fmla="*/ 0 w 81"/>
                <a:gd name="T7" fmla="*/ 41 h 82"/>
                <a:gd name="T8" fmla="*/ 40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20" name="Freeform 540"/>
            <p:cNvSpPr>
              <a:spLocks/>
            </p:cNvSpPr>
            <p:nvPr/>
          </p:nvSpPr>
          <p:spPr bwMode="auto">
            <a:xfrm>
              <a:off x="3287500" y="1844009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41 h 82"/>
                <a:gd name="T4" fmla="*/ 41 w 81"/>
                <a:gd name="T5" fmla="*/ 82 h 82"/>
                <a:gd name="T6" fmla="*/ 0 w 81"/>
                <a:gd name="T7" fmla="*/ 41 h 82"/>
                <a:gd name="T8" fmla="*/ 41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41"/>
                  </a:lnTo>
                  <a:lnTo>
                    <a:pt x="41" y="82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21" name="Freeform 541"/>
            <p:cNvSpPr>
              <a:spLocks/>
            </p:cNvSpPr>
            <p:nvPr/>
          </p:nvSpPr>
          <p:spPr bwMode="auto">
            <a:xfrm>
              <a:off x="3287500" y="1844009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41 h 82"/>
                <a:gd name="T4" fmla="*/ 41 w 81"/>
                <a:gd name="T5" fmla="*/ 82 h 82"/>
                <a:gd name="T6" fmla="*/ 0 w 81"/>
                <a:gd name="T7" fmla="*/ 41 h 82"/>
                <a:gd name="T8" fmla="*/ 41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41"/>
                  </a:lnTo>
                  <a:lnTo>
                    <a:pt x="41" y="82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22" name="Freeform 542"/>
            <p:cNvSpPr>
              <a:spLocks/>
            </p:cNvSpPr>
            <p:nvPr/>
          </p:nvSpPr>
          <p:spPr bwMode="auto">
            <a:xfrm>
              <a:off x="3565958" y="1772815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41 h 82"/>
                <a:gd name="T4" fmla="*/ 40 w 81"/>
                <a:gd name="T5" fmla="*/ 82 h 82"/>
                <a:gd name="T6" fmla="*/ 0 w 81"/>
                <a:gd name="T7" fmla="*/ 41 h 82"/>
                <a:gd name="T8" fmla="*/ 40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23" name="Freeform 543"/>
            <p:cNvSpPr>
              <a:spLocks/>
            </p:cNvSpPr>
            <p:nvPr/>
          </p:nvSpPr>
          <p:spPr bwMode="auto">
            <a:xfrm>
              <a:off x="3565958" y="1772815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41 h 82"/>
                <a:gd name="T4" fmla="*/ 40 w 81"/>
                <a:gd name="T5" fmla="*/ 82 h 82"/>
                <a:gd name="T6" fmla="*/ 0 w 81"/>
                <a:gd name="T7" fmla="*/ 41 h 82"/>
                <a:gd name="T8" fmla="*/ 40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24" name="Freeform 544"/>
            <p:cNvSpPr>
              <a:spLocks/>
            </p:cNvSpPr>
            <p:nvPr/>
          </p:nvSpPr>
          <p:spPr bwMode="auto">
            <a:xfrm>
              <a:off x="3831811" y="1729541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41 h 82"/>
                <a:gd name="T4" fmla="*/ 41 w 81"/>
                <a:gd name="T5" fmla="*/ 82 h 82"/>
                <a:gd name="T6" fmla="*/ 0 w 81"/>
                <a:gd name="T7" fmla="*/ 41 h 82"/>
                <a:gd name="T8" fmla="*/ 41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41"/>
                  </a:lnTo>
                  <a:lnTo>
                    <a:pt x="41" y="82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25" name="Freeform 545"/>
            <p:cNvSpPr>
              <a:spLocks/>
            </p:cNvSpPr>
            <p:nvPr/>
          </p:nvSpPr>
          <p:spPr bwMode="auto">
            <a:xfrm>
              <a:off x="3831811" y="1729541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41 h 82"/>
                <a:gd name="T4" fmla="*/ 41 w 81"/>
                <a:gd name="T5" fmla="*/ 82 h 82"/>
                <a:gd name="T6" fmla="*/ 0 w 81"/>
                <a:gd name="T7" fmla="*/ 41 h 82"/>
                <a:gd name="T8" fmla="*/ 41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41"/>
                  </a:lnTo>
                  <a:lnTo>
                    <a:pt x="41" y="82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26" name="Freeform 546"/>
            <p:cNvSpPr>
              <a:spLocks/>
            </p:cNvSpPr>
            <p:nvPr/>
          </p:nvSpPr>
          <p:spPr bwMode="auto">
            <a:xfrm>
              <a:off x="4110269" y="1701622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41 h 82"/>
                <a:gd name="T4" fmla="*/ 40 w 81"/>
                <a:gd name="T5" fmla="*/ 82 h 82"/>
                <a:gd name="T6" fmla="*/ 0 w 81"/>
                <a:gd name="T7" fmla="*/ 41 h 82"/>
                <a:gd name="T8" fmla="*/ 40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27" name="Freeform 547"/>
            <p:cNvSpPr>
              <a:spLocks/>
            </p:cNvSpPr>
            <p:nvPr/>
          </p:nvSpPr>
          <p:spPr bwMode="auto">
            <a:xfrm>
              <a:off x="4110269" y="1701622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41 h 82"/>
                <a:gd name="T4" fmla="*/ 40 w 81"/>
                <a:gd name="T5" fmla="*/ 82 h 82"/>
                <a:gd name="T6" fmla="*/ 0 w 81"/>
                <a:gd name="T7" fmla="*/ 41 h 82"/>
                <a:gd name="T8" fmla="*/ 40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28" name="Freeform 548"/>
            <p:cNvSpPr>
              <a:spLocks/>
            </p:cNvSpPr>
            <p:nvPr/>
          </p:nvSpPr>
          <p:spPr bwMode="auto">
            <a:xfrm>
              <a:off x="4387581" y="1701622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41 h 82"/>
                <a:gd name="T4" fmla="*/ 41 w 81"/>
                <a:gd name="T5" fmla="*/ 82 h 82"/>
                <a:gd name="T6" fmla="*/ 0 w 81"/>
                <a:gd name="T7" fmla="*/ 41 h 82"/>
                <a:gd name="T8" fmla="*/ 41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41"/>
                  </a:lnTo>
                  <a:lnTo>
                    <a:pt x="41" y="82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29" name="Freeform 549"/>
            <p:cNvSpPr>
              <a:spLocks/>
            </p:cNvSpPr>
            <p:nvPr/>
          </p:nvSpPr>
          <p:spPr bwMode="auto">
            <a:xfrm>
              <a:off x="4387581" y="1701622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41 h 82"/>
                <a:gd name="T4" fmla="*/ 41 w 81"/>
                <a:gd name="T5" fmla="*/ 82 h 82"/>
                <a:gd name="T6" fmla="*/ 0 w 81"/>
                <a:gd name="T7" fmla="*/ 41 h 82"/>
                <a:gd name="T8" fmla="*/ 41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41"/>
                  </a:lnTo>
                  <a:lnTo>
                    <a:pt x="41" y="82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30" name="Freeform 550"/>
            <p:cNvSpPr>
              <a:spLocks/>
            </p:cNvSpPr>
            <p:nvPr/>
          </p:nvSpPr>
          <p:spPr bwMode="auto">
            <a:xfrm>
              <a:off x="4666039" y="1729541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41 h 82"/>
                <a:gd name="T4" fmla="*/ 40 w 81"/>
                <a:gd name="T5" fmla="*/ 82 h 82"/>
                <a:gd name="T6" fmla="*/ 0 w 81"/>
                <a:gd name="T7" fmla="*/ 41 h 82"/>
                <a:gd name="T8" fmla="*/ 40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31" name="Freeform 551"/>
            <p:cNvSpPr>
              <a:spLocks/>
            </p:cNvSpPr>
            <p:nvPr/>
          </p:nvSpPr>
          <p:spPr bwMode="auto">
            <a:xfrm>
              <a:off x="4666039" y="1729541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41 h 82"/>
                <a:gd name="T4" fmla="*/ 40 w 81"/>
                <a:gd name="T5" fmla="*/ 82 h 82"/>
                <a:gd name="T6" fmla="*/ 0 w 81"/>
                <a:gd name="T7" fmla="*/ 41 h 82"/>
                <a:gd name="T8" fmla="*/ 40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32" name="Freeform 552"/>
            <p:cNvSpPr>
              <a:spLocks/>
            </p:cNvSpPr>
            <p:nvPr/>
          </p:nvSpPr>
          <p:spPr bwMode="auto">
            <a:xfrm>
              <a:off x="4931892" y="1786775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41 h 82"/>
                <a:gd name="T4" fmla="*/ 41 w 81"/>
                <a:gd name="T5" fmla="*/ 82 h 82"/>
                <a:gd name="T6" fmla="*/ 0 w 81"/>
                <a:gd name="T7" fmla="*/ 41 h 82"/>
                <a:gd name="T8" fmla="*/ 41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41"/>
                  </a:lnTo>
                  <a:lnTo>
                    <a:pt x="41" y="82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33" name="Freeform 553"/>
            <p:cNvSpPr>
              <a:spLocks/>
            </p:cNvSpPr>
            <p:nvPr/>
          </p:nvSpPr>
          <p:spPr bwMode="auto">
            <a:xfrm>
              <a:off x="4931892" y="1786775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41 h 82"/>
                <a:gd name="T4" fmla="*/ 41 w 81"/>
                <a:gd name="T5" fmla="*/ 82 h 82"/>
                <a:gd name="T6" fmla="*/ 0 w 81"/>
                <a:gd name="T7" fmla="*/ 41 h 82"/>
                <a:gd name="T8" fmla="*/ 41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41"/>
                  </a:lnTo>
                  <a:lnTo>
                    <a:pt x="41" y="82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34" name="Freeform 554"/>
            <p:cNvSpPr>
              <a:spLocks/>
            </p:cNvSpPr>
            <p:nvPr/>
          </p:nvSpPr>
          <p:spPr bwMode="auto">
            <a:xfrm>
              <a:off x="5210350" y="1857969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41 h 82"/>
                <a:gd name="T4" fmla="*/ 40 w 81"/>
                <a:gd name="T5" fmla="*/ 82 h 82"/>
                <a:gd name="T6" fmla="*/ 0 w 81"/>
                <a:gd name="T7" fmla="*/ 41 h 82"/>
                <a:gd name="T8" fmla="*/ 40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35" name="Freeform 555"/>
            <p:cNvSpPr>
              <a:spLocks/>
            </p:cNvSpPr>
            <p:nvPr/>
          </p:nvSpPr>
          <p:spPr bwMode="auto">
            <a:xfrm>
              <a:off x="5210350" y="1857969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41 h 82"/>
                <a:gd name="T4" fmla="*/ 40 w 81"/>
                <a:gd name="T5" fmla="*/ 82 h 82"/>
                <a:gd name="T6" fmla="*/ 0 w 81"/>
                <a:gd name="T7" fmla="*/ 41 h 82"/>
                <a:gd name="T8" fmla="*/ 40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36" name="Freeform 556"/>
            <p:cNvSpPr>
              <a:spLocks/>
            </p:cNvSpPr>
            <p:nvPr/>
          </p:nvSpPr>
          <p:spPr bwMode="auto">
            <a:xfrm>
              <a:off x="5488808" y="1958477"/>
              <a:ext cx="91673" cy="114468"/>
            </a:xfrm>
            <a:custGeom>
              <a:avLst/>
              <a:gdLst>
                <a:gd name="T0" fmla="*/ 40 w 80"/>
                <a:gd name="T1" fmla="*/ 0 h 82"/>
                <a:gd name="T2" fmla="*/ 80 w 80"/>
                <a:gd name="T3" fmla="*/ 41 h 82"/>
                <a:gd name="T4" fmla="*/ 40 w 80"/>
                <a:gd name="T5" fmla="*/ 82 h 82"/>
                <a:gd name="T6" fmla="*/ 0 w 80"/>
                <a:gd name="T7" fmla="*/ 41 h 82"/>
                <a:gd name="T8" fmla="*/ 40 w 80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2">
                  <a:moveTo>
                    <a:pt x="40" y="0"/>
                  </a:moveTo>
                  <a:lnTo>
                    <a:pt x="80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37" name="Freeform 557"/>
            <p:cNvSpPr>
              <a:spLocks/>
            </p:cNvSpPr>
            <p:nvPr/>
          </p:nvSpPr>
          <p:spPr bwMode="auto">
            <a:xfrm>
              <a:off x="5488808" y="1958477"/>
              <a:ext cx="91673" cy="114468"/>
            </a:xfrm>
            <a:custGeom>
              <a:avLst/>
              <a:gdLst>
                <a:gd name="T0" fmla="*/ 40 w 80"/>
                <a:gd name="T1" fmla="*/ 0 h 82"/>
                <a:gd name="T2" fmla="*/ 80 w 80"/>
                <a:gd name="T3" fmla="*/ 41 h 82"/>
                <a:gd name="T4" fmla="*/ 40 w 80"/>
                <a:gd name="T5" fmla="*/ 82 h 82"/>
                <a:gd name="T6" fmla="*/ 0 w 80"/>
                <a:gd name="T7" fmla="*/ 41 h 82"/>
                <a:gd name="T8" fmla="*/ 40 w 80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2">
                  <a:moveTo>
                    <a:pt x="40" y="0"/>
                  </a:moveTo>
                  <a:lnTo>
                    <a:pt x="80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38" name="Freeform 558"/>
            <p:cNvSpPr>
              <a:spLocks/>
            </p:cNvSpPr>
            <p:nvPr/>
          </p:nvSpPr>
          <p:spPr bwMode="auto">
            <a:xfrm>
              <a:off x="5766120" y="2086905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41 h 82"/>
                <a:gd name="T4" fmla="*/ 41 w 81"/>
                <a:gd name="T5" fmla="*/ 82 h 82"/>
                <a:gd name="T6" fmla="*/ 0 w 81"/>
                <a:gd name="T7" fmla="*/ 41 h 82"/>
                <a:gd name="T8" fmla="*/ 41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41"/>
                  </a:lnTo>
                  <a:lnTo>
                    <a:pt x="41" y="82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39" name="Freeform 559"/>
            <p:cNvSpPr>
              <a:spLocks/>
            </p:cNvSpPr>
            <p:nvPr/>
          </p:nvSpPr>
          <p:spPr bwMode="auto">
            <a:xfrm>
              <a:off x="5766120" y="2086905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41 h 82"/>
                <a:gd name="T4" fmla="*/ 41 w 81"/>
                <a:gd name="T5" fmla="*/ 82 h 82"/>
                <a:gd name="T6" fmla="*/ 0 w 81"/>
                <a:gd name="T7" fmla="*/ 41 h 82"/>
                <a:gd name="T8" fmla="*/ 41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41"/>
                  </a:lnTo>
                  <a:lnTo>
                    <a:pt x="41" y="82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40" name="Freeform 560"/>
            <p:cNvSpPr>
              <a:spLocks/>
            </p:cNvSpPr>
            <p:nvPr/>
          </p:nvSpPr>
          <p:spPr bwMode="auto">
            <a:xfrm>
              <a:off x="6044578" y="2229293"/>
              <a:ext cx="91673" cy="114468"/>
            </a:xfrm>
            <a:custGeom>
              <a:avLst/>
              <a:gdLst>
                <a:gd name="T0" fmla="*/ 40 w 80"/>
                <a:gd name="T1" fmla="*/ 0 h 82"/>
                <a:gd name="T2" fmla="*/ 80 w 80"/>
                <a:gd name="T3" fmla="*/ 41 h 82"/>
                <a:gd name="T4" fmla="*/ 40 w 80"/>
                <a:gd name="T5" fmla="*/ 82 h 82"/>
                <a:gd name="T6" fmla="*/ 0 w 80"/>
                <a:gd name="T7" fmla="*/ 41 h 82"/>
                <a:gd name="T8" fmla="*/ 40 w 80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2">
                  <a:moveTo>
                    <a:pt x="40" y="0"/>
                  </a:moveTo>
                  <a:lnTo>
                    <a:pt x="80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41" name="Freeform 561"/>
            <p:cNvSpPr>
              <a:spLocks/>
            </p:cNvSpPr>
            <p:nvPr/>
          </p:nvSpPr>
          <p:spPr bwMode="auto">
            <a:xfrm>
              <a:off x="6044578" y="2229293"/>
              <a:ext cx="91673" cy="114468"/>
            </a:xfrm>
            <a:custGeom>
              <a:avLst/>
              <a:gdLst>
                <a:gd name="T0" fmla="*/ 40 w 80"/>
                <a:gd name="T1" fmla="*/ 0 h 82"/>
                <a:gd name="T2" fmla="*/ 80 w 80"/>
                <a:gd name="T3" fmla="*/ 41 h 82"/>
                <a:gd name="T4" fmla="*/ 40 w 80"/>
                <a:gd name="T5" fmla="*/ 82 h 82"/>
                <a:gd name="T6" fmla="*/ 0 w 80"/>
                <a:gd name="T7" fmla="*/ 41 h 82"/>
                <a:gd name="T8" fmla="*/ 40 w 80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2">
                  <a:moveTo>
                    <a:pt x="40" y="0"/>
                  </a:moveTo>
                  <a:lnTo>
                    <a:pt x="80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42" name="Freeform 562"/>
            <p:cNvSpPr>
              <a:spLocks/>
            </p:cNvSpPr>
            <p:nvPr/>
          </p:nvSpPr>
          <p:spPr bwMode="auto">
            <a:xfrm>
              <a:off x="6310431" y="2414955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41 h 82"/>
                <a:gd name="T4" fmla="*/ 41 w 81"/>
                <a:gd name="T5" fmla="*/ 82 h 82"/>
                <a:gd name="T6" fmla="*/ 0 w 81"/>
                <a:gd name="T7" fmla="*/ 41 h 82"/>
                <a:gd name="T8" fmla="*/ 41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41"/>
                  </a:lnTo>
                  <a:lnTo>
                    <a:pt x="41" y="82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43" name="Freeform 563"/>
            <p:cNvSpPr>
              <a:spLocks/>
            </p:cNvSpPr>
            <p:nvPr/>
          </p:nvSpPr>
          <p:spPr bwMode="auto">
            <a:xfrm>
              <a:off x="6310431" y="2414955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41 h 82"/>
                <a:gd name="T4" fmla="*/ 41 w 81"/>
                <a:gd name="T5" fmla="*/ 82 h 82"/>
                <a:gd name="T6" fmla="*/ 0 w 81"/>
                <a:gd name="T7" fmla="*/ 41 h 82"/>
                <a:gd name="T8" fmla="*/ 41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41"/>
                  </a:lnTo>
                  <a:lnTo>
                    <a:pt x="41" y="82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44" name="Freeform 564"/>
            <p:cNvSpPr>
              <a:spLocks/>
            </p:cNvSpPr>
            <p:nvPr/>
          </p:nvSpPr>
          <p:spPr bwMode="auto">
            <a:xfrm>
              <a:off x="6588889" y="2615972"/>
              <a:ext cx="91673" cy="113072"/>
            </a:xfrm>
            <a:custGeom>
              <a:avLst/>
              <a:gdLst>
                <a:gd name="T0" fmla="*/ 40 w 80"/>
                <a:gd name="T1" fmla="*/ 0 h 81"/>
                <a:gd name="T2" fmla="*/ 80 w 80"/>
                <a:gd name="T3" fmla="*/ 41 h 81"/>
                <a:gd name="T4" fmla="*/ 40 w 80"/>
                <a:gd name="T5" fmla="*/ 81 h 81"/>
                <a:gd name="T6" fmla="*/ 0 w 80"/>
                <a:gd name="T7" fmla="*/ 41 h 81"/>
                <a:gd name="T8" fmla="*/ 40 w 80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45" name="Freeform 565"/>
            <p:cNvSpPr>
              <a:spLocks/>
            </p:cNvSpPr>
            <p:nvPr/>
          </p:nvSpPr>
          <p:spPr bwMode="auto">
            <a:xfrm>
              <a:off x="6588889" y="2615972"/>
              <a:ext cx="91673" cy="113072"/>
            </a:xfrm>
            <a:custGeom>
              <a:avLst/>
              <a:gdLst>
                <a:gd name="T0" fmla="*/ 40 w 80"/>
                <a:gd name="T1" fmla="*/ 0 h 81"/>
                <a:gd name="T2" fmla="*/ 80 w 80"/>
                <a:gd name="T3" fmla="*/ 41 h 81"/>
                <a:gd name="T4" fmla="*/ 40 w 80"/>
                <a:gd name="T5" fmla="*/ 81 h 81"/>
                <a:gd name="T6" fmla="*/ 0 w 80"/>
                <a:gd name="T7" fmla="*/ 41 h 81"/>
                <a:gd name="T8" fmla="*/ 40 w 80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1">
                  <a:moveTo>
                    <a:pt x="40" y="0"/>
                  </a:moveTo>
                  <a:lnTo>
                    <a:pt x="80" y="41"/>
                  </a:lnTo>
                  <a:lnTo>
                    <a:pt x="40" y="81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46" name="Freeform 566"/>
            <p:cNvSpPr>
              <a:spLocks/>
            </p:cNvSpPr>
            <p:nvPr/>
          </p:nvSpPr>
          <p:spPr bwMode="auto">
            <a:xfrm>
              <a:off x="6866201" y="2829553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41 h 82"/>
                <a:gd name="T4" fmla="*/ 41 w 81"/>
                <a:gd name="T5" fmla="*/ 82 h 82"/>
                <a:gd name="T6" fmla="*/ 0 w 81"/>
                <a:gd name="T7" fmla="*/ 41 h 82"/>
                <a:gd name="T8" fmla="*/ 41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41"/>
                  </a:lnTo>
                  <a:lnTo>
                    <a:pt x="41" y="82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47" name="Freeform 567"/>
            <p:cNvSpPr>
              <a:spLocks/>
            </p:cNvSpPr>
            <p:nvPr/>
          </p:nvSpPr>
          <p:spPr bwMode="auto">
            <a:xfrm>
              <a:off x="6866201" y="2829553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41 h 82"/>
                <a:gd name="T4" fmla="*/ 41 w 81"/>
                <a:gd name="T5" fmla="*/ 82 h 82"/>
                <a:gd name="T6" fmla="*/ 0 w 81"/>
                <a:gd name="T7" fmla="*/ 41 h 82"/>
                <a:gd name="T8" fmla="*/ 41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41"/>
                  </a:lnTo>
                  <a:lnTo>
                    <a:pt x="41" y="82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48" name="Freeform 568"/>
            <p:cNvSpPr>
              <a:spLocks/>
            </p:cNvSpPr>
            <p:nvPr/>
          </p:nvSpPr>
          <p:spPr bwMode="auto">
            <a:xfrm>
              <a:off x="7144659" y="3072449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41 h 82"/>
                <a:gd name="T4" fmla="*/ 40 w 81"/>
                <a:gd name="T5" fmla="*/ 82 h 82"/>
                <a:gd name="T6" fmla="*/ 0 w 81"/>
                <a:gd name="T7" fmla="*/ 41 h 82"/>
                <a:gd name="T8" fmla="*/ 40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49" name="Freeform 569"/>
            <p:cNvSpPr>
              <a:spLocks/>
            </p:cNvSpPr>
            <p:nvPr/>
          </p:nvSpPr>
          <p:spPr bwMode="auto">
            <a:xfrm>
              <a:off x="7144659" y="3072449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41 h 82"/>
                <a:gd name="T4" fmla="*/ 40 w 81"/>
                <a:gd name="T5" fmla="*/ 82 h 82"/>
                <a:gd name="T6" fmla="*/ 0 w 81"/>
                <a:gd name="T7" fmla="*/ 41 h 82"/>
                <a:gd name="T8" fmla="*/ 40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50" name="Freeform 570"/>
            <p:cNvSpPr>
              <a:spLocks/>
            </p:cNvSpPr>
            <p:nvPr/>
          </p:nvSpPr>
          <p:spPr bwMode="auto">
            <a:xfrm>
              <a:off x="7410512" y="3343265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41 h 82"/>
                <a:gd name="T4" fmla="*/ 41 w 81"/>
                <a:gd name="T5" fmla="*/ 82 h 82"/>
                <a:gd name="T6" fmla="*/ 0 w 81"/>
                <a:gd name="T7" fmla="*/ 41 h 82"/>
                <a:gd name="T8" fmla="*/ 41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41"/>
                  </a:lnTo>
                  <a:lnTo>
                    <a:pt x="41" y="82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51" name="Freeform 571"/>
            <p:cNvSpPr>
              <a:spLocks/>
            </p:cNvSpPr>
            <p:nvPr/>
          </p:nvSpPr>
          <p:spPr bwMode="auto">
            <a:xfrm>
              <a:off x="7410512" y="3343265"/>
              <a:ext cx="92819" cy="114468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41 h 82"/>
                <a:gd name="T4" fmla="*/ 41 w 81"/>
                <a:gd name="T5" fmla="*/ 82 h 82"/>
                <a:gd name="T6" fmla="*/ 0 w 81"/>
                <a:gd name="T7" fmla="*/ 41 h 82"/>
                <a:gd name="T8" fmla="*/ 41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1" y="0"/>
                  </a:moveTo>
                  <a:lnTo>
                    <a:pt x="81" y="41"/>
                  </a:lnTo>
                  <a:lnTo>
                    <a:pt x="41" y="82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52" name="Freeform 572"/>
            <p:cNvSpPr>
              <a:spLocks/>
            </p:cNvSpPr>
            <p:nvPr/>
          </p:nvSpPr>
          <p:spPr bwMode="auto">
            <a:xfrm>
              <a:off x="7688970" y="3643395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41 h 82"/>
                <a:gd name="T4" fmla="*/ 40 w 81"/>
                <a:gd name="T5" fmla="*/ 82 h 82"/>
                <a:gd name="T6" fmla="*/ 0 w 81"/>
                <a:gd name="T7" fmla="*/ 41 h 82"/>
                <a:gd name="T8" fmla="*/ 40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53" name="Freeform 573"/>
            <p:cNvSpPr>
              <a:spLocks/>
            </p:cNvSpPr>
            <p:nvPr/>
          </p:nvSpPr>
          <p:spPr bwMode="auto">
            <a:xfrm>
              <a:off x="7688970" y="3643395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41 h 82"/>
                <a:gd name="T4" fmla="*/ 40 w 81"/>
                <a:gd name="T5" fmla="*/ 82 h 82"/>
                <a:gd name="T6" fmla="*/ 0 w 81"/>
                <a:gd name="T7" fmla="*/ 41 h 82"/>
                <a:gd name="T8" fmla="*/ 40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54" name="Freeform 574"/>
            <p:cNvSpPr>
              <a:spLocks/>
            </p:cNvSpPr>
            <p:nvPr/>
          </p:nvSpPr>
          <p:spPr bwMode="auto">
            <a:xfrm>
              <a:off x="7966282" y="3972840"/>
              <a:ext cx="92819" cy="113072"/>
            </a:xfrm>
            <a:custGeom>
              <a:avLst/>
              <a:gdLst>
                <a:gd name="T0" fmla="*/ 41 w 81"/>
                <a:gd name="T1" fmla="*/ 0 h 81"/>
                <a:gd name="T2" fmla="*/ 81 w 81"/>
                <a:gd name="T3" fmla="*/ 41 h 81"/>
                <a:gd name="T4" fmla="*/ 41 w 81"/>
                <a:gd name="T5" fmla="*/ 81 h 81"/>
                <a:gd name="T6" fmla="*/ 0 w 81"/>
                <a:gd name="T7" fmla="*/ 41 h 81"/>
                <a:gd name="T8" fmla="*/ 41 w 81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55" name="Freeform 575"/>
            <p:cNvSpPr>
              <a:spLocks/>
            </p:cNvSpPr>
            <p:nvPr/>
          </p:nvSpPr>
          <p:spPr bwMode="auto">
            <a:xfrm>
              <a:off x="7966282" y="3972840"/>
              <a:ext cx="92819" cy="113072"/>
            </a:xfrm>
            <a:custGeom>
              <a:avLst/>
              <a:gdLst>
                <a:gd name="T0" fmla="*/ 41 w 81"/>
                <a:gd name="T1" fmla="*/ 0 h 81"/>
                <a:gd name="T2" fmla="*/ 81 w 81"/>
                <a:gd name="T3" fmla="*/ 41 h 81"/>
                <a:gd name="T4" fmla="*/ 41 w 81"/>
                <a:gd name="T5" fmla="*/ 81 h 81"/>
                <a:gd name="T6" fmla="*/ 0 w 81"/>
                <a:gd name="T7" fmla="*/ 41 h 81"/>
                <a:gd name="T8" fmla="*/ 41 w 81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lnTo>
                    <a:pt x="81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56" name="Freeform 576"/>
            <p:cNvSpPr>
              <a:spLocks/>
            </p:cNvSpPr>
            <p:nvPr/>
          </p:nvSpPr>
          <p:spPr bwMode="auto">
            <a:xfrm>
              <a:off x="8244740" y="4314849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41 h 82"/>
                <a:gd name="T4" fmla="*/ 40 w 81"/>
                <a:gd name="T5" fmla="*/ 82 h 82"/>
                <a:gd name="T6" fmla="*/ 0 w 81"/>
                <a:gd name="T7" fmla="*/ 41 h 82"/>
                <a:gd name="T8" fmla="*/ 40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57" name="Freeform 577"/>
            <p:cNvSpPr>
              <a:spLocks/>
            </p:cNvSpPr>
            <p:nvPr/>
          </p:nvSpPr>
          <p:spPr bwMode="auto">
            <a:xfrm>
              <a:off x="8244740" y="4314849"/>
              <a:ext cx="92819" cy="114468"/>
            </a:xfrm>
            <a:custGeom>
              <a:avLst/>
              <a:gdLst>
                <a:gd name="T0" fmla="*/ 40 w 81"/>
                <a:gd name="T1" fmla="*/ 0 h 82"/>
                <a:gd name="T2" fmla="*/ 81 w 81"/>
                <a:gd name="T3" fmla="*/ 41 h 82"/>
                <a:gd name="T4" fmla="*/ 40 w 81"/>
                <a:gd name="T5" fmla="*/ 82 h 82"/>
                <a:gd name="T6" fmla="*/ 0 w 81"/>
                <a:gd name="T7" fmla="*/ 41 h 82"/>
                <a:gd name="T8" fmla="*/ 40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40" y="0"/>
                  </a:moveTo>
                  <a:lnTo>
                    <a:pt x="81" y="41"/>
                  </a:lnTo>
                  <a:lnTo>
                    <a:pt x="40" y="82"/>
                  </a:lnTo>
                  <a:lnTo>
                    <a:pt x="0" y="41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5875" cap="flat">
              <a:solidFill>
                <a:srgbClr val="4F81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58" name="Rectangle 578"/>
            <p:cNvSpPr>
              <a:spLocks noChangeArrowheads="1"/>
            </p:cNvSpPr>
            <p:nvPr/>
          </p:nvSpPr>
          <p:spPr bwMode="auto">
            <a:xfrm>
              <a:off x="8421212" y="5553061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60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059" name="Rectangle 579"/>
            <p:cNvSpPr>
              <a:spLocks noChangeArrowheads="1"/>
            </p:cNvSpPr>
            <p:nvPr/>
          </p:nvSpPr>
          <p:spPr bwMode="auto">
            <a:xfrm>
              <a:off x="8421212" y="4983512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62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060" name="Rectangle 580"/>
            <p:cNvSpPr>
              <a:spLocks noChangeArrowheads="1"/>
            </p:cNvSpPr>
            <p:nvPr/>
          </p:nvSpPr>
          <p:spPr bwMode="auto">
            <a:xfrm>
              <a:off x="8421212" y="4415358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64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061" name="Rectangle 581"/>
            <p:cNvSpPr>
              <a:spLocks noChangeArrowheads="1"/>
            </p:cNvSpPr>
            <p:nvPr/>
          </p:nvSpPr>
          <p:spPr bwMode="auto">
            <a:xfrm>
              <a:off x="8421212" y="3849996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66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062" name="Rectangle 582"/>
            <p:cNvSpPr>
              <a:spLocks noChangeArrowheads="1"/>
            </p:cNvSpPr>
            <p:nvPr/>
          </p:nvSpPr>
          <p:spPr bwMode="auto">
            <a:xfrm>
              <a:off x="8421212" y="3280447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68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063" name="Rectangle 583"/>
            <p:cNvSpPr>
              <a:spLocks noChangeArrowheads="1"/>
            </p:cNvSpPr>
            <p:nvPr/>
          </p:nvSpPr>
          <p:spPr bwMode="auto">
            <a:xfrm>
              <a:off x="8421212" y="2715085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70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064" name="Rectangle 584"/>
            <p:cNvSpPr>
              <a:spLocks noChangeArrowheads="1"/>
            </p:cNvSpPr>
            <p:nvPr/>
          </p:nvSpPr>
          <p:spPr bwMode="auto">
            <a:xfrm>
              <a:off x="8421212" y="2145535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72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065" name="Rectangle 585"/>
            <p:cNvSpPr>
              <a:spLocks noChangeArrowheads="1"/>
            </p:cNvSpPr>
            <p:nvPr/>
          </p:nvSpPr>
          <p:spPr bwMode="auto">
            <a:xfrm>
              <a:off x="8421212" y="1580174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74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066" name="Rectangle 586"/>
            <p:cNvSpPr>
              <a:spLocks noChangeArrowheads="1"/>
            </p:cNvSpPr>
            <p:nvPr/>
          </p:nvSpPr>
          <p:spPr bwMode="auto">
            <a:xfrm>
              <a:off x="8421212" y="1010624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76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067" name="Rectangle 587"/>
            <p:cNvSpPr>
              <a:spLocks noChangeArrowheads="1"/>
            </p:cNvSpPr>
            <p:nvPr/>
          </p:nvSpPr>
          <p:spPr bwMode="auto">
            <a:xfrm>
              <a:off x="1041501" y="5553061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40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068" name="Rectangle 588"/>
            <p:cNvSpPr>
              <a:spLocks noChangeArrowheads="1"/>
            </p:cNvSpPr>
            <p:nvPr/>
          </p:nvSpPr>
          <p:spPr bwMode="auto">
            <a:xfrm>
              <a:off x="1041501" y="4903942"/>
              <a:ext cx="2083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80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069" name="Rectangle 589"/>
            <p:cNvSpPr>
              <a:spLocks noChangeArrowheads="1"/>
            </p:cNvSpPr>
            <p:nvPr/>
          </p:nvSpPr>
          <p:spPr bwMode="auto">
            <a:xfrm>
              <a:off x="971600" y="4253427"/>
              <a:ext cx="31258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120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070" name="Rectangle 590"/>
            <p:cNvSpPr>
              <a:spLocks noChangeArrowheads="1"/>
            </p:cNvSpPr>
            <p:nvPr/>
          </p:nvSpPr>
          <p:spPr bwMode="auto">
            <a:xfrm>
              <a:off x="971600" y="3607100"/>
              <a:ext cx="31258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160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071" name="Rectangle 591"/>
            <p:cNvSpPr>
              <a:spLocks noChangeArrowheads="1"/>
            </p:cNvSpPr>
            <p:nvPr/>
          </p:nvSpPr>
          <p:spPr bwMode="auto">
            <a:xfrm>
              <a:off x="971600" y="2957981"/>
              <a:ext cx="31258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200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072" name="Rectangle 592"/>
            <p:cNvSpPr>
              <a:spLocks noChangeArrowheads="1"/>
            </p:cNvSpPr>
            <p:nvPr/>
          </p:nvSpPr>
          <p:spPr bwMode="auto">
            <a:xfrm>
              <a:off x="971600" y="2307466"/>
              <a:ext cx="31258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240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073" name="Rectangle 593"/>
            <p:cNvSpPr>
              <a:spLocks noChangeArrowheads="1"/>
            </p:cNvSpPr>
            <p:nvPr/>
          </p:nvSpPr>
          <p:spPr bwMode="auto">
            <a:xfrm>
              <a:off x="971600" y="1661139"/>
              <a:ext cx="31258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280</a:t>
              </a:r>
              <a:endPara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074" name="Rectangle 594"/>
            <p:cNvSpPr>
              <a:spLocks noChangeArrowheads="1"/>
            </p:cNvSpPr>
            <p:nvPr/>
          </p:nvSpPr>
          <p:spPr bwMode="auto">
            <a:xfrm>
              <a:off x="971600" y="1010624"/>
              <a:ext cx="31258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320</a:t>
              </a:r>
              <a:endPara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075" name="Rectangle 595"/>
            <p:cNvSpPr>
              <a:spLocks noChangeArrowheads="1"/>
            </p:cNvSpPr>
            <p:nvPr/>
          </p:nvSpPr>
          <p:spPr bwMode="auto">
            <a:xfrm>
              <a:off x="1271831" y="5773622"/>
              <a:ext cx="41678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2010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076" name="Rectangle 596"/>
            <p:cNvSpPr>
              <a:spLocks noChangeArrowheads="1"/>
            </p:cNvSpPr>
            <p:nvPr/>
          </p:nvSpPr>
          <p:spPr bwMode="auto">
            <a:xfrm>
              <a:off x="2646932" y="5773622"/>
              <a:ext cx="41678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2015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077" name="Rectangle 597"/>
            <p:cNvSpPr>
              <a:spLocks noChangeArrowheads="1"/>
            </p:cNvSpPr>
            <p:nvPr/>
          </p:nvSpPr>
          <p:spPr bwMode="auto">
            <a:xfrm>
              <a:off x="4023179" y="5773622"/>
              <a:ext cx="41678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2020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078" name="Rectangle 598"/>
            <p:cNvSpPr>
              <a:spLocks noChangeArrowheads="1"/>
            </p:cNvSpPr>
            <p:nvPr/>
          </p:nvSpPr>
          <p:spPr bwMode="auto">
            <a:xfrm>
              <a:off x="5399427" y="5773622"/>
              <a:ext cx="41678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2025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079" name="Rectangle 599"/>
            <p:cNvSpPr>
              <a:spLocks noChangeArrowheads="1"/>
            </p:cNvSpPr>
            <p:nvPr/>
          </p:nvSpPr>
          <p:spPr bwMode="auto">
            <a:xfrm>
              <a:off x="6775674" y="5773622"/>
              <a:ext cx="41678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2030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080" name="Rectangle 600"/>
            <p:cNvSpPr>
              <a:spLocks noChangeArrowheads="1"/>
            </p:cNvSpPr>
            <p:nvPr/>
          </p:nvSpPr>
          <p:spPr bwMode="auto">
            <a:xfrm>
              <a:off x="8151921" y="5773622"/>
              <a:ext cx="41678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2035</a:t>
              </a:r>
              <a:endPara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099" name="Rectangle 42"/>
            <p:cNvSpPr>
              <a:spLocks noChangeArrowheads="1"/>
            </p:cNvSpPr>
            <p:nvPr/>
          </p:nvSpPr>
          <p:spPr bwMode="auto">
            <a:xfrm>
              <a:off x="7584534" y="5960313"/>
              <a:ext cx="40184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Year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02" name="Rectangle 42"/>
            <p:cNvSpPr>
              <a:spLocks noChangeArrowheads="1"/>
            </p:cNvSpPr>
            <p:nvPr/>
          </p:nvSpPr>
          <p:spPr bwMode="auto">
            <a:xfrm rot="5400000">
              <a:off x="7225867" y="3396550"/>
              <a:ext cx="317663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Total weight (10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6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tonnes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 per year)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104" name="Group 275"/>
          <p:cNvGrpSpPr/>
          <p:nvPr/>
        </p:nvGrpSpPr>
        <p:grpSpPr>
          <a:xfrm>
            <a:off x="6343561" y="1208849"/>
            <a:ext cx="1728192" cy="901502"/>
            <a:chOff x="1475656" y="1412776"/>
            <a:chExt cx="1728192" cy="901502"/>
          </a:xfrm>
        </p:grpSpPr>
        <p:sp>
          <p:nvSpPr>
            <p:cNvPr id="6105" name="Freeform 149"/>
            <p:cNvSpPr>
              <a:spLocks/>
            </p:cNvSpPr>
            <p:nvPr/>
          </p:nvSpPr>
          <p:spPr bwMode="auto">
            <a:xfrm>
              <a:off x="1475656" y="1551459"/>
              <a:ext cx="357188" cy="3810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440" y="0"/>
                </a:cxn>
                <a:cxn ang="0">
                  <a:pos x="464" y="24"/>
                </a:cxn>
                <a:cxn ang="0">
                  <a:pos x="440" y="48"/>
                </a:cxn>
                <a:cxn ang="0">
                  <a:pos x="24" y="48"/>
                </a:cxn>
                <a:cxn ang="0">
                  <a:pos x="0" y="24"/>
                </a:cxn>
                <a:cxn ang="0">
                  <a:pos x="24" y="0"/>
                </a:cxn>
              </a:cxnLst>
              <a:rect l="0" t="0" r="r" b="b"/>
              <a:pathLst>
                <a:path w="464" h="48">
                  <a:moveTo>
                    <a:pt x="24" y="0"/>
                  </a:moveTo>
                  <a:lnTo>
                    <a:pt x="440" y="0"/>
                  </a:lnTo>
                  <a:cubicBezTo>
                    <a:pt x="454" y="0"/>
                    <a:pt x="464" y="11"/>
                    <a:pt x="464" y="24"/>
                  </a:cubicBezTo>
                  <a:cubicBezTo>
                    <a:pt x="464" y="38"/>
                    <a:pt x="454" y="48"/>
                    <a:pt x="440" y="48"/>
                  </a:cubicBezTo>
                  <a:lnTo>
                    <a:pt x="24" y="48"/>
                  </a:lnTo>
                  <a:cubicBezTo>
                    <a:pt x="11" y="48"/>
                    <a:pt x="0" y="38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lose/>
                </a:path>
              </a:pathLst>
            </a:custGeom>
            <a:solidFill>
              <a:srgbClr val="000099"/>
            </a:solidFill>
            <a:ln w="12700" cap="flat">
              <a:solidFill>
                <a:srgbClr val="000099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6106" name="Freeform 150"/>
            <p:cNvSpPr>
              <a:spLocks/>
            </p:cNvSpPr>
            <p:nvPr/>
          </p:nvSpPr>
          <p:spPr bwMode="auto">
            <a:xfrm>
              <a:off x="1604243" y="1521297"/>
              <a:ext cx="100013" cy="98425"/>
            </a:xfrm>
            <a:custGeom>
              <a:avLst/>
              <a:gdLst/>
              <a:ahLst/>
              <a:cxnLst>
                <a:cxn ang="0">
                  <a:pos x="31" y="62"/>
                </a:cxn>
                <a:cxn ang="0">
                  <a:pos x="0" y="31"/>
                </a:cxn>
                <a:cxn ang="0">
                  <a:pos x="31" y="0"/>
                </a:cxn>
                <a:cxn ang="0">
                  <a:pos x="63" y="31"/>
                </a:cxn>
                <a:cxn ang="0">
                  <a:pos x="31" y="62"/>
                </a:cxn>
              </a:cxnLst>
              <a:rect l="0" t="0" r="r" b="b"/>
              <a:pathLst>
                <a:path w="63" h="62">
                  <a:moveTo>
                    <a:pt x="31" y="62"/>
                  </a:moveTo>
                  <a:lnTo>
                    <a:pt x="0" y="31"/>
                  </a:lnTo>
                  <a:lnTo>
                    <a:pt x="31" y="0"/>
                  </a:lnTo>
                  <a:lnTo>
                    <a:pt x="63" y="31"/>
                  </a:lnTo>
                  <a:lnTo>
                    <a:pt x="31" y="62"/>
                  </a:lnTo>
                  <a:close/>
                </a:path>
              </a:pathLst>
            </a:custGeom>
            <a:solidFill>
              <a:srgbClr val="0000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6107" name="Freeform 151"/>
            <p:cNvSpPr>
              <a:spLocks noEditPoints="1"/>
            </p:cNvSpPr>
            <p:nvPr/>
          </p:nvSpPr>
          <p:spPr bwMode="auto">
            <a:xfrm>
              <a:off x="1599481" y="1514947"/>
              <a:ext cx="111125" cy="111125"/>
            </a:xfrm>
            <a:custGeom>
              <a:avLst/>
              <a:gdLst/>
              <a:ahLst/>
              <a:cxnLst>
                <a:cxn ang="0">
                  <a:pos x="78" y="142"/>
                </a:cxn>
                <a:cxn ang="0">
                  <a:pos x="67" y="142"/>
                </a:cxn>
                <a:cxn ang="0">
                  <a:pos x="3" y="78"/>
                </a:cxn>
                <a:cxn ang="0">
                  <a:pos x="3" y="67"/>
                </a:cxn>
                <a:cxn ang="0">
                  <a:pos x="67" y="3"/>
                </a:cxn>
                <a:cxn ang="0">
                  <a:pos x="78" y="3"/>
                </a:cxn>
                <a:cxn ang="0">
                  <a:pos x="142" y="67"/>
                </a:cxn>
                <a:cxn ang="0">
                  <a:pos x="142" y="78"/>
                </a:cxn>
                <a:cxn ang="0">
                  <a:pos x="78" y="142"/>
                </a:cxn>
                <a:cxn ang="0">
                  <a:pos x="131" y="67"/>
                </a:cxn>
                <a:cxn ang="0">
                  <a:pos x="131" y="78"/>
                </a:cxn>
                <a:cxn ang="0">
                  <a:pos x="67" y="14"/>
                </a:cxn>
                <a:cxn ang="0">
                  <a:pos x="78" y="14"/>
                </a:cxn>
                <a:cxn ang="0">
                  <a:pos x="14" y="78"/>
                </a:cxn>
                <a:cxn ang="0">
                  <a:pos x="14" y="67"/>
                </a:cxn>
                <a:cxn ang="0">
                  <a:pos x="78" y="131"/>
                </a:cxn>
                <a:cxn ang="0">
                  <a:pos x="67" y="131"/>
                </a:cxn>
                <a:cxn ang="0">
                  <a:pos x="131" y="67"/>
                </a:cxn>
              </a:cxnLst>
              <a:rect l="0" t="0" r="r" b="b"/>
              <a:pathLst>
                <a:path w="145" h="145">
                  <a:moveTo>
                    <a:pt x="78" y="142"/>
                  </a:moveTo>
                  <a:cubicBezTo>
                    <a:pt x="75" y="145"/>
                    <a:pt x="70" y="145"/>
                    <a:pt x="67" y="142"/>
                  </a:cubicBezTo>
                  <a:lnTo>
                    <a:pt x="3" y="78"/>
                  </a:lnTo>
                  <a:cubicBezTo>
                    <a:pt x="0" y="75"/>
                    <a:pt x="0" y="70"/>
                    <a:pt x="3" y="67"/>
                  </a:cubicBezTo>
                  <a:lnTo>
                    <a:pt x="67" y="3"/>
                  </a:lnTo>
                  <a:cubicBezTo>
                    <a:pt x="70" y="0"/>
                    <a:pt x="75" y="0"/>
                    <a:pt x="78" y="3"/>
                  </a:cubicBezTo>
                  <a:lnTo>
                    <a:pt x="142" y="67"/>
                  </a:lnTo>
                  <a:cubicBezTo>
                    <a:pt x="145" y="70"/>
                    <a:pt x="145" y="75"/>
                    <a:pt x="142" y="78"/>
                  </a:cubicBezTo>
                  <a:lnTo>
                    <a:pt x="78" y="142"/>
                  </a:lnTo>
                  <a:close/>
                  <a:moveTo>
                    <a:pt x="131" y="67"/>
                  </a:moveTo>
                  <a:lnTo>
                    <a:pt x="131" y="78"/>
                  </a:lnTo>
                  <a:lnTo>
                    <a:pt x="67" y="14"/>
                  </a:lnTo>
                  <a:lnTo>
                    <a:pt x="78" y="14"/>
                  </a:lnTo>
                  <a:lnTo>
                    <a:pt x="14" y="78"/>
                  </a:lnTo>
                  <a:lnTo>
                    <a:pt x="14" y="67"/>
                  </a:lnTo>
                  <a:lnTo>
                    <a:pt x="78" y="131"/>
                  </a:lnTo>
                  <a:lnTo>
                    <a:pt x="67" y="131"/>
                  </a:lnTo>
                  <a:lnTo>
                    <a:pt x="131" y="67"/>
                  </a:lnTo>
                  <a:close/>
                </a:path>
              </a:pathLst>
            </a:custGeom>
            <a:solidFill>
              <a:srgbClr val="4A7EBB"/>
            </a:solidFill>
            <a:ln w="12700" cap="flat">
              <a:solidFill>
                <a:srgbClr val="4A7EBB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6108" name="Rectangle 152"/>
            <p:cNvSpPr>
              <a:spLocks noChangeArrowheads="1"/>
            </p:cNvSpPr>
            <p:nvPr/>
          </p:nvSpPr>
          <p:spPr bwMode="auto">
            <a:xfrm>
              <a:off x="1923241" y="1412776"/>
              <a:ext cx="92012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Fisheries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09" name="Freeform 153"/>
            <p:cNvSpPr>
              <a:spLocks/>
            </p:cNvSpPr>
            <p:nvPr/>
          </p:nvSpPr>
          <p:spPr bwMode="auto">
            <a:xfrm>
              <a:off x="1475656" y="1848322"/>
              <a:ext cx="357188" cy="3651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440" y="0"/>
                </a:cxn>
                <a:cxn ang="0">
                  <a:pos x="464" y="24"/>
                </a:cxn>
                <a:cxn ang="0">
                  <a:pos x="440" y="48"/>
                </a:cxn>
                <a:cxn ang="0">
                  <a:pos x="24" y="48"/>
                </a:cxn>
                <a:cxn ang="0">
                  <a:pos x="0" y="24"/>
                </a:cxn>
                <a:cxn ang="0">
                  <a:pos x="24" y="0"/>
                </a:cxn>
              </a:cxnLst>
              <a:rect l="0" t="0" r="r" b="b"/>
              <a:pathLst>
                <a:path w="464" h="48">
                  <a:moveTo>
                    <a:pt x="24" y="0"/>
                  </a:moveTo>
                  <a:lnTo>
                    <a:pt x="440" y="0"/>
                  </a:lnTo>
                  <a:cubicBezTo>
                    <a:pt x="454" y="0"/>
                    <a:pt x="464" y="11"/>
                    <a:pt x="464" y="24"/>
                  </a:cubicBezTo>
                  <a:cubicBezTo>
                    <a:pt x="464" y="38"/>
                    <a:pt x="454" y="48"/>
                    <a:pt x="440" y="48"/>
                  </a:cubicBezTo>
                  <a:lnTo>
                    <a:pt x="24" y="48"/>
                  </a:lnTo>
                  <a:cubicBezTo>
                    <a:pt x="11" y="48"/>
                    <a:pt x="0" y="38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6110" name="Rectangle 154"/>
            <p:cNvSpPr>
              <a:spLocks noChangeArrowheads="1"/>
            </p:cNvSpPr>
            <p:nvPr/>
          </p:nvSpPr>
          <p:spPr bwMode="auto">
            <a:xfrm>
              <a:off x="1604243" y="1816572"/>
              <a:ext cx="100013" cy="9842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6111" name="Freeform 155"/>
            <p:cNvSpPr>
              <a:spLocks noEditPoints="1"/>
            </p:cNvSpPr>
            <p:nvPr/>
          </p:nvSpPr>
          <p:spPr bwMode="auto">
            <a:xfrm>
              <a:off x="1599481" y="1810222"/>
              <a:ext cx="109538" cy="11112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136" y="0"/>
                </a:cxn>
                <a:cxn ang="0">
                  <a:pos x="144" y="8"/>
                </a:cxn>
                <a:cxn ang="0">
                  <a:pos x="144" y="136"/>
                </a:cxn>
                <a:cxn ang="0">
                  <a:pos x="136" y="144"/>
                </a:cxn>
                <a:cxn ang="0">
                  <a:pos x="8" y="144"/>
                </a:cxn>
                <a:cxn ang="0">
                  <a:pos x="0" y="136"/>
                </a:cxn>
                <a:cxn ang="0">
                  <a:pos x="0" y="8"/>
                </a:cxn>
                <a:cxn ang="0">
                  <a:pos x="16" y="136"/>
                </a:cxn>
                <a:cxn ang="0">
                  <a:pos x="8" y="128"/>
                </a:cxn>
                <a:cxn ang="0">
                  <a:pos x="136" y="128"/>
                </a:cxn>
                <a:cxn ang="0">
                  <a:pos x="128" y="136"/>
                </a:cxn>
                <a:cxn ang="0">
                  <a:pos x="128" y="8"/>
                </a:cxn>
                <a:cxn ang="0">
                  <a:pos x="136" y="16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16" y="136"/>
                </a:cxn>
              </a:cxnLst>
              <a:rect l="0" t="0" r="r" b="b"/>
              <a:pathLst>
                <a:path w="144" h="144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136" y="0"/>
                  </a:lnTo>
                  <a:cubicBezTo>
                    <a:pt x="141" y="0"/>
                    <a:pt x="144" y="4"/>
                    <a:pt x="144" y="8"/>
                  </a:cubicBezTo>
                  <a:lnTo>
                    <a:pt x="144" y="136"/>
                  </a:lnTo>
                  <a:cubicBezTo>
                    <a:pt x="144" y="141"/>
                    <a:pt x="141" y="144"/>
                    <a:pt x="136" y="144"/>
                  </a:cubicBezTo>
                  <a:lnTo>
                    <a:pt x="8" y="144"/>
                  </a:lnTo>
                  <a:cubicBezTo>
                    <a:pt x="4" y="144"/>
                    <a:pt x="0" y="141"/>
                    <a:pt x="0" y="136"/>
                  </a:cubicBezTo>
                  <a:lnTo>
                    <a:pt x="0" y="8"/>
                  </a:lnTo>
                  <a:close/>
                  <a:moveTo>
                    <a:pt x="16" y="136"/>
                  </a:moveTo>
                  <a:lnTo>
                    <a:pt x="8" y="128"/>
                  </a:lnTo>
                  <a:lnTo>
                    <a:pt x="136" y="128"/>
                  </a:lnTo>
                  <a:lnTo>
                    <a:pt x="128" y="136"/>
                  </a:lnTo>
                  <a:lnTo>
                    <a:pt x="128" y="8"/>
                  </a:lnTo>
                  <a:lnTo>
                    <a:pt x="136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136"/>
                  </a:lnTo>
                  <a:close/>
                </a:path>
              </a:pathLst>
            </a:custGeom>
            <a:solidFill>
              <a:srgbClr val="BE4B48"/>
            </a:solidFill>
            <a:ln w="12700" cap="flat">
              <a:solidFill>
                <a:srgbClr val="BE4B48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6112" name="Rectangle 156"/>
            <p:cNvSpPr>
              <a:spLocks noChangeArrowheads="1"/>
            </p:cNvSpPr>
            <p:nvPr/>
          </p:nvSpPr>
          <p:spPr bwMode="auto">
            <a:xfrm>
              <a:off x="1923241" y="1709639"/>
              <a:ext cx="128060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Aquaculture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13" name="Freeform 157"/>
            <p:cNvSpPr>
              <a:spLocks/>
            </p:cNvSpPr>
            <p:nvPr/>
          </p:nvSpPr>
          <p:spPr bwMode="auto">
            <a:xfrm>
              <a:off x="1475656" y="2156297"/>
              <a:ext cx="357188" cy="3651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440" y="0"/>
                </a:cxn>
                <a:cxn ang="0">
                  <a:pos x="464" y="24"/>
                </a:cxn>
                <a:cxn ang="0">
                  <a:pos x="440" y="48"/>
                </a:cxn>
                <a:cxn ang="0">
                  <a:pos x="24" y="48"/>
                </a:cxn>
                <a:cxn ang="0">
                  <a:pos x="0" y="24"/>
                </a:cxn>
                <a:cxn ang="0">
                  <a:pos x="24" y="0"/>
                </a:cxn>
              </a:cxnLst>
              <a:rect l="0" t="0" r="r" b="b"/>
              <a:pathLst>
                <a:path w="464" h="48">
                  <a:moveTo>
                    <a:pt x="24" y="0"/>
                  </a:moveTo>
                  <a:lnTo>
                    <a:pt x="440" y="0"/>
                  </a:lnTo>
                  <a:cubicBezTo>
                    <a:pt x="454" y="0"/>
                    <a:pt x="464" y="11"/>
                    <a:pt x="464" y="24"/>
                  </a:cubicBezTo>
                  <a:cubicBezTo>
                    <a:pt x="464" y="38"/>
                    <a:pt x="454" y="48"/>
                    <a:pt x="440" y="48"/>
                  </a:cubicBezTo>
                  <a:lnTo>
                    <a:pt x="24" y="48"/>
                  </a:lnTo>
                  <a:cubicBezTo>
                    <a:pt x="11" y="48"/>
                    <a:pt x="0" y="38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lose/>
                </a:path>
              </a:pathLst>
            </a:custGeom>
            <a:solidFill>
              <a:srgbClr val="008000"/>
            </a:solidFill>
            <a:ln w="12700" cap="flat">
              <a:solidFill>
                <a:srgbClr val="008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6114" name="Freeform 158"/>
            <p:cNvSpPr>
              <a:spLocks/>
            </p:cNvSpPr>
            <p:nvPr/>
          </p:nvSpPr>
          <p:spPr bwMode="auto">
            <a:xfrm>
              <a:off x="1604243" y="2124547"/>
              <a:ext cx="100013" cy="98425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63" y="62"/>
                </a:cxn>
                <a:cxn ang="0">
                  <a:pos x="0" y="62"/>
                </a:cxn>
                <a:cxn ang="0">
                  <a:pos x="31" y="0"/>
                </a:cxn>
              </a:cxnLst>
              <a:rect l="0" t="0" r="r" b="b"/>
              <a:pathLst>
                <a:path w="63" h="62">
                  <a:moveTo>
                    <a:pt x="31" y="0"/>
                  </a:moveTo>
                  <a:lnTo>
                    <a:pt x="63" y="62"/>
                  </a:lnTo>
                  <a:lnTo>
                    <a:pt x="0" y="6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6115" name="Freeform 159"/>
            <p:cNvSpPr>
              <a:spLocks noEditPoints="1"/>
            </p:cNvSpPr>
            <p:nvPr/>
          </p:nvSpPr>
          <p:spPr bwMode="auto">
            <a:xfrm>
              <a:off x="1599481" y="2118197"/>
              <a:ext cx="111125" cy="111125"/>
            </a:xfrm>
            <a:custGeom>
              <a:avLst/>
              <a:gdLst/>
              <a:ahLst/>
              <a:cxnLst>
                <a:cxn ang="0">
                  <a:pos x="65" y="5"/>
                </a:cxn>
                <a:cxn ang="0">
                  <a:pos x="72" y="0"/>
                </a:cxn>
                <a:cxn ang="0">
                  <a:pos x="80" y="5"/>
                </a:cxn>
                <a:cxn ang="0">
                  <a:pos x="144" y="133"/>
                </a:cxn>
                <a:cxn ang="0">
                  <a:pos x="143" y="141"/>
                </a:cxn>
                <a:cxn ang="0">
                  <a:pos x="136" y="144"/>
                </a:cxn>
                <a:cxn ang="0">
                  <a:pos x="8" y="144"/>
                </a:cxn>
                <a:cxn ang="0">
                  <a:pos x="2" y="141"/>
                </a:cxn>
                <a:cxn ang="0">
                  <a:pos x="1" y="133"/>
                </a:cxn>
                <a:cxn ang="0">
                  <a:pos x="65" y="5"/>
                </a:cxn>
                <a:cxn ang="0">
                  <a:pos x="16" y="140"/>
                </a:cxn>
                <a:cxn ang="0">
                  <a:pos x="8" y="128"/>
                </a:cxn>
                <a:cxn ang="0">
                  <a:pos x="136" y="128"/>
                </a:cxn>
                <a:cxn ang="0">
                  <a:pos x="129" y="140"/>
                </a:cxn>
                <a:cxn ang="0">
                  <a:pos x="65" y="12"/>
                </a:cxn>
                <a:cxn ang="0">
                  <a:pos x="80" y="12"/>
                </a:cxn>
                <a:cxn ang="0">
                  <a:pos x="16" y="140"/>
                </a:cxn>
              </a:cxnLst>
              <a:rect l="0" t="0" r="r" b="b"/>
              <a:pathLst>
                <a:path w="145" h="144">
                  <a:moveTo>
                    <a:pt x="65" y="5"/>
                  </a:moveTo>
                  <a:cubicBezTo>
                    <a:pt x="67" y="2"/>
                    <a:pt x="69" y="0"/>
                    <a:pt x="72" y="0"/>
                  </a:cubicBezTo>
                  <a:cubicBezTo>
                    <a:pt x="75" y="0"/>
                    <a:pt x="78" y="2"/>
                    <a:pt x="80" y="5"/>
                  </a:cubicBezTo>
                  <a:lnTo>
                    <a:pt x="144" y="133"/>
                  </a:lnTo>
                  <a:cubicBezTo>
                    <a:pt x="145" y="135"/>
                    <a:pt x="145" y="138"/>
                    <a:pt x="143" y="141"/>
                  </a:cubicBezTo>
                  <a:cubicBezTo>
                    <a:pt x="142" y="143"/>
                    <a:pt x="139" y="144"/>
                    <a:pt x="136" y="144"/>
                  </a:cubicBezTo>
                  <a:lnTo>
                    <a:pt x="8" y="144"/>
                  </a:lnTo>
                  <a:cubicBezTo>
                    <a:pt x="6" y="144"/>
                    <a:pt x="3" y="143"/>
                    <a:pt x="2" y="141"/>
                  </a:cubicBezTo>
                  <a:cubicBezTo>
                    <a:pt x="0" y="138"/>
                    <a:pt x="0" y="135"/>
                    <a:pt x="1" y="133"/>
                  </a:cubicBezTo>
                  <a:lnTo>
                    <a:pt x="65" y="5"/>
                  </a:lnTo>
                  <a:close/>
                  <a:moveTo>
                    <a:pt x="16" y="140"/>
                  </a:moveTo>
                  <a:lnTo>
                    <a:pt x="8" y="128"/>
                  </a:lnTo>
                  <a:lnTo>
                    <a:pt x="136" y="128"/>
                  </a:lnTo>
                  <a:lnTo>
                    <a:pt x="129" y="140"/>
                  </a:lnTo>
                  <a:lnTo>
                    <a:pt x="65" y="12"/>
                  </a:lnTo>
                  <a:lnTo>
                    <a:pt x="80" y="12"/>
                  </a:lnTo>
                  <a:lnTo>
                    <a:pt x="16" y="140"/>
                  </a:lnTo>
                  <a:close/>
                </a:path>
              </a:pathLst>
            </a:custGeom>
            <a:solidFill>
              <a:srgbClr val="98B954"/>
            </a:solidFill>
            <a:ln w="12700" cap="flat">
              <a:solidFill>
                <a:srgbClr val="98B954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6116" name="Rectangle 160"/>
            <p:cNvSpPr>
              <a:spLocks noChangeArrowheads="1"/>
            </p:cNvSpPr>
            <p:nvPr/>
          </p:nvSpPr>
          <p:spPr bwMode="auto">
            <a:xfrm>
              <a:off x="1923241" y="2006501"/>
              <a:ext cx="50308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Total</a:t>
              </a: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117" name="Picture 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5410" y="1345931"/>
            <a:ext cx="103727" cy="13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18" name="Rectangle 54"/>
          <p:cNvSpPr>
            <a:spLocks noChangeArrowheads="1"/>
          </p:cNvSpPr>
          <p:nvPr/>
        </p:nvSpPr>
        <p:spPr bwMode="auto">
          <a:xfrm>
            <a:off x="4243610" y="1229056"/>
            <a:ext cx="1264520" cy="40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rPr>
              <a:t>% fisheries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475656" y="3869645"/>
            <a:ext cx="20882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3306920" y="3532330"/>
            <a:ext cx="0" cy="221398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pic>
        <p:nvPicPr>
          <p:cNvPr id="3477" name="Picture 34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  <p:sp>
        <p:nvSpPr>
          <p:cNvPr id="24578" name="Title 12"/>
          <p:cNvSpPr>
            <a:spLocks noGrp="1"/>
          </p:cNvSpPr>
          <p:nvPr>
            <p:ph type="title"/>
          </p:nvPr>
        </p:nvSpPr>
        <p:spPr>
          <a:xfrm>
            <a:off x="976064" y="214296"/>
            <a:ext cx="7772400" cy="630208"/>
          </a:xfrm>
        </p:spPr>
        <p:txBody>
          <a:bodyPr/>
          <a:lstStyle/>
          <a:p>
            <a:pPr eaLnBrk="1" hangingPunct="1"/>
            <a:r>
              <a:rPr lang="pt-PT" sz="2400" dirty="0">
                <a:solidFill>
                  <a:srgbClr val="002060"/>
                </a:solidFill>
              </a:rPr>
              <a:t>Trends in fisheries and aquaculture : 2010-2035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50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2"/>
          <p:cNvSpPr>
            <a:spLocks noGrp="1"/>
          </p:cNvSpPr>
          <p:nvPr>
            <p:ph type="title"/>
          </p:nvPr>
        </p:nvSpPr>
        <p:spPr>
          <a:xfrm>
            <a:off x="642938" y="332656"/>
            <a:ext cx="7772400" cy="857250"/>
          </a:xfrm>
        </p:spPr>
        <p:txBody>
          <a:bodyPr/>
          <a:lstStyle/>
          <a:p>
            <a:pPr lvl="0">
              <a:defRPr/>
            </a:pPr>
            <a:r>
              <a:rPr lang="en-GB" sz="3200" kern="12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Aquaculture in a Global Context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285720" y="1811338"/>
            <a:ext cx="867889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endParaRPr lang="en-GB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/>
              </a:rPr>
              <a:t>Patterns of fish consumption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cs typeface="Arial" charset="0"/>
              </a:rPr>
              <a:t>The challenge of aquatic food security</a:t>
            </a:r>
          </a:p>
        </p:txBody>
      </p:sp>
      <p:sp>
        <p:nvSpPr>
          <p:cNvPr id="24582" name="Rectangle 18"/>
          <p:cNvSpPr>
            <a:spLocks noChangeArrowheads="1"/>
          </p:cNvSpPr>
          <p:nvPr/>
        </p:nvSpPr>
        <p:spPr bwMode="auto">
          <a:xfrm>
            <a:off x="251520" y="1793875"/>
            <a:ext cx="63073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GB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Worldwide consumption and future trends</a:t>
            </a:r>
            <a:endParaRPr lang="pt-PT" u="sng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05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2"/>
          <p:cNvSpPr>
            <a:spLocks noGrp="1"/>
          </p:cNvSpPr>
          <p:nvPr>
            <p:ph type="title"/>
          </p:nvPr>
        </p:nvSpPr>
        <p:spPr>
          <a:xfrm>
            <a:off x="539552" y="51470"/>
            <a:ext cx="8321550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/>
              <a:t>Fish as a food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700" dirty="0"/>
              <a:t>World per capita supply (average 2003-2005)</a:t>
            </a:r>
            <a:endParaRPr lang="en-US" sz="2700" i="1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85720" y="6500834"/>
            <a:ext cx="85629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FAO, 2009. The State of World Fisheries and Aquaculture (SOFIA). Food and Agriculture Organization of the U.N.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857" y="994376"/>
            <a:ext cx="8562975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29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2"/>
          <p:cNvSpPr>
            <a:spLocks noGrp="1"/>
          </p:cNvSpPr>
          <p:nvPr>
            <p:ph type="title"/>
          </p:nvPr>
        </p:nvSpPr>
        <p:spPr>
          <a:xfrm>
            <a:off x="539552" y="51470"/>
            <a:ext cx="8321550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/>
              <a:t>Fish as a food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700" dirty="0"/>
              <a:t>World per capita supply (average 2011-2013)</a:t>
            </a:r>
            <a:endParaRPr lang="en-US" sz="2700" i="1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85720" y="6500834"/>
            <a:ext cx="85629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FAO, 2016. The State of World Fisheries and Aquaculture (SOFIA). Food and Agriculture Organization of the U.N.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6" y="1226938"/>
            <a:ext cx="9036496" cy="4938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03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2"/>
          <p:cNvSpPr>
            <a:spLocks noGrp="1"/>
          </p:cNvSpPr>
          <p:nvPr>
            <p:ph type="title"/>
          </p:nvPr>
        </p:nvSpPr>
        <p:spPr>
          <a:xfrm>
            <a:off x="971600" y="260648"/>
            <a:ext cx="7704856" cy="85725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/>
              <a:t>The state of world fisheries and aquaculture</a:t>
            </a:r>
            <a:br>
              <a:rPr lang="en-US" sz="2800" dirty="0"/>
            </a:br>
            <a:r>
              <a:rPr lang="en-US" sz="2800" dirty="0"/>
              <a:t>SOFIA 2016 (FAO)</a:t>
            </a:r>
            <a:endParaRPr lang="en-US" sz="2800" i="1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66809" y="6072206"/>
            <a:ext cx="7848595" cy="285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FAO, 2016. The State of World Fisheries and Aquaculture (SOFIA). Food and Agriculture Organization of the U.N.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71535" y="6361841"/>
            <a:ext cx="8629621" cy="37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408000"/>
                </a:solidFill>
                <a:effectLst/>
                <a:uLnTx/>
                <a:uFillTx/>
                <a:latin typeface="Trebuchet MS" pitchFamily="34" charset="0"/>
                <a:ea typeface="ＭＳ Ｐゴシック"/>
                <a:cs typeface="Arial" pitchFamily="34" charset="0"/>
              </a:rPr>
              <a:t>Balance of supply and demand. Non-food uses are decreasing.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ＭＳ Ｐゴシック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6" y="1256411"/>
            <a:ext cx="9036496" cy="47648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24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2"/>
          <p:cNvSpPr>
            <a:spLocks noGrp="1"/>
          </p:cNvSpPr>
          <p:nvPr>
            <p:ph type="title"/>
          </p:nvPr>
        </p:nvSpPr>
        <p:spPr>
          <a:xfrm>
            <a:off x="642938" y="332656"/>
            <a:ext cx="7772400" cy="857250"/>
          </a:xfrm>
        </p:spPr>
        <p:txBody>
          <a:bodyPr/>
          <a:lstStyle/>
          <a:p>
            <a:pPr lvl="0">
              <a:defRPr/>
            </a:pPr>
            <a:r>
              <a:rPr lang="en-GB" sz="3200" kern="12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Aquaculture in a Global Context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285720" y="1811338"/>
            <a:ext cx="867889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endParaRPr lang="en-GB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cs typeface="Arial" charset="0"/>
              </a:rPr>
              <a:t>European production framework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cs typeface="Arial" charset="0"/>
              </a:rPr>
              <a:t>Import of aquatic products to Europe and the US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Breakdown of production by country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IE" dirty="0" smtClean="0">
                <a:solidFill>
                  <a:srgbClr val="000000"/>
                </a:solidFill>
                <a:latin typeface="Arial"/>
              </a:rPr>
              <a:t>Legal 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frameworks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82" name="Rectangle 18"/>
          <p:cNvSpPr>
            <a:spLocks noChangeArrowheads="1"/>
          </p:cNvSpPr>
          <p:nvPr/>
        </p:nvSpPr>
        <p:spPr bwMode="auto">
          <a:xfrm>
            <a:off x="257932" y="1793875"/>
            <a:ext cx="57944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GB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pt-PT" u="sng" dirty="0">
                <a:solidFill>
                  <a:srgbClr val="000000"/>
                </a:solidFill>
                <a:latin typeface="Arial"/>
              </a:rPr>
              <a:t>The European situation in perspective</a:t>
            </a:r>
            <a:endParaRPr lang="en-US" u="sng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63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430213" y="1809750"/>
            <a:ext cx="85344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endParaRPr lang="en-GB" sz="14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IE" sz="1800" dirty="0" smtClean="0">
                <a:solidFill>
                  <a:srgbClr val="000000"/>
                </a:solidFill>
                <a:latin typeface="Arial"/>
              </a:rPr>
              <a:t>Aquaculture is the most heavily regulated food production sector in Europe (</a:t>
            </a:r>
            <a:r>
              <a:rPr lang="en-IE" sz="1800" dirty="0" err="1" smtClean="0">
                <a:solidFill>
                  <a:srgbClr val="000000"/>
                </a:solidFill>
                <a:latin typeface="Arial"/>
              </a:rPr>
              <a:t>Varadi</a:t>
            </a:r>
            <a:r>
              <a:rPr lang="en-IE" sz="1800" dirty="0" smtClean="0">
                <a:solidFill>
                  <a:srgbClr val="000000"/>
                </a:solidFill>
                <a:latin typeface="Arial"/>
              </a:rPr>
              <a:t>, 2010)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IE" sz="1800" dirty="0" smtClean="0">
                <a:solidFill>
                  <a:srgbClr val="000000"/>
                </a:solidFill>
                <a:latin typeface="Arial"/>
                <a:cs typeface="Arial" charset="0"/>
              </a:rPr>
              <a:t>Competition for space, access to capital, availability of special services, limited authorised veterinary products (</a:t>
            </a:r>
            <a:r>
              <a:rPr lang="en-IE" sz="1800" dirty="0" err="1" smtClean="0">
                <a:solidFill>
                  <a:srgbClr val="000000"/>
                </a:solidFill>
                <a:latin typeface="Arial"/>
                <a:cs typeface="Arial" charset="0"/>
              </a:rPr>
              <a:t>Varadi</a:t>
            </a:r>
            <a:r>
              <a:rPr lang="en-IE" sz="1800" dirty="0" smtClean="0">
                <a:solidFill>
                  <a:srgbClr val="000000"/>
                </a:solidFill>
                <a:latin typeface="Arial"/>
                <a:cs typeface="Arial" charset="0"/>
              </a:rPr>
              <a:t>, 2010)</a:t>
            </a:r>
            <a:endParaRPr lang="en-IE" sz="1800" baseline="30000" dirty="0" smtClean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IE" sz="1800" dirty="0" smtClean="0">
                <a:solidFill>
                  <a:srgbClr val="000000"/>
                </a:solidFill>
                <a:latin typeface="Arial"/>
                <a:cs typeface="Arial" charset="0"/>
              </a:rPr>
              <a:t>Water Framework Directive (2000/60/EC) – no reference to aquaculture. Benthic biodiversity, fish (in transitional waters); Good Ecological Status in Europe by 2015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IE" sz="1800" dirty="0" smtClean="0">
                <a:solidFill>
                  <a:srgbClr val="000000"/>
                </a:solidFill>
                <a:latin typeface="Arial"/>
              </a:rPr>
              <a:t>Marine Strategy Framework Directive (2008/56/EC) – </a:t>
            </a:r>
            <a:r>
              <a:rPr lang="en-IE" sz="1800" u="sng" dirty="0" smtClean="0">
                <a:solidFill>
                  <a:srgbClr val="000000"/>
                </a:solidFill>
                <a:latin typeface="Arial"/>
              </a:rPr>
              <a:t>Fish and Shellfish </a:t>
            </a:r>
            <a:r>
              <a:rPr lang="en-IE" sz="1800" dirty="0" smtClean="0">
                <a:solidFill>
                  <a:srgbClr val="000000"/>
                </a:solidFill>
                <a:latin typeface="Arial"/>
              </a:rPr>
              <a:t>Quality Descriptor (QD3). Aquaculture is seen only as a pressure. Good Environmental Status by 2020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IE" sz="1800" dirty="0" smtClean="0">
                <a:solidFill>
                  <a:srgbClr val="000000"/>
                </a:solidFill>
                <a:latin typeface="Arial"/>
              </a:rPr>
              <a:t>Many other parts of the world don’t come close to the EU regulatory panorama </a:t>
            </a:r>
            <a:endParaRPr lang="en-IE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468313" y="6119813"/>
            <a:ext cx="8201025" cy="41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lnSpc>
                <a:spcPct val="130000"/>
              </a:lnSpc>
            </a:pPr>
            <a:r>
              <a:rPr lang="en-US" sz="1800" b="1" dirty="0">
                <a:solidFill>
                  <a:srgbClr val="408000"/>
                </a:solidFill>
                <a:latin typeface="Trebuchet MS" pitchFamily="34" charset="0"/>
                <a:cs typeface="Arial" pitchFamily="34" charset="0"/>
              </a:rPr>
              <a:t>The EU faces a huge aquatic food security challenge in the next years</a:t>
            </a:r>
            <a:r>
              <a:rPr lang="en-GB" sz="1800" b="1" dirty="0">
                <a:solidFill>
                  <a:srgbClr val="408000"/>
                </a:solidFill>
                <a:latin typeface="Trebuchet MS" pitchFamily="34" charset="0"/>
                <a:cs typeface="Arial" pitchFamily="34" charset="0"/>
              </a:rPr>
              <a:t>.</a:t>
            </a:r>
            <a:endParaRPr lang="en-US" sz="1800" b="1" dirty="0">
              <a:solidFill>
                <a:srgbClr val="000000"/>
              </a:solidFill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25605" name="Rectangle 17"/>
          <p:cNvSpPr>
            <a:spLocks noChangeArrowheads="1"/>
          </p:cNvSpPr>
          <p:nvPr/>
        </p:nvSpPr>
        <p:spPr bwMode="auto">
          <a:xfrm>
            <a:off x="2844800" y="1033463"/>
            <a:ext cx="3743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Sustainability and legislation</a:t>
            </a:r>
            <a:endParaRPr 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606" name="Rectangle 18"/>
          <p:cNvSpPr>
            <a:spLocks noChangeArrowheads="1"/>
          </p:cNvSpPr>
          <p:nvPr/>
        </p:nvSpPr>
        <p:spPr bwMode="auto">
          <a:xfrm>
            <a:off x="428625" y="1714500"/>
            <a:ext cx="4583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800" u="sng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Environmental, legal, and social pressures </a:t>
            </a:r>
            <a:endParaRPr lang="en-US" u="sng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  <p:sp>
        <p:nvSpPr>
          <p:cNvPr id="25602" name="Title 12"/>
          <p:cNvSpPr>
            <a:spLocks noGrp="1"/>
          </p:cNvSpPr>
          <p:nvPr>
            <p:ph type="title"/>
          </p:nvPr>
        </p:nvSpPr>
        <p:spPr>
          <a:xfrm>
            <a:off x="760040" y="188913"/>
            <a:ext cx="7772400" cy="857250"/>
          </a:xfrm>
        </p:spPr>
        <p:txBody>
          <a:bodyPr/>
          <a:lstStyle/>
          <a:p>
            <a:pPr eaLnBrk="1" hangingPunct="1"/>
            <a:r>
              <a:rPr lang="en-US" sz="3200" dirty="0"/>
              <a:t>Aquaculture in the European Union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2"/>
          <p:cNvSpPr>
            <a:spLocks noGrp="1"/>
          </p:cNvSpPr>
          <p:nvPr>
            <p:ph type="title"/>
          </p:nvPr>
        </p:nvSpPr>
        <p:spPr>
          <a:xfrm>
            <a:off x="-36512" y="71438"/>
            <a:ext cx="9144000" cy="621258"/>
          </a:xfrm>
        </p:spPr>
        <p:txBody>
          <a:bodyPr/>
          <a:lstStyle/>
          <a:p>
            <a:pPr eaLnBrk="1" hangingPunct="1"/>
            <a:r>
              <a:rPr lang="en-US" sz="3200" dirty="0"/>
              <a:t>Imports to Europe</a:t>
            </a:r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251520" y="6167045"/>
            <a:ext cx="85689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1800" b="1" dirty="0">
                <a:solidFill>
                  <a:srgbClr val="408000"/>
                </a:solidFill>
                <a:latin typeface="Trebuchet MS" pitchFamily="34" charset="0"/>
                <a:cs typeface="Arial" pitchFamily="34" charset="0"/>
              </a:rPr>
              <a:t>If European consumption was at the level of Portugal (57.4 kg y</a:t>
            </a:r>
            <a:r>
              <a:rPr lang="en-US" sz="1800" b="1" baseline="30000" dirty="0">
                <a:solidFill>
                  <a:srgbClr val="408000"/>
                </a:solidFill>
                <a:latin typeface="Trebuchet MS" pitchFamily="34" charset="0"/>
                <a:cs typeface="Arial" pitchFamily="34" charset="0"/>
              </a:rPr>
              <a:t>-1</a:t>
            </a:r>
            <a:r>
              <a:rPr lang="en-US" sz="1800" b="1" dirty="0">
                <a:solidFill>
                  <a:srgbClr val="408000"/>
                </a:solidFill>
                <a:latin typeface="Trebuchet MS" pitchFamily="34" charset="0"/>
                <a:cs typeface="Arial" pitchFamily="34" charset="0"/>
              </a:rPr>
              <a:t> per capita) an extra 27 million </a:t>
            </a:r>
            <a:r>
              <a:rPr lang="en-US" sz="1800" b="1" dirty="0" err="1">
                <a:solidFill>
                  <a:srgbClr val="408000"/>
                </a:solidFill>
                <a:latin typeface="Trebuchet MS" pitchFamily="34" charset="0"/>
                <a:cs typeface="Arial" pitchFamily="34" charset="0"/>
              </a:rPr>
              <a:t>tonnes</a:t>
            </a:r>
            <a:r>
              <a:rPr lang="en-US" sz="1800" b="1" dirty="0">
                <a:solidFill>
                  <a:srgbClr val="408000"/>
                </a:solidFill>
                <a:latin typeface="Trebuchet MS" pitchFamily="34" charset="0"/>
                <a:cs typeface="Arial" pitchFamily="34" charset="0"/>
              </a:rPr>
              <a:t> of fish products would be required annually</a:t>
            </a:r>
            <a:r>
              <a:rPr lang="en-US" sz="1800" b="1" dirty="0" smtClean="0">
                <a:solidFill>
                  <a:srgbClr val="408000"/>
                </a:solidFill>
                <a:latin typeface="Trebuchet MS" pitchFamily="34" charset="0"/>
                <a:cs typeface="Arial" pitchFamily="34" charset="0"/>
              </a:rPr>
              <a:t>.  </a:t>
            </a:r>
            <a:endParaRPr lang="en-US" sz="1800" b="1" dirty="0">
              <a:solidFill>
                <a:srgbClr val="000000"/>
              </a:solidFill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788" y="1411188"/>
            <a:ext cx="86487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ular Callout 6"/>
          <p:cNvSpPr/>
          <p:nvPr/>
        </p:nvSpPr>
        <p:spPr bwMode="auto">
          <a:xfrm>
            <a:off x="107504" y="1268760"/>
            <a:ext cx="3672408" cy="1152128"/>
          </a:xfrm>
          <a:prstGeom prst="wedgeRoundRectCallout">
            <a:avLst>
              <a:gd name="adj1" fmla="val 54517"/>
              <a:gd name="adj2" fmla="val 71977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1800" dirty="0">
                <a:solidFill>
                  <a:srgbClr val="000000"/>
                </a:solidFill>
                <a:latin typeface="Arial" charset="0"/>
              </a:rPr>
              <a:t>Europe imports 74% of its aquatic products. The USA imports 86%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1640" y="620688"/>
            <a:ext cx="6294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All numbers in millions of USD (SOFIA 2012)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2"/>
          <p:cNvSpPr>
            <a:spLocks noGrp="1"/>
          </p:cNvSpPr>
          <p:nvPr>
            <p:ph type="title"/>
          </p:nvPr>
        </p:nvSpPr>
        <p:spPr>
          <a:xfrm>
            <a:off x="642938" y="332656"/>
            <a:ext cx="7772400" cy="857250"/>
          </a:xfrm>
        </p:spPr>
        <p:txBody>
          <a:bodyPr/>
          <a:lstStyle/>
          <a:p>
            <a:pPr lvl="0">
              <a:defRPr/>
            </a:pPr>
            <a:r>
              <a:rPr lang="en-GB" sz="3200" kern="12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Aquaculture in a Global Context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285720" y="1811338"/>
            <a:ext cx="8678893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endParaRPr lang="en-GB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495300" indent="-495300" algn="just" eaLnBrk="0" hangingPunct="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Global patterns in fisheries and aquaculture production</a:t>
            </a:r>
          </a:p>
          <a:p>
            <a:pPr marL="495300" indent="-495300" algn="just" eaLnBrk="0" hangingPunct="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Worldwide consumption and future trends</a:t>
            </a:r>
            <a:endParaRPr lang="pt-PT" dirty="0">
              <a:solidFill>
                <a:srgbClr val="000000"/>
              </a:solidFill>
              <a:latin typeface="Arial"/>
            </a:endParaRPr>
          </a:p>
          <a:p>
            <a:pPr marL="495300" indent="-495300" algn="just" eaLnBrk="0" hangingPunct="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pt-PT" dirty="0">
                <a:solidFill>
                  <a:srgbClr val="000000"/>
                </a:solidFill>
                <a:latin typeface="Arial"/>
              </a:rPr>
              <a:t>The European situation in perspective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495300" indent="-495300" algn="just" eaLnBrk="0" hangingPunct="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cs typeface="Arial" charset="0"/>
              </a:rPr>
              <a:t>Species and technologies</a:t>
            </a:r>
          </a:p>
          <a:p>
            <a:pPr marL="495300" indent="-495300" algn="just" eaLnBrk="0" hangingPunct="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cs typeface="Arial" charset="0"/>
              </a:rPr>
              <a:t>Carrying capacity and sustainability challenges</a:t>
            </a:r>
            <a:endParaRPr lang="en-GB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495300" indent="-495300" algn="just" eaLnBrk="0" hangingPunct="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Synthesis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endParaRPr lang="en-GB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4582" name="Rectangle 18"/>
          <p:cNvSpPr>
            <a:spLocks noChangeArrowheads="1"/>
          </p:cNvSpPr>
          <p:nvPr/>
        </p:nvSpPr>
        <p:spPr bwMode="auto">
          <a:xfrm>
            <a:off x="316214" y="1793875"/>
            <a:ext cx="14686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Overview</a:t>
            </a:r>
            <a:endParaRPr lang="en-US" u="sng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707" y="0"/>
            <a:ext cx="82486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Callout 2 7"/>
          <p:cNvSpPr/>
          <p:nvPr/>
        </p:nvSpPr>
        <p:spPr>
          <a:xfrm>
            <a:off x="1751043" y="6167464"/>
            <a:ext cx="1584000" cy="612648"/>
          </a:xfrm>
          <a:prstGeom prst="borderCallout2">
            <a:avLst>
              <a:gd name="adj1" fmla="val -7981"/>
              <a:gd name="adj2" fmla="val 47609"/>
              <a:gd name="adj3" fmla="val -39170"/>
              <a:gd name="adj4" fmla="val 23571"/>
              <a:gd name="adj5" fmla="val -74624"/>
              <a:gd name="adj6" fmla="val 11168"/>
            </a:avLst>
          </a:prstGeom>
          <a:solidFill>
            <a:srgbClr val="F7964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Spain 264 kt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Mussels</a:t>
            </a: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trout, bream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Line Callout 2 9"/>
          <p:cNvSpPr/>
          <p:nvPr/>
        </p:nvSpPr>
        <p:spPr>
          <a:xfrm>
            <a:off x="3420805" y="6173058"/>
            <a:ext cx="1584000" cy="612648"/>
          </a:xfrm>
          <a:prstGeom prst="borderCallout2">
            <a:avLst>
              <a:gd name="adj1" fmla="val -5754"/>
              <a:gd name="adj2" fmla="val 50213"/>
              <a:gd name="adj3" fmla="val -72585"/>
              <a:gd name="adj4" fmla="val 50078"/>
              <a:gd name="adj5" fmla="val -114723"/>
              <a:gd name="adj6" fmla="val 52656"/>
            </a:avLst>
          </a:prstGeom>
          <a:solidFill>
            <a:srgbClr val="F7964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Italy 163 kt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Mussels</a:t>
            </a: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trout, clams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Line Callout 2 13"/>
          <p:cNvSpPr/>
          <p:nvPr/>
        </p:nvSpPr>
        <p:spPr>
          <a:xfrm>
            <a:off x="4592230" y="4962182"/>
            <a:ext cx="1548000" cy="612648"/>
          </a:xfrm>
          <a:prstGeom prst="borderCallout2">
            <a:avLst>
              <a:gd name="adj1" fmla="val 107857"/>
              <a:gd name="adj2" fmla="val 49533"/>
              <a:gd name="adj3" fmla="val 159093"/>
              <a:gd name="adj4" fmla="val 48316"/>
              <a:gd name="adj5" fmla="val 168191"/>
              <a:gd name="adj6" fmla="val 58958"/>
            </a:avLst>
          </a:prstGeom>
          <a:solidFill>
            <a:srgbClr val="F7964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Greece 138 kt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Bream, bass, </a:t>
            </a:r>
            <a:r>
              <a:rPr kumimoji="0" lang="pt-PT" sz="1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mussels</a:t>
            </a:r>
            <a:endParaRPr kumimoji="0" lang="en-GB" sz="12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Line Callout 2 14"/>
          <p:cNvSpPr/>
          <p:nvPr/>
        </p:nvSpPr>
        <p:spPr>
          <a:xfrm>
            <a:off x="7048115" y="4363651"/>
            <a:ext cx="1448185" cy="460249"/>
          </a:xfrm>
          <a:prstGeom prst="borderCallout2">
            <a:avLst>
              <a:gd name="adj1" fmla="val 107857"/>
              <a:gd name="adj2" fmla="val 49533"/>
              <a:gd name="adj3" fmla="val 183597"/>
              <a:gd name="adj4" fmla="val 50079"/>
              <a:gd name="adj5" fmla="val 272891"/>
              <a:gd name="adj6" fmla="val -41843"/>
            </a:avLst>
          </a:prstGeom>
          <a:solidFill>
            <a:srgbClr val="F7964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Turkey 213 kt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Trout, bream, bass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Line Callout 2 17"/>
          <p:cNvSpPr/>
          <p:nvPr/>
        </p:nvSpPr>
        <p:spPr>
          <a:xfrm>
            <a:off x="7624691" y="5541168"/>
            <a:ext cx="1476000" cy="612648"/>
          </a:xfrm>
          <a:prstGeom prst="borderCallout2">
            <a:avLst>
              <a:gd name="adj1" fmla="val 107857"/>
              <a:gd name="adj2" fmla="val 49533"/>
              <a:gd name="adj3" fmla="val 170231"/>
              <a:gd name="adj4" fmla="val 49107"/>
              <a:gd name="adj5" fmla="val 172646"/>
              <a:gd name="adj6" fmla="val -474"/>
            </a:avLst>
          </a:prstGeom>
          <a:solidFill>
            <a:srgbClr val="F7964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Israel 20 kt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Tilapia, carp, mullet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" name="Line Callout 2 20"/>
          <p:cNvSpPr/>
          <p:nvPr/>
        </p:nvSpPr>
        <p:spPr>
          <a:xfrm>
            <a:off x="5456011" y="4340002"/>
            <a:ext cx="1122258" cy="474367"/>
          </a:xfrm>
          <a:prstGeom prst="borderCallout2">
            <a:avLst>
              <a:gd name="adj1" fmla="val 43603"/>
              <a:gd name="adj2" fmla="val -3049"/>
              <a:gd name="adj3" fmla="val 21015"/>
              <a:gd name="adj4" fmla="val -22051"/>
              <a:gd name="adj5" fmla="val 39493"/>
              <a:gd name="adj6" fmla="val -38087"/>
            </a:avLst>
          </a:prstGeom>
          <a:solidFill>
            <a:srgbClr val="F7964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Hungary 15 kt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Carp, catfish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Line Callout 2 27"/>
          <p:cNvSpPr/>
          <p:nvPr/>
        </p:nvSpPr>
        <p:spPr>
          <a:xfrm>
            <a:off x="3280482" y="1791688"/>
            <a:ext cx="1317254" cy="546968"/>
          </a:xfrm>
          <a:prstGeom prst="borderCallout2">
            <a:avLst>
              <a:gd name="adj1" fmla="val 104375"/>
              <a:gd name="adj2" fmla="val 50979"/>
              <a:gd name="adj3" fmla="val 124389"/>
              <a:gd name="adj4" fmla="val 34171"/>
              <a:gd name="adj5" fmla="val 126290"/>
              <a:gd name="adj6" fmla="val 10247"/>
            </a:avLst>
          </a:prstGeom>
          <a:solidFill>
            <a:srgbClr val="F7964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Norway 1321 kt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Salmon, trout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Line Callout 2 28"/>
          <p:cNvSpPr/>
          <p:nvPr/>
        </p:nvSpPr>
        <p:spPr>
          <a:xfrm>
            <a:off x="3711946" y="3855169"/>
            <a:ext cx="1355354" cy="472267"/>
          </a:xfrm>
          <a:prstGeom prst="borderCallout2">
            <a:avLst>
              <a:gd name="adj1" fmla="val 50753"/>
              <a:gd name="adj2" fmla="val -2336"/>
              <a:gd name="adj3" fmla="val 884"/>
              <a:gd name="adj4" fmla="val -10048"/>
              <a:gd name="adj5" fmla="val -40106"/>
              <a:gd name="adj6" fmla="val -27037"/>
            </a:avLst>
          </a:prstGeom>
          <a:solidFill>
            <a:srgbClr val="F7964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Netherlands 46 kt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Mussels</a:t>
            </a: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pt-PT" sz="1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oysters</a:t>
            </a:r>
            <a:endParaRPr kumimoji="0" lang="en-GB" sz="12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Line Callout 2 29"/>
          <p:cNvSpPr/>
          <p:nvPr/>
        </p:nvSpPr>
        <p:spPr>
          <a:xfrm>
            <a:off x="1823299" y="1374566"/>
            <a:ext cx="1320943" cy="557790"/>
          </a:xfrm>
          <a:prstGeom prst="borderCallout2">
            <a:avLst>
              <a:gd name="adj1" fmla="val 100719"/>
              <a:gd name="adj2" fmla="val 47715"/>
              <a:gd name="adj3" fmla="val 180339"/>
              <a:gd name="adj4" fmla="val 44155"/>
              <a:gd name="adj5" fmla="val 299682"/>
              <a:gd name="adj6" fmla="val 50245"/>
            </a:avLst>
          </a:prstGeom>
          <a:solidFill>
            <a:srgbClr val="F7964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UK 203 kt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Salmon, </a:t>
            </a:r>
            <a:r>
              <a:rPr kumimoji="0" lang="pt-PT" sz="1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mussels</a:t>
            </a: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trout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Line Callout 2 25"/>
          <p:cNvSpPr/>
          <p:nvPr/>
        </p:nvSpPr>
        <p:spPr>
          <a:xfrm>
            <a:off x="2287430" y="4201728"/>
            <a:ext cx="1247675" cy="534924"/>
          </a:xfrm>
          <a:prstGeom prst="borderCallout2">
            <a:avLst>
              <a:gd name="adj1" fmla="val 107857"/>
              <a:gd name="adj2" fmla="val 49533"/>
              <a:gd name="adj3" fmla="val 136816"/>
              <a:gd name="adj4" fmla="val 50079"/>
              <a:gd name="adj5" fmla="val 152596"/>
              <a:gd name="adj6" fmla="val 41782"/>
            </a:avLst>
          </a:prstGeom>
          <a:solidFill>
            <a:srgbClr val="F7964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France 167 kt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Oysters</a:t>
            </a: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pt-PT" sz="1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mussels</a:t>
            </a:r>
            <a:endParaRPr kumimoji="0" lang="en-GB" sz="12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7" name="Line Callout 2 26"/>
          <p:cNvSpPr/>
          <p:nvPr/>
        </p:nvSpPr>
        <p:spPr>
          <a:xfrm>
            <a:off x="110411" y="6163341"/>
            <a:ext cx="1548000" cy="612648"/>
          </a:xfrm>
          <a:prstGeom prst="borderCallout2">
            <a:avLst>
              <a:gd name="adj1" fmla="val -7981"/>
              <a:gd name="adj2" fmla="val 47609"/>
              <a:gd name="adj3" fmla="val -41398"/>
              <a:gd name="adj4" fmla="val 53547"/>
              <a:gd name="adj5" fmla="val -67941"/>
              <a:gd name="adj6" fmla="val 76409"/>
            </a:avLst>
          </a:prstGeom>
          <a:solidFill>
            <a:srgbClr val="F7964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Portugal 10 kt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Turbot, </a:t>
            </a:r>
            <a:r>
              <a:rPr kumimoji="0" lang="pt-PT" sz="1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clams</a:t>
            </a: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bream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293514" y="699877"/>
            <a:ext cx="286603" cy="277528"/>
          </a:xfrm>
          <a:prstGeom prst="rect">
            <a:avLst/>
          </a:prstGeom>
          <a:solidFill>
            <a:srgbClr val="021E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293087" y="1041404"/>
            <a:ext cx="286603" cy="277528"/>
          </a:xfrm>
          <a:prstGeom prst="rect">
            <a:avLst/>
          </a:prstGeom>
          <a:solidFill>
            <a:srgbClr val="00257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292235" y="1383292"/>
            <a:ext cx="286603" cy="277528"/>
          </a:xfrm>
          <a:prstGeom prst="rect">
            <a:avLst/>
          </a:prstGeom>
          <a:solidFill>
            <a:srgbClr val="3A7DD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93514" y="1726530"/>
            <a:ext cx="286603" cy="277528"/>
          </a:xfrm>
          <a:prstGeom prst="rect">
            <a:avLst/>
          </a:prstGeom>
          <a:solidFill>
            <a:srgbClr val="A8C4E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292235" y="2063360"/>
            <a:ext cx="286603" cy="277528"/>
          </a:xfrm>
          <a:prstGeom prst="rect">
            <a:avLst/>
          </a:prstGeom>
          <a:solidFill>
            <a:srgbClr val="CBD2E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292235" y="2410668"/>
            <a:ext cx="286603" cy="277528"/>
          </a:xfrm>
          <a:prstGeom prst="rect">
            <a:avLst/>
          </a:prstGeom>
          <a:solidFill>
            <a:srgbClr val="A5A4D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89642" y="2401143"/>
            <a:ext cx="848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2-5 kg y</a:t>
            </a:r>
            <a:r>
              <a:rPr kumimoji="0" lang="pt-PT" sz="1400" b="0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-1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89642" y="2052161"/>
            <a:ext cx="939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5-10 kg y</a:t>
            </a:r>
            <a:r>
              <a:rPr kumimoji="0" lang="pt-PT" sz="1400" b="0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-1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80117" y="1726530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10-20 kg y</a:t>
            </a:r>
            <a:r>
              <a:rPr kumimoji="0" lang="pt-PT" sz="1400" b="0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-1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89642" y="1371128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20-30 kg y</a:t>
            </a:r>
            <a:r>
              <a:rPr kumimoji="0" lang="pt-PT" sz="1400" b="0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-1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75214" y="1020680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30-60 kg y</a:t>
            </a:r>
            <a:r>
              <a:rPr kumimoji="0" lang="pt-PT" sz="1400" b="0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-1</a:t>
            </a:r>
            <a:endParaRPr kumimoji="0" lang="en-GB" sz="1400" b="0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589642" y="677118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&gt; 60 kg y</a:t>
            </a:r>
            <a:r>
              <a:rPr kumimoji="0" lang="pt-PT" sz="1400" b="0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-1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76256" y="182507"/>
            <a:ext cx="2262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Per capita consumption of aquatic products (2010)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8" name="Line Callout 2 47"/>
          <p:cNvSpPr/>
          <p:nvPr/>
        </p:nvSpPr>
        <p:spPr>
          <a:xfrm>
            <a:off x="381767" y="2638774"/>
            <a:ext cx="1342596" cy="430804"/>
          </a:xfrm>
          <a:prstGeom prst="borderCallout2">
            <a:avLst>
              <a:gd name="adj1" fmla="val 107857"/>
              <a:gd name="adj2" fmla="val 49533"/>
              <a:gd name="adj3" fmla="val 154504"/>
              <a:gd name="adj4" fmla="val 69944"/>
              <a:gd name="adj5" fmla="val 163651"/>
              <a:gd name="adj6" fmla="val 93696"/>
            </a:avLst>
          </a:prstGeom>
          <a:solidFill>
            <a:srgbClr val="F7964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Ireland 36 kt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Mussels</a:t>
            </a: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salmon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9" name="Line Callout 2 48"/>
          <p:cNvSpPr/>
          <p:nvPr/>
        </p:nvSpPr>
        <p:spPr>
          <a:xfrm>
            <a:off x="1977165" y="304800"/>
            <a:ext cx="1443640" cy="467030"/>
          </a:xfrm>
          <a:prstGeom prst="borderCallout2">
            <a:avLst>
              <a:gd name="adj1" fmla="val 107857"/>
              <a:gd name="adj2" fmla="val 49533"/>
              <a:gd name="adj3" fmla="val 136816"/>
              <a:gd name="adj4" fmla="val 50079"/>
              <a:gd name="adj5" fmla="val 152596"/>
              <a:gd name="adj6" fmla="val 14947"/>
            </a:avLst>
          </a:prstGeom>
          <a:solidFill>
            <a:srgbClr val="F7964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Iceland 7 kt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Artic char, salmon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7" name="Line Callout 2 56"/>
          <p:cNvSpPr/>
          <p:nvPr/>
        </p:nvSpPr>
        <p:spPr>
          <a:xfrm>
            <a:off x="3347864" y="3212976"/>
            <a:ext cx="1338845" cy="419076"/>
          </a:xfrm>
          <a:prstGeom prst="borderCallout2">
            <a:avLst>
              <a:gd name="adj1" fmla="val -7211"/>
              <a:gd name="adj2" fmla="val 21142"/>
              <a:gd name="adj3" fmla="val -39007"/>
              <a:gd name="adj4" fmla="val 15405"/>
              <a:gd name="adj5" fmla="val -64614"/>
              <a:gd name="adj6" fmla="val 31031"/>
            </a:avLst>
          </a:prstGeom>
          <a:solidFill>
            <a:srgbClr val="F7964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Denmark 39 kt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Trout, eel 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24920" y="4509120"/>
            <a:ext cx="216024" cy="216024"/>
          </a:xfrm>
          <a:prstGeom prst="rect">
            <a:avLst/>
          </a:prstGeom>
          <a:solidFill>
            <a:srgbClr val="F79646"/>
          </a:solidFill>
          <a:ln w="63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7176" y="4464408"/>
            <a:ext cx="1749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Production by nation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  <p:sp>
        <p:nvSpPr>
          <p:cNvPr id="38" name="Line Callout 2 37"/>
          <p:cNvSpPr/>
          <p:nvPr/>
        </p:nvSpPr>
        <p:spPr>
          <a:xfrm>
            <a:off x="5364088" y="3356992"/>
            <a:ext cx="1122258" cy="432047"/>
          </a:xfrm>
          <a:prstGeom prst="borderCallout2">
            <a:avLst>
              <a:gd name="adj1" fmla="val 43603"/>
              <a:gd name="adj2" fmla="val -3049"/>
              <a:gd name="adj3" fmla="val 21015"/>
              <a:gd name="adj4" fmla="val -22051"/>
              <a:gd name="adj5" fmla="val 39493"/>
              <a:gd name="adj6" fmla="val -38087"/>
            </a:avLst>
          </a:prstGeom>
          <a:solidFill>
            <a:srgbClr val="F7964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Poland 32 kt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Carp, trout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08219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2"/>
          <p:cNvSpPr>
            <a:spLocks noGrp="1"/>
          </p:cNvSpPr>
          <p:nvPr>
            <p:ph type="title"/>
          </p:nvPr>
        </p:nvSpPr>
        <p:spPr>
          <a:xfrm>
            <a:off x="1763688" y="-104083"/>
            <a:ext cx="6408712" cy="857250"/>
          </a:xfrm>
        </p:spPr>
        <p:txBody>
          <a:bodyPr/>
          <a:lstStyle/>
          <a:p>
            <a:pPr algn="l" eaLnBrk="1" hangingPunct="1"/>
            <a:r>
              <a:rPr lang="en-US" sz="3200" dirty="0"/>
              <a:t>Legal frameworks for aquaculture</a:t>
            </a:r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534749"/>
              </p:ext>
            </p:extLst>
          </p:nvPr>
        </p:nvGraphicFramePr>
        <p:xfrm>
          <a:off x="267285" y="1124744"/>
          <a:ext cx="8640961" cy="4799380"/>
        </p:xfrm>
        <a:graphic>
          <a:graphicData uri="http://schemas.openxmlformats.org/drawingml/2006/table">
            <a:tbl>
              <a:tblPr firstRow="1" bandRow="1"/>
              <a:tblGrid>
                <a:gridCol w="122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2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9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1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b="0" kern="50" noProof="0" dirty="0" smtClean="0">
                          <a:solidFill>
                            <a:schemeClr val="bg1"/>
                          </a:solidFill>
                          <a:latin typeface="Arial"/>
                          <a:ea typeface="Arial Unicode MS"/>
                          <a:cs typeface="Times New Roman"/>
                        </a:rPr>
                        <a:t>Country</a:t>
                      </a:r>
                      <a:endParaRPr lang="en-IE" sz="1800" b="0" kern="50" noProof="0" dirty="0">
                        <a:solidFill>
                          <a:schemeClr val="bg1"/>
                        </a:solidFill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0" kern="50" dirty="0">
                          <a:solidFill>
                            <a:schemeClr val="bg1"/>
                          </a:solidFill>
                          <a:latin typeface="Arial"/>
                          <a:ea typeface="Arial Unicode MS"/>
                          <a:cs typeface="Times New Roman"/>
                        </a:rPr>
                        <a:t>Basic Legislation</a:t>
                      </a:r>
                      <a:endParaRPr lang="en-US" sz="1800" b="0" kern="50" dirty="0">
                        <a:solidFill>
                          <a:schemeClr val="bg1"/>
                        </a:solidFill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0" kern="50" dirty="0" smtClean="0">
                          <a:solidFill>
                            <a:schemeClr val="bg1"/>
                          </a:solidFill>
                          <a:latin typeface="Arial"/>
                          <a:ea typeface="Arial Unicode MS"/>
                          <a:cs typeface="Times New Roman"/>
                        </a:rPr>
                        <a:t>Authorisation </a:t>
                      </a:r>
                      <a:r>
                        <a:rPr lang="pt-PT" sz="1800" b="0" kern="50" dirty="0">
                          <a:solidFill>
                            <a:schemeClr val="bg1"/>
                          </a:solidFill>
                          <a:latin typeface="Arial"/>
                          <a:ea typeface="Arial Unicode MS"/>
                          <a:cs typeface="Times New Roman"/>
                        </a:rPr>
                        <a:t>System</a:t>
                      </a:r>
                      <a:endParaRPr lang="en-US" sz="1800" b="0" kern="50" dirty="0">
                        <a:solidFill>
                          <a:schemeClr val="bg1"/>
                        </a:solidFill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800" b="0" kern="50" dirty="0">
                          <a:solidFill>
                            <a:schemeClr val="bg1"/>
                          </a:solidFill>
                          <a:latin typeface="Arial"/>
                          <a:ea typeface="Arial Unicode MS"/>
                          <a:cs typeface="Times New Roman"/>
                        </a:rPr>
                        <a:t>Environmental Impact Assessment (EIA)</a:t>
                      </a:r>
                      <a:endParaRPr lang="en-US" sz="1800" b="0" kern="50" dirty="0">
                        <a:solidFill>
                          <a:schemeClr val="bg1"/>
                        </a:solidFill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kern="50" dirty="0">
                          <a:latin typeface="Arial Narrow"/>
                          <a:ea typeface="Arial Unicode MS"/>
                          <a:cs typeface="Times New Roman"/>
                        </a:rPr>
                        <a:t>EU</a:t>
                      </a:r>
                      <a:endParaRPr lang="en-US" sz="1600" kern="5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50" baseline="0" dirty="0">
                          <a:latin typeface="Arial Narrow"/>
                          <a:ea typeface="Arial Unicode MS"/>
                          <a:cs typeface="Times New Roman"/>
                        </a:rPr>
                        <a:t>Horizontal directives, MSFD, WFD, shellfish directives</a:t>
                      </a:r>
                      <a:r>
                        <a:rPr lang="en-US" sz="1600" kern="50" baseline="0" dirty="0">
                          <a:latin typeface="Times New Roman"/>
                          <a:ea typeface="Arial Unicode MS"/>
                          <a:cs typeface="Times New Roman"/>
                        </a:rPr>
                        <a:t> </a:t>
                      </a:r>
                      <a:endParaRPr lang="en-US" sz="1600" kern="5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50" dirty="0" smtClean="0">
                          <a:latin typeface="Arial Narrow"/>
                          <a:ea typeface="Arial Unicode MS"/>
                          <a:cs typeface="Times New Roman"/>
                        </a:rPr>
                        <a:t>Licensing, </a:t>
                      </a:r>
                      <a:r>
                        <a:rPr lang="en-US" sz="1600" kern="50" dirty="0">
                          <a:latin typeface="Arial Narrow"/>
                          <a:ea typeface="Arial Unicode MS"/>
                          <a:cs typeface="Times New Roman"/>
                        </a:rPr>
                        <a:t>water quality</a:t>
                      </a:r>
                      <a:r>
                        <a:rPr lang="en-US" sz="1600" kern="50" baseline="0" dirty="0">
                          <a:latin typeface="Arial Narrow"/>
                          <a:ea typeface="Arial Unicode MS"/>
                          <a:cs typeface="Times New Roman"/>
                        </a:rPr>
                        <a:t> permitting</a:t>
                      </a:r>
                      <a:endParaRPr lang="en-US" sz="1600" kern="5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solidFill>
                            <a:srgbClr val="0000FF"/>
                          </a:solidFill>
                          <a:latin typeface="Arial Narrow"/>
                          <a:ea typeface="Arial Unicode MS"/>
                          <a:cs typeface="Times New Roman"/>
                        </a:rPr>
                        <a:t>Required</a:t>
                      </a:r>
                      <a:endParaRPr lang="en-US" sz="1600" kern="50" dirty="0">
                        <a:solidFill>
                          <a:srgbClr val="0000FF"/>
                        </a:solidFill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kern="50" dirty="0">
                          <a:latin typeface="Arial Narrow"/>
                          <a:ea typeface="Arial Unicode MS"/>
                          <a:cs typeface="Times New Roman"/>
                        </a:rPr>
                        <a:t>USA</a:t>
                      </a:r>
                      <a:endParaRPr lang="en-US" sz="1600" kern="5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50">
                          <a:latin typeface="Arial Narrow"/>
                          <a:ea typeface="Arial Unicode MS"/>
                          <a:cs typeface="Times New Roman"/>
                        </a:rPr>
                        <a:t>Federal and state level</a:t>
                      </a:r>
                      <a:endParaRPr lang="en-US" sz="1600" kern="5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latin typeface="Arial Narrow"/>
                          <a:ea typeface="Arial Unicode MS"/>
                          <a:cs typeface="Times New Roman"/>
                        </a:rPr>
                        <a:t>Registration with state authorities. May vary among states</a:t>
                      </a:r>
                      <a:endParaRPr lang="en-US" sz="1600" kern="5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solidFill>
                            <a:srgbClr val="008000"/>
                          </a:solidFill>
                          <a:latin typeface="Arial Narrow"/>
                          <a:ea typeface="Arial Unicode MS"/>
                          <a:cs typeface="Times New Roman"/>
                        </a:rPr>
                        <a:t>Usually required, may vary among states</a:t>
                      </a:r>
                      <a:endParaRPr lang="en-US" sz="1600" kern="50" dirty="0">
                        <a:solidFill>
                          <a:srgbClr val="008000"/>
                        </a:solidFill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kern="50" dirty="0">
                          <a:latin typeface="Arial Narrow"/>
                          <a:ea typeface="Arial Unicode MS"/>
                          <a:cs typeface="Times New Roman"/>
                        </a:rPr>
                        <a:t>Canada</a:t>
                      </a:r>
                      <a:endParaRPr lang="en-US" sz="1600" kern="5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latin typeface="Arial Narrow"/>
                          <a:ea typeface="Arial Unicode MS"/>
                          <a:cs typeface="Times New Roman"/>
                        </a:rPr>
                        <a:t>Oversight by federal, provincial and local authorities.</a:t>
                      </a:r>
                      <a:endParaRPr lang="en-US" sz="1600" kern="5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50">
                          <a:latin typeface="Arial Narrow"/>
                          <a:ea typeface="Arial Unicode MS"/>
                          <a:cs typeface="Times New Roman"/>
                        </a:rPr>
                        <a:t>Federal and provincial governments issue licences </a:t>
                      </a:r>
                      <a:endParaRPr lang="en-US" sz="1600" kern="5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solidFill>
                            <a:srgbClr val="0000FF"/>
                          </a:solidFill>
                          <a:latin typeface="Arial Narrow"/>
                          <a:ea typeface="Arial Unicode MS"/>
                          <a:cs typeface="Times New Roman"/>
                        </a:rPr>
                        <a:t>Required</a:t>
                      </a:r>
                      <a:endParaRPr lang="en-US" sz="1600" kern="50" dirty="0">
                        <a:solidFill>
                          <a:srgbClr val="0000FF"/>
                        </a:solidFill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kern="50" dirty="0">
                          <a:latin typeface="Arial Narrow"/>
                          <a:ea typeface="Arial Unicode MS"/>
                          <a:cs typeface="Times New Roman"/>
                        </a:rPr>
                        <a:t>Norway</a:t>
                      </a:r>
                      <a:endParaRPr lang="en-US" sz="1600" kern="5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latin typeface="Arial Narrow"/>
                          <a:ea typeface="Arial Unicode MS"/>
                          <a:cs typeface="Times New Roman"/>
                        </a:rPr>
                        <a:t>- Aquaculture Act (2005).</a:t>
                      </a:r>
                      <a:endParaRPr lang="en-US" sz="1600" kern="5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latin typeface="Arial Narrow"/>
                          <a:ea typeface="Arial Unicode MS"/>
                          <a:cs typeface="Times New Roman"/>
                        </a:rPr>
                        <a:t>- EEA agreement</a:t>
                      </a:r>
                      <a:endParaRPr lang="en-US" sz="1600" kern="5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600" kern="50" noProof="0" dirty="0" smtClean="0">
                          <a:latin typeface="Arial Narrow"/>
                          <a:ea typeface="Arial Unicode MS"/>
                          <a:cs typeface="Times New Roman"/>
                        </a:rPr>
                        <a:t>Licence. Regulators may limit number of licences</a:t>
                      </a:r>
                      <a:endParaRPr lang="en-IE" sz="1600" kern="50" noProof="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solidFill>
                            <a:srgbClr val="008000"/>
                          </a:solidFill>
                          <a:latin typeface="Arial Narrow"/>
                          <a:ea typeface="Arial Unicode MS"/>
                          <a:cs typeface="Times New Roman"/>
                        </a:rPr>
                        <a:t>Required for large aquaculture installations</a:t>
                      </a:r>
                      <a:endParaRPr lang="en-US" sz="1600" kern="50" dirty="0">
                        <a:solidFill>
                          <a:srgbClr val="008000"/>
                        </a:solidFill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latin typeface="Arial Narrow"/>
                          <a:ea typeface="Arial Unicode MS"/>
                          <a:cs typeface="Times New Roman"/>
                        </a:rPr>
                        <a:t>Chile</a:t>
                      </a:r>
                      <a:endParaRPr lang="en-US" sz="1600" kern="5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50">
                          <a:latin typeface="Arial Narrow"/>
                          <a:ea typeface="Arial Unicode MS"/>
                          <a:cs typeface="Times New Roman"/>
                        </a:rPr>
                        <a:t>- Fisheries and Aquaculture Law</a:t>
                      </a:r>
                      <a:endParaRPr lang="en-US" sz="1600" kern="5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50">
                          <a:latin typeface="Arial Narrow"/>
                          <a:ea typeface="Arial Unicode MS"/>
                          <a:cs typeface="Times New Roman"/>
                        </a:rPr>
                        <a:t>Permit</a:t>
                      </a:r>
                      <a:endParaRPr lang="en-US" sz="1600" kern="5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solidFill>
                            <a:srgbClr val="008000"/>
                          </a:solidFill>
                          <a:latin typeface="Arial Narrow"/>
                          <a:ea typeface="Arial Unicode MS"/>
                          <a:cs typeface="Times New Roman"/>
                        </a:rPr>
                        <a:t>Required for large aquaculture installations</a:t>
                      </a:r>
                      <a:endParaRPr lang="en-US" sz="1600" kern="50" dirty="0">
                        <a:solidFill>
                          <a:srgbClr val="008000"/>
                        </a:solidFill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kern="50">
                          <a:latin typeface="Arial Narrow"/>
                          <a:ea typeface="Arial Unicode MS"/>
                          <a:cs typeface="Times New Roman"/>
                        </a:rPr>
                        <a:t>New Zealand</a:t>
                      </a:r>
                      <a:endParaRPr lang="en-US" sz="1600" kern="5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latin typeface="Arial Narrow"/>
                          <a:ea typeface="Arial Unicode MS"/>
                          <a:cs typeface="Times New Roman"/>
                        </a:rPr>
                        <a:t>- Resources Management Act (RMA)</a:t>
                      </a:r>
                      <a:endParaRPr lang="en-US" sz="1600" kern="5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latin typeface="Arial Narrow"/>
                          <a:ea typeface="Arial Unicode MS"/>
                          <a:cs typeface="Times New Roman"/>
                        </a:rPr>
                        <a:t>Resource consent</a:t>
                      </a:r>
                      <a:endParaRPr lang="en-US" sz="1600" kern="5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solidFill>
                            <a:srgbClr val="0000FF"/>
                          </a:solidFill>
                          <a:latin typeface="Arial Narrow"/>
                          <a:ea typeface="Arial Unicode MS"/>
                          <a:cs typeface="Times New Roman"/>
                        </a:rPr>
                        <a:t>Required</a:t>
                      </a:r>
                      <a:endParaRPr lang="en-US" sz="1600" kern="50" dirty="0">
                        <a:solidFill>
                          <a:srgbClr val="0000FF"/>
                        </a:solidFill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1763688" y="634073"/>
            <a:ext cx="5141151" cy="41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Asia 90%. Rest of the world: 10% of production</a:t>
            </a:r>
            <a:endParaRPr lang="en-US" u="sng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68313" y="6010471"/>
            <a:ext cx="8201025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lnSpc>
                <a:spcPct val="130000"/>
              </a:lnSpc>
            </a:pPr>
            <a:r>
              <a:rPr lang="en-US" sz="1800" b="1" dirty="0">
                <a:solidFill>
                  <a:srgbClr val="408000"/>
                </a:solidFill>
                <a:latin typeface="Trebuchet MS" pitchFamily="34" charset="0"/>
                <a:cs typeface="Arial" pitchFamily="34" charset="0"/>
              </a:rPr>
              <a:t>Asymmetry in regulatory instruments and requirements for environmental compliance on a global scale</a:t>
            </a:r>
            <a:r>
              <a:rPr lang="en-GB" sz="1800" b="1" dirty="0">
                <a:solidFill>
                  <a:srgbClr val="408000"/>
                </a:solidFill>
                <a:latin typeface="Trebuchet MS" pitchFamily="34" charset="0"/>
                <a:cs typeface="Arial" pitchFamily="34" charset="0"/>
              </a:rPr>
              <a:t>.</a:t>
            </a:r>
            <a:endParaRPr lang="en-US" sz="1800" b="1" dirty="0">
              <a:solidFill>
                <a:srgbClr val="000000"/>
              </a:solidFill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2"/>
          <p:cNvSpPr>
            <a:spLocks noGrp="1"/>
          </p:cNvSpPr>
          <p:nvPr>
            <p:ph type="title"/>
          </p:nvPr>
        </p:nvSpPr>
        <p:spPr>
          <a:xfrm>
            <a:off x="642938" y="332656"/>
            <a:ext cx="7772400" cy="857250"/>
          </a:xfrm>
        </p:spPr>
        <p:txBody>
          <a:bodyPr/>
          <a:lstStyle/>
          <a:p>
            <a:pPr lvl="0">
              <a:defRPr/>
            </a:pPr>
            <a:r>
              <a:rPr lang="en-GB" sz="3200" kern="12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Aquaculture in a Global Context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285720" y="1811338"/>
            <a:ext cx="867889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endParaRPr lang="en-GB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IE" dirty="0" smtClean="0">
                <a:solidFill>
                  <a:srgbClr val="000000"/>
                </a:solidFill>
                <a:latin typeface="Arial"/>
                <a:cs typeface="Arial" charset="0"/>
              </a:rPr>
              <a:t>What is grown and how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IE" dirty="0" smtClean="0">
                <a:solidFill>
                  <a:srgbClr val="000000"/>
                </a:solidFill>
                <a:latin typeface="Arial"/>
              </a:rPr>
              <a:t>Examples from four continents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IE" dirty="0" smtClean="0">
                <a:solidFill>
                  <a:srgbClr val="000000"/>
                </a:solidFill>
                <a:latin typeface="Arial"/>
              </a:rPr>
              <a:t>Species combinations (integrated culture)</a:t>
            </a:r>
            <a:endParaRPr lang="en-IE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82" name="Rectangle 18"/>
          <p:cNvSpPr>
            <a:spLocks noChangeArrowheads="1"/>
          </p:cNvSpPr>
          <p:nvPr/>
        </p:nvSpPr>
        <p:spPr bwMode="auto">
          <a:xfrm>
            <a:off x="260756" y="1793875"/>
            <a:ext cx="41408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GB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u="sng" dirty="0">
                <a:solidFill>
                  <a:srgbClr val="000000"/>
                </a:solidFill>
                <a:latin typeface="Arial"/>
                <a:cs typeface="Arial" charset="0"/>
              </a:rPr>
              <a:t>Species and technologies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00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2"/>
          <p:cNvSpPr>
            <a:spLocks noGrp="1"/>
          </p:cNvSpPr>
          <p:nvPr>
            <p:ph type="title"/>
          </p:nvPr>
        </p:nvSpPr>
        <p:spPr>
          <a:xfrm>
            <a:off x="1619672" y="267494"/>
            <a:ext cx="6192687" cy="569218"/>
          </a:xfrm>
        </p:spPr>
        <p:txBody>
          <a:bodyPr/>
          <a:lstStyle/>
          <a:p>
            <a:pPr algn="l" eaLnBrk="1" hangingPunct="1"/>
            <a:r>
              <a:rPr lang="en-GB" sz="3200" dirty="0"/>
              <a:t>Types</a:t>
            </a:r>
            <a:r>
              <a:rPr lang="en-US" sz="3200" dirty="0"/>
              <a:t>, species, and structures</a:t>
            </a:r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698025"/>
              </p:ext>
            </p:extLst>
          </p:nvPr>
        </p:nvGraphicFramePr>
        <p:xfrm>
          <a:off x="81632" y="1124744"/>
          <a:ext cx="8964489" cy="4736270"/>
        </p:xfrm>
        <a:graphic>
          <a:graphicData uri="http://schemas.openxmlformats.org/drawingml/2006/table">
            <a:tbl>
              <a:tblPr firstRow="1" bandRow="1"/>
              <a:tblGrid>
                <a:gridCol w="1813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6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1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6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6763">
                  <a:extLst>
                    <a:ext uri="{9D8B030D-6E8A-4147-A177-3AD203B41FA5}">
                      <a16:colId xmlns:a16="http://schemas.microsoft.com/office/drawing/2014/main" val="3645102239"/>
                    </a:ext>
                  </a:extLst>
                </a:gridCol>
                <a:gridCol w="802710">
                  <a:extLst>
                    <a:ext uri="{9D8B030D-6E8A-4147-A177-3AD203B41FA5}">
                      <a16:colId xmlns:a16="http://schemas.microsoft.com/office/drawing/2014/main" val="4206670071"/>
                    </a:ext>
                  </a:extLst>
                </a:gridCol>
                <a:gridCol w="583789">
                  <a:extLst>
                    <a:ext uri="{9D8B030D-6E8A-4147-A177-3AD203B41FA5}">
                      <a16:colId xmlns:a16="http://schemas.microsoft.com/office/drawing/2014/main" val="3674529245"/>
                    </a:ext>
                  </a:extLst>
                </a:gridCol>
                <a:gridCol w="583789">
                  <a:extLst>
                    <a:ext uri="{9D8B030D-6E8A-4147-A177-3AD203B41FA5}">
                      <a16:colId xmlns:a16="http://schemas.microsoft.com/office/drawing/2014/main" val="825224799"/>
                    </a:ext>
                  </a:extLst>
                </a:gridCol>
              </a:tblGrid>
              <a:tr h="5623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b="0" kern="5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Aquaculture type</a:t>
                      </a:r>
                      <a:endParaRPr lang="en-US" sz="1600" b="0" kern="5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b="0" kern="5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Group</a:t>
                      </a:r>
                      <a:endParaRPr lang="en-US" sz="1600" b="0" kern="5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b="0" kern="5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Example species </a:t>
                      </a:r>
                      <a:endParaRPr lang="en-US" sz="1600" b="0" kern="5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b="0" kern="5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Cages</a:t>
                      </a:r>
                      <a:endParaRPr lang="en-US" sz="1600" b="0" kern="5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5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Ponds</a:t>
                      </a:r>
                      <a:endParaRPr lang="en-US" sz="1600" b="0" kern="5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5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Bottom</a:t>
                      </a:r>
                      <a:endParaRPr lang="en-US" sz="1600" b="0" kern="5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5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Lines/rafts</a:t>
                      </a:r>
                      <a:endParaRPr lang="en-US" sz="1600" b="0" kern="5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5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RAS*</a:t>
                      </a:r>
                      <a:endParaRPr lang="en-US" sz="1600" b="0" kern="5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Fed aquaculture</a:t>
                      </a: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Finfish</a:t>
                      </a: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Atlantic salmon</a:t>
                      </a: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X</a:t>
                      </a: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X</a:t>
                      </a: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Rainbow trout</a:t>
                      </a: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X</a:t>
                      </a: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X</a:t>
                      </a: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Tilapia</a:t>
                      </a: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X</a:t>
                      </a: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X</a:t>
                      </a: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730664"/>
                  </a:ext>
                </a:extLst>
              </a:tr>
              <a:tr h="313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Carp</a:t>
                      </a: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X</a:t>
                      </a: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263505"/>
                  </a:ext>
                </a:extLst>
              </a:tr>
              <a:tr h="313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Seabass</a:t>
                      </a: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X</a:t>
                      </a: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X</a:t>
                      </a: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662496"/>
                  </a:ext>
                </a:extLst>
              </a:tr>
              <a:tr h="313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Gilthead</a:t>
                      </a: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X</a:t>
                      </a: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X</a:t>
                      </a: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936387"/>
                  </a:ext>
                </a:extLst>
              </a:tr>
              <a:tr h="313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Shrimp</a:t>
                      </a: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White shrimp, tiger shrimp</a:t>
                      </a: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X</a:t>
                      </a: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X</a:t>
                      </a: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40923"/>
                  </a:ext>
                </a:extLst>
              </a:tr>
              <a:tr h="313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Organic extractors</a:t>
                      </a: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Filter-feeders</a:t>
                      </a: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Oysters, mussels, scallops</a:t>
                      </a: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X</a:t>
                      </a: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X</a:t>
                      </a: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Clams</a:t>
                      </a: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X</a:t>
                      </a: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986045"/>
                  </a:ext>
                </a:extLst>
              </a:tr>
              <a:tr h="324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Deposit feeders</a:t>
                      </a: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Sea cucumber, abalone</a:t>
                      </a: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X</a:t>
                      </a: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Inorganic extractors</a:t>
                      </a: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Seaweeds</a:t>
                      </a: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i="1" kern="50" dirty="0" err="1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Porphyra</a:t>
                      </a:r>
                      <a:r>
                        <a:rPr lang="en-GB" sz="1600" kern="50" dirty="0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 (nori)</a:t>
                      </a: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X</a:t>
                      </a: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8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i="1" kern="50" dirty="0" err="1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Saccharina</a:t>
                      </a:r>
                      <a:r>
                        <a:rPr lang="en-GB" sz="1600" kern="50" dirty="0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1600" i="1" kern="50" dirty="0" err="1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Alaria</a:t>
                      </a:r>
                      <a:r>
                        <a:rPr lang="en-GB" sz="1600" kern="50" dirty="0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1600" i="1" kern="50" dirty="0" err="1"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Undaria</a:t>
                      </a:r>
                      <a:endParaRPr lang="en-US" sz="1600" i="1" kern="50" dirty="0"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5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X</a:t>
                      </a: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Arial Unicode MS"/>
                        <a:cs typeface="Calibri" panose="020F0502020204030204" pitchFamily="34" charset="0"/>
                      </a:endParaRPr>
                    </a:p>
                  </a:txBody>
                  <a:tcPr marL="31171" marR="31171" marT="31171" marB="3117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44016" y="6216928"/>
            <a:ext cx="8964488" cy="45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30000"/>
              </a:lnSpc>
            </a:pPr>
            <a:r>
              <a:rPr lang="en-US" sz="1800" b="1" dirty="0">
                <a:solidFill>
                  <a:srgbClr val="408000"/>
                </a:solidFill>
                <a:latin typeface="Trebuchet MS" pitchFamily="34" charset="0"/>
                <a:cs typeface="Arial" pitchFamily="34" charset="0"/>
              </a:rPr>
              <a:t>FAO provides a complete database of species and production volumes worldwide</a:t>
            </a:r>
            <a:r>
              <a:rPr lang="en-GB" sz="1800" b="1" dirty="0">
                <a:solidFill>
                  <a:srgbClr val="408000"/>
                </a:solidFill>
                <a:latin typeface="Trebuchet MS" pitchFamily="34" charset="0"/>
                <a:cs typeface="Arial" pitchFamily="34" charset="0"/>
              </a:rPr>
              <a:t>.</a:t>
            </a:r>
            <a:endParaRPr lang="en-US" sz="1800" b="1" dirty="0">
              <a:solidFill>
                <a:srgbClr val="000000"/>
              </a:solidFill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527202-9254-4032-B4C9-D562E378CCEC}"/>
              </a:ext>
            </a:extLst>
          </p:cNvPr>
          <p:cNvSpPr/>
          <p:nvPr/>
        </p:nvSpPr>
        <p:spPr>
          <a:xfrm>
            <a:off x="0" y="5861014"/>
            <a:ext cx="43288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*RAS: Recirculating Aquaculture System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24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4959672" y="6223546"/>
            <a:ext cx="386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pitchFamily="34" charset="-127"/>
                <a:cs typeface="+mn-cs"/>
              </a:rPr>
              <a:t>Mountain trout, </a:t>
            </a:r>
            <a:r>
              <a:rPr kumimoji="1" lang="en-US" altLang="ko-KR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pitchFamily="34" charset="-127"/>
                <a:cs typeface="+mn-cs"/>
              </a:rPr>
              <a:t>Oncorhynchus masou</a:t>
            </a:r>
          </a:p>
        </p:txBody>
      </p:sp>
      <p:pic>
        <p:nvPicPr>
          <p:cNvPr id="35843" name="Picture 3" descr="f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4610" y="3785146"/>
            <a:ext cx="3590925" cy="2286000"/>
          </a:xfrm>
          <a:prstGeom prst="rect">
            <a:avLst/>
          </a:prstGeom>
          <a:noFill/>
          <a:ln w="19050">
            <a:solidFill>
              <a:srgbClr val="FFFF66"/>
            </a:solidFill>
            <a:miter lim="800000"/>
            <a:headEnd/>
            <a:tailEnd/>
          </a:ln>
        </p:spPr>
      </p:pic>
      <p:pic>
        <p:nvPicPr>
          <p:cNvPr id="35844" name="Picture 4" descr="f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6360" y="692696"/>
            <a:ext cx="3602037" cy="2189163"/>
          </a:xfrm>
          <a:prstGeom prst="rect">
            <a:avLst/>
          </a:prstGeom>
          <a:noFill/>
          <a:ln w="19050">
            <a:solidFill>
              <a:srgbClr val="FFFF66"/>
            </a:solidFill>
            <a:miter lim="800000"/>
            <a:headEnd/>
            <a:tailEnd/>
          </a:ln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094610" y="3175546"/>
            <a:ext cx="35909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굴림" pitchFamily="34" charset="-127"/>
                <a:cs typeface="+mn-cs"/>
              </a:rPr>
              <a:t> </a:t>
            </a:r>
            <a:r>
              <a:rPr kumimoji="1" lang="en-US" altLang="ko-KR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pitchFamily="34" charset="-127"/>
                <a:cs typeface="+mn-cs"/>
              </a:rPr>
              <a:t>Black rockfish,</a:t>
            </a:r>
            <a:r>
              <a:rPr kumimoji="1" lang="en-US" altLang="ko-KR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pitchFamily="34" charset="-127"/>
                <a:cs typeface="+mn-cs"/>
              </a:rPr>
              <a:t> Sebastes schlegeli</a:t>
            </a: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957585" y="3077121"/>
            <a:ext cx="39528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굴림" pitchFamily="34" charset="-127"/>
                <a:cs typeface="+mn-cs"/>
              </a:rPr>
              <a:t> </a:t>
            </a:r>
            <a:r>
              <a:rPr kumimoji="1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pitchFamily="34" charset="-127"/>
                <a:cs typeface="+mn-cs"/>
              </a:rPr>
              <a:t>Black sea bream, </a:t>
            </a:r>
            <a:r>
              <a:rPr kumimoji="1" lang="en-US" altLang="ko-KR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pitchFamily="34" charset="-127"/>
                <a:cs typeface="+mn-cs"/>
              </a:rPr>
              <a:t>Acanthopagrus  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pitchFamily="34" charset="-127"/>
                <a:cs typeface="+mn-cs"/>
              </a:rPr>
              <a:t> schlegeli</a:t>
            </a: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1016000" y="5791200"/>
            <a:ext cx="352266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굴림" pitchFamily="34" charset="-127"/>
              <a:cs typeface="+mn-cs"/>
            </a:endParaRPr>
          </a:p>
        </p:txBody>
      </p:sp>
      <p:pic>
        <p:nvPicPr>
          <p:cNvPr id="35848" name="Picture 8" descr="Flound"/>
          <p:cNvPicPr>
            <a:picLocks noChangeAspect="1" noChangeArrowheads="1"/>
          </p:cNvPicPr>
          <p:nvPr/>
        </p:nvPicPr>
        <p:blipFill>
          <a:blip r:embed="rId5" cstate="print">
            <a:lum bright="2000" contrast="32000"/>
          </a:blip>
          <a:srcRect/>
          <a:stretch>
            <a:fillRect/>
          </a:stretch>
        </p:blipFill>
        <p:spPr bwMode="auto">
          <a:xfrm>
            <a:off x="1389385" y="3716884"/>
            <a:ext cx="3522662" cy="220980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1100460" y="6093371"/>
            <a:ext cx="3857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pitchFamily="34" charset="-127"/>
                <a:cs typeface="+mn-cs"/>
              </a:rPr>
              <a:t>Olive flounder, </a:t>
            </a:r>
            <a:r>
              <a:rPr kumimoji="1" lang="en-US" altLang="ko-KR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pitchFamily="34" charset="-127"/>
                <a:cs typeface="+mn-cs"/>
              </a:rPr>
              <a:t>Paralichthys olivaceus</a:t>
            </a:r>
            <a:endParaRPr kumimoji="1" lang="zh-CN" altLang="en-US" sz="16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2710" y="692696"/>
            <a:ext cx="3590925" cy="2209800"/>
          </a:xfrm>
          <a:prstGeom prst="rect">
            <a:avLst/>
          </a:prstGeom>
          <a:noFill/>
          <a:ln w="25400">
            <a:solidFill>
              <a:srgbClr val="FFFF66"/>
            </a:solidFill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0594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152128" y="6288360"/>
            <a:ext cx="457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굴림" pitchFamily="34" charset="-127"/>
                <a:cs typeface="+mn-cs"/>
              </a:rPr>
              <a:t> </a:t>
            </a:r>
            <a:r>
              <a:rPr kumimoji="1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pitchFamily="34" charset="-127"/>
                <a:cs typeface="+mn-cs"/>
              </a:rPr>
              <a:t>Chinese scallop</a:t>
            </a:r>
            <a:r>
              <a:rPr kumimoji="1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pitchFamily="34" charset="-127"/>
                <a:cs typeface="+mn-cs"/>
              </a:rPr>
              <a:t>, </a:t>
            </a:r>
            <a:endParaRPr kumimoji="1" lang="en-US" altLang="ko-KR" sz="1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굴림" pitchFamily="34" charset="-127"/>
              <a:cs typeface="+mn-cs"/>
            </a:endParaRPr>
          </a:p>
        </p:txBody>
      </p:sp>
      <p:pic>
        <p:nvPicPr>
          <p:cNvPr id="36867" name="Picture 3" descr="f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3499" y="609600"/>
            <a:ext cx="3116262" cy="2438400"/>
          </a:xfrm>
          <a:prstGeom prst="rect">
            <a:avLst/>
          </a:prstGeom>
          <a:noFill/>
          <a:ln w="25400">
            <a:solidFill>
              <a:srgbClr val="FFFF66"/>
            </a:solidFill>
            <a:miter lim="800000"/>
            <a:headEnd/>
            <a:tailEnd/>
          </a:ln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3292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906586" y="3032125"/>
            <a:ext cx="3881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pitchFamily="34" charset="-127"/>
                <a:cs typeface="+mn-cs"/>
              </a:rPr>
              <a:t>Abalone, </a:t>
            </a:r>
            <a:r>
              <a:rPr kumimoji="0" lang="en-US" altLang="ko-KR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pitchFamily="34" charset="-127"/>
                <a:cs typeface="+mn-cs"/>
              </a:rPr>
              <a:t>Haliotis discus hannai</a:t>
            </a:r>
            <a:r>
              <a:rPr kumimoji="0" lang="en-US" altLang="ko-KR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pitchFamily="34" charset="-127"/>
                <a:cs typeface="+mn-cs"/>
              </a:rPr>
              <a:t> </a:t>
            </a: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4673600" y="4267200"/>
            <a:ext cx="352266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굴림" pitchFamily="34" charset="-127"/>
                <a:cs typeface="+mn-cs"/>
              </a:rPr>
              <a:t> </a:t>
            </a:r>
            <a:endParaRPr kumimoji="0" lang="en-US" altLang="ko-KR" sz="2400" b="0" i="0" u="none" strike="noStrike" kern="1200" cap="none" spc="0" normalizeH="0" baseline="0" noProof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-771525" y="1049338"/>
            <a:ext cx="10688638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-771525" y="1049338"/>
            <a:ext cx="10688638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6873" name="Picture 9" descr="200551391302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3928" y="3684612"/>
            <a:ext cx="3024187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10" descr="f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8731" y="1217562"/>
            <a:ext cx="3387725" cy="396240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5288731" y="5252690"/>
            <a:ext cx="3381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pitchFamily="34" charset="-127"/>
                <a:cs typeface="+mn-cs"/>
              </a:rPr>
              <a:t>Pacific oyster, </a:t>
            </a:r>
            <a:r>
              <a:rPr kumimoji="1" lang="en-US" altLang="ko-KR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pitchFamily="34" charset="-127"/>
                <a:cs typeface="+mn-cs"/>
              </a:rPr>
              <a:t>Crassostrea</a:t>
            </a:r>
            <a:r>
              <a:rPr kumimoji="1" lang="en-US" altLang="ko-KR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pitchFamily="34" charset="-127"/>
                <a:cs typeface="+mn-cs"/>
              </a:rPr>
              <a:t> </a:t>
            </a:r>
            <a:r>
              <a:rPr kumimoji="1" lang="en-US" altLang="ko-KR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pitchFamily="34" charset="-127"/>
                <a:cs typeface="+mn-cs"/>
              </a:rPr>
              <a:t>gigas</a:t>
            </a:r>
            <a:endParaRPr kumimoji="1" lang="en-US" altLang="ko-KR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굴림" pitchFamily="34" charset="-127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29090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7543800" cy="820738"/>
          </a:xfrm>
        </p:spPr>
        <p:txBody>
          <a:bodyPr/>
          <a:lstStyle/>
          <a:p>
            <a:pPr eaLnBrk="1" hangingPunct="1"/>
            <a:r>
              <a:rPr lang="zh-CN" altLang="en-US" sz="4000">
                <a:solidFill>
                  <a:srgbClr val="FFFF00"/>
                </a:solidFill>
                <a:ea typeface="宋体" pitchFamily="2" charset="-122"/>
              </a:rPr>
              <a:t>养殖生态类型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zh-CN" altLang="en-US">
              <a:ea typeface="宋体" pitchFamily="2" charset="-122"/>
            </a:endParaRPr>
          </a:p>
          <a:p>
            <a:pPr eaLnBrk="1" hangingPunct="1"/>
            <a:endParaRPr lang="zh-CN" altLang="en-US">
              <a:ea typeface="宋体" pitchFamily="2" charset="-122"/>
            </a:endParaRPr>
          </a:p>
          <a:p>
            <a:pPr eaLnBrk="1" hangingPunct="1"/>
            <a:endParaRPr lang="zh-CN" altLang="en-US">
              <a:ea typeface="宋体" pitchFamily="2" charset="-122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79388" y="908050"/>
            <a:ext cx="8713787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zh-CN" altLang="en-US" b="1">
              <a:solidFill>
                <a:srgbClr val="FF9900"/>
              </a:solidFill>
              <a:latin typeface="Arial" charset="0"/>
              <a:ea typeface="宋体" pitchFamily="2" charset="-122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zh-CN" altLang="en-US" b="1">
                <a:solidFill>
                  <a:srgbClr val="FF9900"/>
                </a:solidFill>
                <a:latin typeface="Arial" charset="0"/>
                <a:ea typeface="宋体" pitchFamily="2" charset="-122"/>
              </a:rPr>
              <a:t>网箱养殖</a:t>
            </a:r>
            <a:r>
              <a:rPr lang="en-US" altLang="zh-CN" b="1">
                <a:solidFill>
                  <a:srgbClr val="FF9900"/>
                </a:solidFill>
                <a:latin typeface="Arial" charset="0"/>
                <a:ea typeface="宋体" pitchFamily="2" charset="-122"/>
              </a:rPr>
              <a:t>Cage Culture</a:t>
            </a:r>
            <a:r>
              <a:rPr lang="zh-CN" altLang="en-US" b="1">
                <a:solidFill>
                  <a:srgbClr val="FF9900"/>
                </a:solidFill>
                <a:latin typeface="Arial" charset="0"/>
                <a:ea typeface="宋体" pitchFamily="2" charset="-122"/>
              </a:rPr>
              <a:t>： </a:t>
            </a:r>
            <a:r>
              <a:rPr lang="zh-CN" altLang="en-US" b="1">
                <a:solidFill>
                  <a:srgbClr val="FFFFFF"/>
                </a:solidFill>
                <a:latin typeface="Arial" charset="0"/>
                <a:ea typeface="宋体" pitchFamily="2" charset="-122"/>
              </a:rPr>
              <a:t>美国红鱼、</a:t>
            </a:r>
          </a:p>
          <a:p>
            <a:pPr marL="342900" indent="-342900">
              <a:spcBef>
                <a:spcPct val="20000"/>
              </a:spcBef>
            </a:pPr>
            <a:r>
              <a:rPr lang="zh-CN" altLang="en-US" b="1">
                <a:solidFill>
                  <a:srgbClr val="FFFFFF"/>
                </a:solidFill>
                <a:latin typeface="Arial" charset="0"/>
                <a:ea typeface="宋体" pitchFamily="2" charset="-122"/>
              </a:rPr>
              <a:t>                                                 真鲷</a:t>
            </a:r>
            <a:r>
              <a:rPr lang="zh-CN" altLang="en-US" b="1">
                <a:solidFill>
                  <a:srgbClr val="FF3300"/>
                </a:solidFill>
                <a:latin typeface="Arial" charset="0"/>
                <a:ea typeface="宋体" pitchFamily="2" charset="-122"/>
              </a:rPr>
              <a:t>、</a:t>
            </a:r>
          </a:p>
        </p:txBody>
      </p:sp>
      <p:pic>
        <p:nvPicPr>
          <p:cNvPr id="37893" name="Picture 5" descr="Xincun - Lift - Fish Houses and Town#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8400" y="3068638"/>
            <a:ext cx="5278438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10"/>
          <p:cNvPicPr>
            <a:picLocks noChangeAspect="1" noChangeArrowheads="1"/>
          </p:cNvPicPr>
          <p:nvPr/>
        </p:nvPicPr>
        <p:blipFill>
          <a:blip r:embed="rId4" cstate="print"/>
          <a:srcRect t="7397" r="6413" b="4951"/>
          <a:stretch>
            <a:fillRect/>
          </a:stretch>
        </p:blipFill>
        <p:spPr bwMode="auto">
          <a:xfrm>
            <a:off x="179388" y="1989138"/>
            <a:ext cx="33131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DSCN21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765175"/>
            <a:ext cx="2932112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2"/>
          <p:cNvSpPr>
            <a:spLocks noGrp="1"/>
          </p:cNvSpPr>
          <p:nvPr>
            <p:ph type="title"/>
          </p:nvPr>
        </p:nvSpPr>
        <p:spPr>
          <a:xfrm>
            <a:off x="1259632" y="7239"/>
            <a:ext cx="7704856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dirty="0"/>
              <a:t>Aquaculture in Thailand - Mae </a:t>
            </a:r>
            <a:r>
              <a:rPr lang="en-US" sz="2800" dirty="0" err="1"/>
              <a:t>Tak</a:t>
            </a:r>
            <a:r>
              <a:rPr lang="en-US" sz="2800" dirty="0"/>
              <a:t> reservoir, </a:t>
            </a:r>
            <a:r>
              <a:rPr lang="en-US" sz="2800" dirty="0" err="1"/>
              <a:t>Chiangrai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400" dirty="0"/>
              <a:t>Tilapia, </a:t>
            </a:r>
            <a:r>
              <a:rPr lang="en-US" sz="2400" i="1" dirty="0" err="1"/>
              <a:t>Oreochromis</a:t>
            </a:r>
            <a:r>
              <a:rPr lang="en-US" sz="2400" i="1" dirty="0"/>
              <a:t> </a:t>
            </a:r>
            <a:r>
              <a:rPr lang="en-US" sz="2400" i="1" dirty="0" err="1"/>
              <a:t>niloticus</a:t>
            </a:r>
            <a:endParaRPr lang="en-US" sz="2400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712" y="857232"/>
            <a:ext cx="7886711" cy="591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2"/>
          <p:cNvSpPr>
            <a:spLocks noGrp="1"/>
          </p:cNvSpPr>
          <p:nvPr>
            <p:ph type="title"/>
          </p:nvPr>
        </p:nvSpPr>
        <p:spPr>
          <a:xfrm>
            <a:off x="539552" y="51470"/>
            <a:ext cx="8321550" cy="85725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</a:rPr>
              <a:t>Chiangrai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</a:rPr>
              <a:t> pond culture, Thailand</a:t>
            </a:r>
            <a:b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Tilapia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Calibri" panose="020F0502020204030204" pitchFamily="34" charset="0"/>
              </a:rPr>
              <a:t>Oreochromis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libri" panose="020F0502020204030204" pitchFamily="34" charset="0"/>
              </a:rPr>
              <a:t>niloticus</a:t>
            </a:r>
            <a:endParaRPr lang="en-US" sz="3200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00108"/>
            <a:ext cx="822960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0"/>
          <a:stretch/>
        </p:blipFill>
        <p:spPr>
          <a:xfrm>
            <a:off x="0" y="3968438"/>
            <a:ext cx="1575859" cy="2811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2"/>
          <p:cNvSpPr>
            <a:spLocks noGrp="1"/>
          </p:cNvSpPr>
          <p:nvPr>
            <p:ph type="title"/>
          </p:nvPr>
        </p:nvSpPr>
        <p:spPr>
          <a:xfrm>
            <a:off x="642938" y="51470"/>
            <a:ext cx="8321550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dirty="0"/>
              <a:t>Aquaculture in Brazil – Santa </a:t>
            </a:r>
            <a:r>
              <a:rPr lang="en-US" sz="2800" dirty="0" err="1"/>
              <a:t>Fé</a:t>
            </a:r>
            <a:r>
              <a:rPr lang="en-US" sz="2800" dirty="0"/>
              <a:t> do Sul, São Paulo</a:t>
            </a:r>
            <a:br>
              <a:rPr lang="en-US" sz="2800" dirty="0"/>
            </a:br>
            <a:r>
              <a:rPr lang="en-US" sz="2400" dirty="0"/>
              <a:t>Tilapia, </a:t>
            </a:r>
            <a:r>
              <a:rPr lang="en-US" sz="2400" i="1" dirty="0"/>
              <a:t>Oreochromis </a:t>
            </a:r>
            <a:r>
              <a:rPr lang="en-US" sz="2400" i="1" dirty="0" err="1"/>
              <a:t>niloticus</a:t>
            </a:r>
            <a:endParaRPr lang="en-US" sz="24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8AA6E8-6D86-49B7-8F85-14F0C2E57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0728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96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2"/>
          <p:cNvSpPr>
            <a:spLocks noGrp="1"/>
          </p:cNvSpPr>
          <p:nvPr>
            <p:ph type="title"/>
          </p:nvPr>
        </p:nvSpPr>
        <p:spPr>
          <a:xfrm>
            <a:off x="642938" y="332656"/>
            <a:ext cx="7772400" cy="857250"/>
          </a:xfrm>
        </p:spPr>
        <p:txBody>
          <a:bodyPr/>
          <a:lstStyle/>
          <a:p>
            <a:pPr lvl="0">
              <a:defRPr/>
            </a:pPr>
            <a:r>
              <a:rPr lang="en-GB" sz="3200" kern="12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Aquaculture in a Global Context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285720" y="1811338"/>
            <a:ext cx="867889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endParaRPr lang="en-GB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/>
              </a:rPr>
              <a:t>Overview of world production</a:t>
            </a:r>
            <a:endParaRPr lang="pt-PT" dirty="0">
              <a:solidFill>
                <a:srgbClr val="000000"/>
              </a:solidFill>
              <a:latin typeface="Arial"/>
            </a:endParaRP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/>
              </a:rPr>
              <a:t>Decadal trends in fisheries and aquaculture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cs typeface="Arial" charset="0"/>
              </a:rPr>
              <a:t>Production of main wild-caught fish species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cs typeface="Arial" charset="0"/>
              </a:rPr>
              <a:t>Capture fisheries by country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cs typeface="Arial" charset="0"/>
              </a:rPr>
              <a:t>Relevance of world aquaculture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cs typeface="Arial" charset="0"/>
              </a:rPr>
              <a:t>Development of world aquaculture</a:t>
            </a:r>
          </a:p>
        </p:txBody>
      </p:sp>
      <p:sp>
        <p:nvSpPr>
          <p:cNvPr id="24582" name="Rectangle 18"/>
          <p:cNvSpPr>
            <a:spLocks noChangeArrowheads="1"/>
          </p:cNvSpPr>
          <p:nvPr/>
        </p:nvSpPr>
        <p:spPr bwMode="auto">
          <a:xfrm>
            <a:off x="221711" y="1793875"/>
            <a:ext cx="8095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GB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Global patterns in fisheries and aquaculture production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85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Bilde 1" descr="aqualine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kstSylinder 4"/>
          <p:cNvSpPr txBox="1">
            <a:spLocks noChangeArrowheads="1"/>
          </p:cNvSpPr>
          <p:nvPr/>
        </p:nvSpPr>
        <p:spPr bwMode="auto">
          <a:xfrm>
            <a:off x="5975350" y="6308725"/>
            <a:ext cx="31686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t>Cages supplied by Aqualine AS</a:t>
            </a:r>
          </a:p>
        </p:txBody>
      </p:sp>
      <p:sp>
        <p:nvSpPr>
          <p:cNvPr id="15364" name="Title 4"/>
          <p:cNvSpPr>
            <a:spLocks noGrp="1"/>
          </p:cNvSpPr>
          <p:nvPr>
            <p:ph type="title"/>
          </p:nvPr>
        </p:nvSpPr>
        <p:spPr>
          <a:xfrm>
            <a:off x="1423510" y="435864"/>
            <a:ext cx="7772400" cy="1143000"/>
          </a:xfrm>
        </p:spPr>
        <p:txBody>
          <a:bodyPr/>
          <a:lstStyle/>
          <a:p>
            <a:r>
              <a:rPr lang="nb-NO" altLang="nb-NO" dirty="0"/>
              <a:t>World’s largest offshore fish farming site (Atlantic salmon)</a:t>
            </a:r>
            <a:br>
              <a:rPr lang="nb-NO" altLang="nb-NO" dirty="0"/>
            </a:br>
            <a:endParaRPr lang="nb-NO" altLang="nb-NO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179388" y="4508500"/>
            <a:ext cx="5761037" cy="2133600"/>
          </a:xfrm>
          <a:prstGeom prst="roundRect">
            <a:avLst/>
          </a:prstGeom>
          <a:solidFill>
            <a:srgbClr val="0070C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" name="TekstSylinder 3"/>
          <p:cNvSpPr txBox="1">
            <a:spLocks noChangeArrowheads="1"/>
          </p:cNvSpPr>
          <p:nvPr/>
        </p:nvSpPr>
        <p:spPr bwMode="auto">
          <a:xfrm>
            <a:off x="395288" y="4570413"/>
            <a:ext cx="59055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0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2010: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0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12,000 ton/year production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0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4 man-year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0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semi-exposed to the ocean</a:t>
            </a:r>
            <a:endParaRPr kumimoji="0" lang="en-IE" sz="3200" b="1" i="0" u="none" strike="noStrike" kern="0" cap="none" spc="0" normalizeH="0" baseline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7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3" r="21598"/>
          <a:stretch/>
        </p:blipFill>
        <p:spPr bwMode="auto">
          <a:xfrm>
            <a:off x="-108520" y="-83127"/>
            <a:ext cx="9365805" cy="736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00034" y="6237312"/>
            <a:ext cx="8229600" cy="714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dirty="0">
                <a:solidFill>
                  <a:prstClr val="white"/>
                </a:solidFill>
              </a:rPr>
              <a:t>Offshore aquaculture – </a:t>
            </a:r>
            <a:r>
              <a:rPr lang="en-GB" dirty="0" err="1">
                <a:solidFill>
                  <a:prstClr val="white"/>
                </a:solidFill>
              </a:rPr>
              <a:t>aquapods</a:t>
            </a:r>
            <a:r>
              <a:rPr lang="en-GB" dirty="0">
                <a:solidFill>
                  <a:prstClr val="white"/>
                </a:solidFill>
              </a:rPr>
              <a:t> (shrimp)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78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2"/>
          <p:cNvSpPr>
            <a:spLocks noGrp="1"/>
          </p:cNvSpPr>
          <p:nvPr>
            <p:ph type="title"/>
          </p:nvPr>
        </p:nvSpPr>
        <p:spPr>
          <a:xfrm>
            <a:off x="848013" y="170419"/>
            <a:ext cx="8321550" cy="569218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</a:rPr>
              <a:t>Nori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</a:rPr>
              <a:t> in Fujian, China -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</a:rPr>
              <a:t>Porphyra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</a:rPr>
              <a:t>yezoensis</a:t>
            </a:r>
            <a:endParaRPr lang="en-US" sz="3200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88706"/>
            <a:ext cx="8496944" cy="566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900361" y="6502404"/>
            <a:ext cx="75600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GB" sz="1800" b="1" dirty="0">
                <a:solidFill>
                  <a:srgbClr val="408000"/>
                </a:solidFill>
                <a:latin typeface="Trebuchet MS" pitchFamily="34" charset="0"/>
                <a:cs typeface="Arial" pitchFamily="34" charset="0"/>
              </a:rPr>
              <a:t>Worldwide production of 600,000 tonnes, feeds demand for Sushi.</a:t>
            </a:r>
            <a:endParaRPr lang="en-US" sz="1800" b="1" dirty="0">
              <a:solidFill>
                <a:srgbClr val="000000"/>
              </a:solidFill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2"/>
          <p:cNvSpPr>
            <a:spLocks noGrp="1"/>
          </p:cNvSpPr>
          <p:nvPr>
            <p:ph type="title"/>
          </p:nvPr>
        </p:nvSpPr>
        <p:spPr>
          <a:xfrm>
            <a:off x="539552" y="10526"/>
            <a:ext cx="8321550" cy="85725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</a:rPr>
              <a:t>Integrated Multi-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</a:rPr>
              <a:t>Trophic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</a:rPr>
              <a:t> Aquaculture</a:t>
            </a:r>
            <a:b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Vancouver Island, Canada</a:t>
            </a:r>
            <a:endParaRPr lang="en-US" sz="3200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895437"/>
            <a:ext cx="7164288" cy="537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51520" y="6250960"/>
            <a:ext cx="85324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GB" sz="1800" b="1" dirty="0">
                <a:solidFill>
                  <a:srgbClr val="408000"/>
                </a:solidFill>
                <a:latin typeface="Trebuchet MS" pitchFamily="34" charset="0"/>
                <a:cs typeface="Arial" pitchFamily="34" charset="0"/>
              </a:rPr>
              <a:t>Scallop lanterns as part of an IMTA setup that includes sablefish, kelp, and sea cucumbers.</a:t>
            </a:r>
            <a:endParaRPr lang="en-US" sz="1800" b="1" dirty="0">
              <a:solidFill>
                <a:srgbClr val="000000"/>
              </a:solidFill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2"/>
          <p:cNvSpPr>
            <a:spLocks noGrp="1"/>
          </p:cNvSpPr>
          <p:nvPr>
            <p:ph type="title"/>
          </p:nvPr>
        </p:nvSpPr>
        <p:spPr>
          <a:xfrm>
            <a:off x="539552" y="123478"/>
            <a:ext cx="8321550" cy="85725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</a:rPr>
              <a:t>Sanggou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</a:rPr>
              <a:t> Bay – December 2016</a:t>
            </a:r>
            <a:b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Aquaculture on a different scale</a:t>
            </a:r>
            <a:endParaRPr lang="en-US" sz="3200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95537" y="6381328"/>
            <a:ext cx="85689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GB" sz="1800" b="1" dirty="0">
                <a:solidFill>
                  <a:srgbClr val="408000"/>
                </a:solidFill>
                <a:latin typeface="Trebuchet MS" pitchFamily="34" charset="0"/>
                <a:cs typeface="Arial" pitchFamily="34" charset="0"/>
              </a:rPr>
              <a:t>Seaweed, abalone, sea cucumber, oysters, scallops...</a:t>
            </a:r>
            <a:endParaRPr lang="en-US" sz="1800" b="1" dirty="0">
              <a:solidFill>
                <a:srgbClr val="000000"/>
              </a:solidFill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5" y="1118254"/>
            <a:ext cx="8964489" cy="5047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27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2"/>
          <p:cNvSpPr>
            <a:spLocks noGrp="1"/>
          </p:cNvSpPr>
          <p:nvPr>
            <p:ph type="title"/>
          </p:nvPr>
        </p:nvSpPr>
        <p:spPr>
          <a:xfrm>
            <a:off x="642938" y="332656"/>
            <a:ext cx="7772400" cy="857250"/>
          </a:xfrm>
        </p:spPr>
        <p:txBody>
          <a:bodyPr/>
          <a:lstStyle/>
          <a:p>
            <a:pPr lvl="0">
              <a:defRPr/>
            </a:pPr>
            <a:r>
              <a:rPr lang="en-GB" sz="3200" kern="12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Aquaculture in a Global Context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285720" y="1811338"/>
            <a:ext cx="867889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endParaRPr lang="en-GB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Tipping points and real-life examples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/>
              </a:rPr>
              <a:t>W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hat is carrying capacity?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IE" dirty="0" smtClean="0">
                <a:solidFill>
                  <a:srgbClr val="000000"/>
                </a:solidFill>
                <a:latin typeface="Arial"/>
              </a:rPr>
              <a:t>Different 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world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visions of carrying capacity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/>
              </a:rPr>
              <a:t>T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he FAO Ecosystem Approach to Aquaculture</a:t>
            </a:r>
          </a:p>
        </p:txBody>
      </p:sp>
      <p:sp>
        <p:nvSpPr>
          <p:cNvPr id="24582" name="Rectangle 18"/>
          <p:cNvSpPr>
            <a:spLocks noChangeArrowheads="1"/>
          </p:cNvSpPr>
          <p:nvPr/>
        </p:nvSpPr>
        <p:spPr bwMode="auto">
          <a:xfrm>
            <a:off x="251520" y="1791288"/>
            <a:ext cx="70182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GB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u="sng" dirty="0">
                <a:solidFill>
                  <a:srgbClr val="000000"/>
                </a:solidFill>
                <a:latin typeface="Arial"/>
                <a:cs typeface="Arial" charset="0"/>
              </a:rPr>
              <a:t>Carrying capacity and sustainability challenges</a:t>
            </a:r>
            <a:endParaRPr lang="en-GB" u="sng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160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2"/>
          <p:cNvSpPr>
            <a:spLocks noGrp="1"/>
          </p:cNvSpPr>
          <p:nvPr>
            <p:ph type="title"/>
          </p:nvPr>
        </p:nvSpPr>
        <p:spPr>
          <a:xfrm>
            <a:off x="1259632" y="-35794"/>
            <a:ext cx="6552853" cy="1075537"/>
          </a:xfrm>
        </p:spPr>
        <p:txBody>
          <a:bodyPr/>
          <a:lstStyle/>
          <a:p>
            <a:pPr eaLnBrk="1" hangingPunct="1"/>
            <a:r>
              <a:rPr lang="en-US" sz="2800" dirty="0"/>
              <a:t>Sustainability criteria: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foundation </a:t>
            </a:r>
            <a:r>
              <a:rPr lang="en-US" sz="2800" dirty="0"/>
              <a:t>in classical </a:t>
            </a:r>
            <a:r>
              <a:rPr lang="en-US" sz="2800" dirty="0" smtClean="0"/>
              <a:t>ecology</a:t>
            </a:r>
            <a:endParaRPr lang="en-US" sz="2800" dirty="0"/>
          </a:p>
        </p:txBody>
      </p:sp>
      <p:pic>
        <p:nvPicPr>
          <p:cNvPr id="3" name="Picture 2" descr="Screen Shot 2011-08-25 at 8.48.36 A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061625"/>
            <a:ext cx="5328592" cy="545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03364" y="6525344"/>
            <a:ext cx="6625274" cy="34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Filgueira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et al., 2013. Aquaculture Environment Interactions 4, 117-133.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กอก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2844" y="5812713"/>
            <a:ext cx="2440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Nile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tilapia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Central </a:t>
            </a: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Thailand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257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เลิงใต้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54435" y="349204"/>
            <a:ext cx="2440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Nile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tilapia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Central </a:t>
            </a: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Thailand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227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2"/>
          <p:cNvSpPr>
            <a:spLocks noGrp="1"/>
          </p:cNvSpPr>
          <p:nvPr>
            <p:ph type="title"/>
          </p:nvPr>
        </p:nvSpPr>
        <p:spPr>
          <a:xfrm>
            <a:off x="539552" y="-27384"/>
            <a:ext cx="8321550" cy="85725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</a:rPr>
              <a:t>Tilapia cage culture</a:t>
            </a:r>
            <a:b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Laguna de Bay, Philippines</a:t>
            </a:r>
            <a:endParaRPr lang="en-US" sz="3200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624" y="908720"/>
            <a:ext cx="8460432" cy="563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39552" y="6502404"/>
            <a:ext cx="87842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GB" sz="1800" b="1" dirty="0">
                <a:solidFill>
                  <a:srgbClr val="408000"/>
                </a:solidFill>
                <a:latin typeface="Trebuchet MS" pitchFamily="34" charset="0"/>
                <a:cs typeface="Arial" pitchFamily="34" charset="0"/>
              </a:rPr>
              <a:t>Overstocking and slow water turnover can lead to excess organic material.</a:t>
            </a:r>
            <a:endParaRPr lang="en-US" sz="1800" b="1" dirty="0">
              <a:solidFill>
                <a:srgbClr val="000000"/>
              </a:solidFill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6" y="1340768"/>
            <a:ext cx="9045127" cy="5344848"/>
          </a:xfrm>
          <a:prstGeom prst="rect">
            <a:avLst/>
          </a:prstGeom>
        </p:spPr>
      </p:pic>
      <p:sp>
        <p:nvSpPr>
          <p:cNvPr id="26626" name="Title 12"/>
          <p:cNvSpPr>
            <a:spLocks noGrp="1"/>
          </p:cNvSpPr>
          <p:nvPr>
            <p:ph type="title"/>
          </p:nvPr>
        </p:nvSpPr>
        <p:spPr>
          <a:xfrm>
            <a:off x="357158" y="555526"/>
            <a:ext cx="8321550" cy="85725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World capture fisheries and aquaculture (2016)</a:t>
            </a:r>
            <a:endParaRPr lang="en-US" sz="3200" i="1" dirty="0"/>
          </a:p>
        </p:txBody>
      </p:sp>
      <p:sp>
        <p:nvSpPr>
          <p:cNvPr id="19" name="Oval 18"/>
          <p:cNvSpPr/>
          <p:nvPr/>
        </p:nvSpPr>
        <p:spPr>
          <a:xfrm>
            <a:off x="8361386" y="3734964"/>
            <a:ext cx="648072" cy="21602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349338" y="4884150"/>
            <a:ext cx="648072" cy="21602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" name="Oval 7"/>
          <p:cNvSpPr/>
          <p:nvPr/>
        </p:nvSpPr>
        <p:spPr>
          <a:xfrm>
            <a:off x="8393866" y="2609874"/>
            <a:ext cx="648072" cy="21602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331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3" y="685657"/>
            <a:ext cx="7282279" cy="5695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259632" y="144382"/>
            <a:ext cx="7308304" cy="432048"/>
          </a:xfrm>
        </p:spPr>
        <p:txBody>
          <a:bodyPr/>
          <a:lstStyle/>
          <a:p>
            <a:r>
              <a:rPr lang="en-GB" sz="2400" dirty="0">
                <a:solidFill>
                  <a:schemeClr val="tx1"/>
                </a:solidFill>
              </a:rPr>
              <a:t>Carrying Capacity – a Multidimensional Problem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2" name="Group 28"/>
          <p:cNvGrpSpPr/>
          <p:nvPr/>
        </p:nvGrpSpPr>
        <p:grpSpPr>
          <a:xfrm>
            <a:off x="1750043" y="3532540"/>
            <a:ext cx="1986881" cy="2833021"/>
            <a:chOff x="1750043" y="3532540"/>
            <a:chExt cx="1986881" cy="2833021"/>
          </a:xfrm>
        </p:grpSpPr>
        <p:sp>
          <p:nvSpPr>
            <p:cNvPr id="20" name="Rectangle 19"/>
            <p:cNvSpPr/>
            <p:nvPr/>
          </p:nvSpPr>
          <p:spPr>
            <a:xfrm>
              <a:off x="1979712" y="4653136"/>
              <a:ext cx="175721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FF"/>
                  </a:solidFill>
                  <a:latin typeface="Trebuchet MS" pitchFamily="34" charset="0"/>
                  <a:cs typeface="Arial" pitchFamily="34" charset="0"/>
                </a:rPr>
                <a:t>Production</a:t>
              </a:r>
              <a:endParaRPr lang="en-GB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4" name="Trapezoid 23"/>
            <p:cNvSpPr/>
            <p:nvPr/>
          </p:nvSpPr>
          <p:spPr bwMode="auto">
            <a:xfrm>
              <a:off x="1750043" y="3532540"/>
              <a:ext cx="229669" cy="2833021"/>
            </a:xfrm>
            <a:prstGeom prst="trapezoi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" name="Group 29"/>
          <p:cNvGrpSpPr/>
          <p:nvPr/>
        </p:nvGrpSpPr>
        <p:grpSpPr>
          <a:xfrm>
            <a:off x="5303602" y="4853394"/>
            <a:ext cx="1479210" cy="1512168"/>
            <a:chOff x="5303602" y="4853394"/>
            <a:chExt cx="1479210" cy="1512168"/>
          </a:xfrm>
        </p:grpSpPr>
        <p:sp>
          <p:nvSpPr>
            <p:cNvPr id="21" name="Rectangle 20"/>
            <p:cNvSpPr/>
            <p:nvPr/>
          </p:nvSpPr>
          <p:spPr>
            <a:xfrm>
              <a:off x="5508104" y="5661248"/>
              <a:ext cx="12747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FF"/>
                  </a:solidFill>
                  <a:latin typeface="Trebuchet MS" pitchFamily="34" charset="0"/>
                  <a:cs typeface="Arial" pitchFamily="34" charset="0"/>
                </a:rPr>
                <a:t>Ecology</a:t>
              </a:r>
              <a:endParaRPr lang="en-GB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5" name="Trapezoid 24"/>
            <p:cNvSpPr/>
            <p:nvPr/>
          </p:nvSpPr>
          <p:spPr bwMode="auto">
            <a:xfrm>
              <a:off x="5303602" y="4853394"/>
              <a:ext cx="216024" cy="1512168"/>
            </a:xfrm>
            <a:prstGeom prst="trapezoi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" name="Group 30"/>
          <p:cNvGrpSpPr/>
          <p:nvPr/>
        </p:nvGrpSpPr>
        <p:grpSpPr>
          <a:xfrm>
            <a:off x="6347490" y="2740452"/>
            <a:ext cx="1176838" cy="1903740"/>
            <a:chOff x="6347490" y="2740452"/>
            <a:chExt cx="1176838" cy="1903740"/>
          </a:xfrm>
        </p:grpSpPr>
        <p:sp>
          <p:nvSpPr>
            <p:cNvPr id="22" name="Rectangle 21"/>
            <p:cNvSpPr/>
            <p:nvPr/>
          </p:nvSpPr>
          <p:spPr>
            <a:xfrm>
              <a:off x="6347490" y="4149080"/>
              <a:ext cx="10198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FF"/>
                  </a:solidFill>
                  <a:latin typeface="Trebuchet MS" pitchFamily="34" charset="0"/>
                  <a:cs typeface="Arial" pitchFamily="34" charset="0"/>
                </a:rPr>
                <a:t>Social</a:t>
              </a:r>
              <a:endParaRPr lang="en-GB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6" name="Trapezoid 25"/>
            <p:cNvSpPr/>
            <p:nvPr/>
          </p:nvSpPr>
          <p:spPr bwMode="auto">
            <a:xfrm>
              <a:off x="7308304" y="2740452"/>
              <a:ext cx="216024" cy="1903740"/>
            </a:xfrm>
            <a:prstGeom prst="trapezoi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5" name="Group 27"/>
          <p:cNvGrpSpPr/>
          <p:nvPr/>
        </p:nvGrpSpPr>
        <p:grpSpPr>
          <a:xfrm>
            <a:off x="195278" y="2420888"/>
            <a:ext cx="8969080" cy="4392488"/>
            <a:chOff x="195278" y="2420888"/>
            <a:chExt cx="8969080" cy="4392488"/>
          </a:xfrm>
        </p:grpSpPr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95278" y="6444044"/>
              <a:ext cx="896908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408000"/>
                  </a:solidFill>
                  <a:latin typeface="Trebuchet MS" pitchFamily="34" charset="0"/>
                  <a:cs typeface="Arial" pitchFamily="34" charset="0"/>
                </a:rPr>
                <a:t>Four pillars for sustainable aquaculture. In the West, the social pillar is limiting.</a:t>
              </a:r>
              <a:endParaRPr lang="en-US" sz="1800" b="1" u="sng" dirty="0">
                <a:solidFill>
                  <a:srgbClr val="408000"/>
                </a:solidFill>
                <a:latin typeface="Trebuchet MS" pitchFamily="34" charset="0"/>
                <a:cs typeface="Arial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60905" y="3039343"/>
              <a:ext cx="189507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FF">
                      <a:lumMod val="75000"/>
                    </a:srgbClr>
                  </a:solidFill>
                  <a:latin typeface="Trebuchet MS" pitchFamily="34" charset="0"/>
                  <a:cs typeface="Arial" pitchFamily="34" charset="0"/>
                </a:rPr>
                <a:t>Governance</a:t>
              </a:r>
              <a:endParaRPr lang="en-GB" dirty="0">
                <a:solidFill>
                  <a:srgbClr val="FFFFFF">
                    <a:lumMod val="75000"/>
                  </a:srgbClr>
                </a:solidFill>
                <a:latin typeface="Arial" pitchFamily="34" charset="0"/>
              </a:endParaRPr>
            </a:p>
          </p:txBody>
        </p:sp>
        <p:sp>
          <p:nvSpPr>
            <p:cNvPr id="27" name="Trapezoid 26"/>
            <p:cNvSpPr/>
            <p:nvPr/>
          </p:nvSpPr>
          <p:spPr bwMode="auto">
            <a:xfrm>
              <a:off x="4252436" y="2420888"/>
              <a:ext cx="216024" cy="1512168"/>
            </a:xfrm>
            <a:prstGeom prst="trapezoid">
              <a:avLst/>
            </a:prstGeom>
            <a:solidFill>
              <a:srgbClr val="FF0000">
                <a:alpha val="36863"/>
              </a:srgbClr>
            </a:solidFill>
            <a:ln w="9525" cap="flat" cmpd="sng" algn="ctr">
              <a:solidFill>
                <a:srgbClr val="000000">
                  <a:alpha val="36863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2"/>
          <p:cNvSpPr>
            <a:spLocks noGrp="1"/>
          </p:cNvSpPr>
          <p:nvPr>
            <p:ph type="title"/>
          </p:nvPr>
        </p:nvSpPr>
        <p:spPr>
          <a:xfrm>
            <a:off x="611560" y="214290"/>
            <a:ext cx="7772400" cy="857250"/>
          </a:xfrm>
        </p:spPr>
        <p:txBody>
          <a:bodyPr/>
          <a:lstStyle/>
          <a:p>
            <a:pPr eaLnBrk="1" hangingPunct="1"/>
            <a:r>
              <a:rPr lang="en-US" sz="3000" dirty="0"/>
              <a:t>Different types of carrying capacity</a:t>
            </a:r>
            <a:br>
              <a:rPr lang="en-US" sz="3000" dirty="0"/>
            </a:br>
            <a:r>
              <a:rPr lang="en-US" sz="3000" dirty="0"/>
              <a:t>for aquaculture</a:t>
            </a:r>
            <a:endParaRPr lang="en-US" sz="3000" u="sng" dirty="0"/>
          </a:p>
        </p:txBody>
      </p:sp>
      <p:sp>
        <p:nvSpPr>
          <p:cNvPr id="2" name="AutoShape 3"/>
          <p:cNvSpPr>
            <a:spLocks noChangeAspect="1" noChangeArrowheads="1" noTextEdit="1"/>
          </p:cNvSpPr>
          <p:nvPr/>
        </p:nvSpPr>
        <p:spPr bwMode="auto">
          <a:xfrm>
            <a:off x="4860032" y="1700808"/>
            <a:ext cx="2971802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7" name="AutoShape 13"/>
          <p:cNvSpPr>
            <a:spLocks noChangeAspect="1" noChangeArrowheads="1" noTextEdit="1"/>
          </p:cNvSpPr>
          <p:nvPr/>
        </p:nvSpPr>
        <p:spPr bwMode="auto">
          <a:xfrm>
            <a:off x="971352" y="1701230"/>
            <a:ext cx="2776537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14422"/>
            <a:ext cx="8429684" cy="500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571472" y="6417254"/>
            <a:ext cx="80978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408000"/>
                </a:solidFill>
                <a:latin typeface="Trebuchet MS" pitchFamily="34" charset="0"/>
                <a:cs typeface="Arial" pitchFamily="34" charset="0"/>
              </a:rPr>
              <a:t>Different parts of the world see carrying capacity in very different ways.</a:t>
            </a:r>
            <a:endParaRPr lang="en-US" sz="1800" b="1" u="sng" dirty="0">
              <a:solidFill>
                <a:srgbClr val="408000"/>
              </a:solidFill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itchFamily="2" charset="-122"/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5368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2">
            <a:extLst>
              <a:ext uri="{FF2B5EF4-FFF2-40B4-BE49-F238E27FC236}">
                <a16:creationId xmlns:a16="http://schemas.microsoft.com/office/drawing/2014/main" id="{163F3430-7684-4B8F-8314-680DE4701F1E}"/>
              </a:ext>
            </a:extLst>
          </p:cNvPr>
          <p:cNvSpPr txBox="1">
            <a:spLocks/>
          </p:cNvSpPr>
          <p:nvPr/>
        </p:nvSpPr>
        <p:spPr bwMode="auto">
          <a:xfrm>
            <a:off x="685800" y="843558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IE" sz="3200" kern="0" dirty="0" smtClean="0"/>
              <a:t>In China, social licence for aquaculture is very different from Europe</a:t>
            </a:r>
            <a:endParaRPr lang="en-IE" sz="3200" u="sng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2"/>
          <p:cNvSpPr>
            <a:spLocks noGrp="1"/>
          </p:cNvSpPr>
          <p:nvPr>
            <p:ph type="title"/>
          </p:nvPr>
        </p:nvSpPr>
        <p:spPr>
          <a:xfrm>
            <a:off x="323528" y="609688"/>
            <a:ext cx="8249542" cy="857250"/>
          </a:xfrm>
        </p:spPr>
        <p:txBody>
          <a:bodyPr/>
          <a:lstStyle/>
          <a:p>
            <a:pPr eaLnBrk="1" hangingPunct="1"/>
            <a:r>
              <a:rPr lang="en-US" sz="3200" dirty="0"/>
              <a:t>Ecosystem Approach to Aquaculture - FAO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214189" y="1656902"/>
            <a:ext cx="8144025" cy="376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95300" indent="-495300" algn="just" eaLnBrk="0" hangingPunct="0">
              <a:spcBef>
                <a:spcPts val="900"/>
              </a:spcBef>
              <a:buFont typeface="Arial" pitchFamily="34" charset="0"/>
              <a:buChar char="•"/>
              <a:defRPr/>
            </a:pPr>
            <a:endParaRPr lang="en-GB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495300" indent="-495300" algn="just" eaLnBrk="0" hangingPunct="0">
              <a:spcBef>
                <a:spcPts val="9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Aquaculture should be developed in the context of ecosystem functions and services (including biodiversity) with no degradation of these beyond their </a:t>
            </a:r>
            <a:r>
              <a:rPr lang="en-US" dirty="0">
                <a:solidFill>
                  <a:srgbClr val="000000"/>
                </a:solidFill>
                <a:latin typeface="Arial"/>
                <a:hlinkClick r:id="" action="ppaction://hlinkshowjump?jump=lastslide"/>
              </a:rPr>
              <a:t>resilience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;</a:t>
            </a:r>
          </a:p>
          <a:p>
            <a:pPr marL="495300" indent="-495300" algn="just" eaLnBrk="0" hangingPunct="0">
              <a:spcBef>
                <a:spcPts val="9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Aquaculture should improve human-well being and equity for all relevant stakeholders;</a:t>
            </a:r>
          </a:p>
          <a:p>
            <a:pPr marL="495300" indent="-495300" algn="just" eaLnBrk="0" hangingPunct="0">
              <a:spcBef>
                <a:spcPts val="9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Aquaculture should be developed in the context of other sectors, policies and goals.</a:t>
            </a:r>
          </a:p>
        </p:txBody>
      </p:sp>
      <p:sp>
        <p:nvSpPr>
          <p:cNvPr id="25606" name="Rectangle 18"/>
          <p:cNvSpPr>
            <a:spLocks noChangeArrowheads="1"/>
          </p:cNvSpPr>
          <p:nvPr/>
        </p:nvSpPr>
        <p:spPr bwMode="auto">
          <a:xfrm>
            <a:off x="212601" y="1428736"/>
            <a:ext cx="27462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Three principles</a:t>
            </a:r>
            <a:endParaRPr lang="en-US" sz="2800" u="sng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3292" y="5643578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GB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Soto, 2010</a:t>
            </a:r>
            <a:endParaRPr lang="en-US" sz="18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2976" y="6286520"/>
            <a:ext cx="8001056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30000"/>
              </a:lnSpc>
            </a:pPr>
            <a:r>
              <a:rPr lang="en-US" sz="2000" b="1" dirty="0">
                <a:solidFill>
                  <a:srgbClr val="408000"/>
                </a:solidFill>
                <a:latin typeface="Trebuchet MS" pitchFamily="34" charset="0"/>
                <a:cs typeface="Arial" pitchFamily="34" charset="0"/>
              </a:rPr>
              <a:t>EAA: ecosystem balance, social equity, multiple uses</a:t>
            </a:r>
            <a:endParaRPr lang="en-GB" sz="2000" b="1" dirty="0">
              <a:solidFill>
                <a:srgbClr val="408000"/>
              </a:solidFill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2"/>
          <p:cNvSpPr>
            <a:spLocks noGrp="1"/>
          </p:cNvSpPr>
          <p:nvPr>
            <p:ph type="title"/>
          </p:nvPr>
        </p:nvSpPr>
        <p:spPr>
          <a:xfrm>
            <a:off x="642938" y="332656"/>
            <a:ext cx="7772400" cy="857250"/>
          </a:xfrm>
        </p:spPr>
        <p:txBody>
          <a:bodyPr/>
          <a:lstStyle/>
          <a:p>
            <a:pPr lvl="0">
              <a:defRPr/>
            </a:pPr>
            <a:r>
              <a:rPr lang="en-GB" sz="3200" kern="12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Aquaculture in a Global Context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285720" y="1811338"/>
            <a:ext cx="867889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endParaRPr lang="en-GB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/>
              </a:rPr>
              <a:t>Production models for the future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Planning approaches for data-poor nations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/>
              </a:rPr>
              <a:t>A blueprint for participative development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/>
              </a:rPr>
              <a:t>Synthesis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82" name="Rectangle 18"/>
          <p:cNvSpPr>
            <a:spLocks noChangeArrowheads="1"/>
          </p:cNvSpPr>
          <p:nvPr/>
        </p:nvSpPr>
        <p:spPr bwMode="auto">
          <a:xfrm>
            <a:off x="251520" y="1791288"/>
            <a:ext cx="1963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en-GB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u="sng" dirty="0">
                <a:solidFill>
                  <a:srgbClr val="000000"/>
                </a:solidFill>
                <a:latin typeface="Arial"/>
                <a:cs typeface="Arial" charset="0"/>
              </a:rPr>
              <a:t>Synthesis</a:t>
            </a:r>
            <a:endParaRPr lang="en-GB" u="sng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036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nb-NO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92138"/>
            <a:ext cx="9175750" cy="626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itle 1"/>
          <p:cNvSpPr>
            <a:spLocks noGrp="1"/>
          </p:cNvSpPr>
          <p:nvPr>
            <p:ph type="title"/>
          </p:nvPr>
        </p:nvSpPr>
        <p:spPr>
          <a:xfrm>
            <a:off x="1556291" y="504826"/>
            <a:ext cx="7272039" cy="1563687"/>
          </a:xfrm>
        </p:spPr>
        <p:txBody>
          <a:bodyPr/>
          <a:lstStyle/>
          <a:p>
            <a:r>
              <a:rPr lang="nb-NO" altLang="nb-NO" dirty="0"/>
              <a:t>Offshore production platform idea 2015 – launched in 2017-2018</a:t>
            </a:r>
            <a:r>
              <a:rPr lang="en-US" altLang="nb-NO" dirty="0"/>
              <a:t/>
            </a:r>
            <a:br>
              <a:rPr lang="en-US" altLang="nb-NO" dirty="0"/>
            </a:br>
            <a:endParaRPr lang="en-US" altLang="nb-N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389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840246" cy="1210146"/>
          </a:xfrm>
        </p:spPr>
        <p:txBody>
          <a:bodyPr/>
          <a:lstStyle/>
          <a:p>
            <a:r>
              <a:rPr lang="nb-NO" altLang="nb-NO" dirty="0">
                <a:solidFill>
                  <a:schemeClr val="tx1"/>
                </a:solidFill>
              </a:rPr>
              <a:t>Nordlaks : An Ocean ship/cage solution to be tested</a:t>
            </a:r>
            <a:endParaRPr lang="en-US" altLang="nb-NO" dirty="0">
              <a:solidFill>
                <a:schemeClr val="tx1"/>
              </a:solidFill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nb-NO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1557338"/>
            <a:ext cx="9185275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742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0"/>
          <p:cNvGrpSpPr/>
          <p:nvPr/>
        </p:nvGrpSpPr>
        <p:grpSpPr>
          <a:xfrm>
            <a:off x="2449543" y="117498"/>
            <a:ext cx="6480175" cy="6526212"/>
            <a:chOff x="863600" y="71438"/>
            <a:chExt cx="6480175" cy="6526212"/>
          </a:xfrm>
        </p:grpSpPr>
        <p:sp>
          <p:nvSpPr>
            <p:cNvPr id="112" name="128 Rectángulo"/>
            <p:cNvSpPr/>
            <p:nvPr/>
          </p:nvSpPr>
          <p:spPr>
            <a:xfrm>
              <a:off x="863600" y="1773238"/>
              <a:ext cx="6480175" cy="35274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0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13" name="136 Rectángulo"/>
            <p:cNvSpPr/>
            <p:nvPr/>
          </p:nvSpPr>
          <p:spPr>
            <a:xfrm>
              <a:off x="863600" y="5276850"/>
              <a:ext cx="6480175" cy="1320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00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14" name="127 Rectángulo"/>
            <p:cNvSpPr/>
            <p:nvPr/>
          </p:nvSpPr>
          <p:spPr>
            <a:xfrm>
              <a:off x="863600" y="71438"/>
              <a:ext cx="6480175" cy="172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0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15" name="AutoShape 2"/>
            <p:cNvSpPr>
              <a:spLocks noChangeArrowheads="1"/>
            </p:cNvSpPr>
            <p:nvPr/>
          </p:nvSpPr>
          <p:spPr bwMode="auto">
            <a:xfrm>
              <a:off x="917575" y="211138"/>
              <a:ext cx="1908175" cy="431800"/>
            </a:xfrm>
            <a:prstGeom prst="flowChartInputOutpu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0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6" name="Text Box 3"/>
            <p:cNvSpPr txBox="1">
              <a:spLocks noChangeArrowheads="1"/>
            </p:cNvSpPr>
            <p:nvPr/>
          </p:nvSpPr>
          <p:spPr bwMode="auto">
            <a:xfrm>
              <a:off x="1258888" y="292100"/>
              <a:ext cx="1152525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Legal constraints</a:t>
              </a:r>
            </a:p>
          </p:txBody>
        </p:sp>
        <p:sp>
          <p:nvSpPr>
            <p:cNvPr id="117" name="AutoShape 4"/>
            <p:cNvSpPr>
              <a:spLocks noChangeArrowheads="1"/>
            </p:cNvSpPr>
            <p:nvPr/>
          </p:nvSpPr>
          <p:spPr bwMode="auto">
            <a:xfrm>
              <a:off x="917575" y="1211263"/>
              <a:ext cx="1908175" cy="431800"/>
            </a:xfrm>
            <a:prstGeom prst="flowChartInputOutpu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0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8" name="Text Box 5"/>
            <p:cNvSpPr txBox="1">
              <a:spLocks noChangeArrowheads="1"/>
            </p:cNvSpPr>
            <p:nvPr/>
          </p:nvSpPr>
          <p:spPr bwMode="auto">
            <a:xfrm>
              <a:off x="1331913" y="1309688"/>
              <a:ext cx="1152525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Use conflicts</a:t>
              </a:r>
            </a:p>
          </p:txBody>
        </p:sp>
        <p:cxnSp>
          <p:nvCxnSpPr>
            <p:cNvPr id="119" name="AutoShape 6"/>
            <p:cNvCxnSpPr>
              <a:cxnSpLocks noChangeShapeType="1"/>
            </p:cNvCxnSpPr>
            <p:nvPr/>
          </p:nvCxnSpPr>
          <p:spPr bwMode="auto">
            <a:xfrm>
              <a:off x="2627313" y="434975"/>
              <a:ext cx="227012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20" name="AutoShape 7"/>
            <p:cNvCxnSpPr>
              <a:cxnSpLocks noChangeShapeType="1"/>
            </p:cNvCxnSpPr>
            <p:nvPr/>
          </p:nvCxnSpPr>
          <p:spPr bwMode="auto">
            <a:xfrm>
              <a:off x="2627313" y="1436688"/>
              <a:ext cx="230187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21" name="AutoShape 9"/>
            <p:cNvCxnSpPr>
              <a:cxnSpLocks noChangeShapeType="1"/>
            </p:cNvCxnSpPr>
            <p:nvPr/>
          </p:nvCxnSpPr>
          <p:spPr bwMode="auto">
            <a:xfrm>
              <a:off x="2857500" y="785813"/>
              <a:ext cx="49688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22" name="Text Box 3"/>
            <p:cNvSpPr txBox="1">
              <a:spLocks noChangeArrowheads="1"/>
            </p:cNvSpPr>
            <p:nvPr/>
          </p:nvSpPr>
          <p:spPr bwMode="auto">
            <a:xfrm>
              <a:off x="3357563" y="577850"/>
              <a:ext cx="1260475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Generation of constraint maps</a:t>
              </a:r>
            </a:p>
          </p:txBody>
        </p:sp>
        <p:sp>
          <p:nvSpPr>
            <p:cNvPr id="123" name="Text Box 3"/>
            <p:cNvSpPr txBox="1">
              <a:spLocks noChangeArrowheads="1"/>
            </p:cNvSpPr>
            <p:nvPr/>
          </p:nvSpPr>
          <p:spPr bwMode="auto">
            <a:xfrm>
              <a:off x="5500688" y="176213"/>
              <a:ext cx="1785937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Geographic area selection</a:t>
              </a:r>
            </a:p>
          </p:txBody>
        </p:sp>
        <p:cxnSp>
          <p:nvCxnSpPr>
            <p:cNvPr id="124" name="22 Conector recto"/>
            <p:cNvCxnSpPr/>
            <p:nvPr/>
          </p:nvCxnSpPr>
          <p:spPr>
            <a:xfrm rot="5400000">
              <a:off x="2351881" y="932657"/>
              <a:ext cx="10080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23 Proceso"/>
            <p:cNvSpPr/>
            <p:nvPr/>
          </p:nvSpPr>
          <p:spPr>
            <a:xfrm>
              <a:off x="5553075" y="642938"/>
              <a:ext cx="1619250" cy="323850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26" name="Text Box 3"/>
            <p:cNvSpPr txBox="1">
              <a:spLocks noChangeArrowheads="1"/>
            </p:cNvSpPr>
            <p:nvPr/>
          </p:nvSpPr>
          <p:spPr bwMode="auto">
            <a:xfrm>
              <a:off x="5500688" y="642938"/>
              <a:ext cx="1785937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Base map generation</a:t>
              </a:r>
            </a:p>
          </p:txBody>
        </p:sp>
        <p:cxnSp>
          <p:nvCxnSpPr>
            <p:cNvPr id="127" name="AutoShape 9"/>
            <p:cNvCxnSpPr>
              <a:cxnSpLocks noChangeShapeType="1"/>
            </p:cNvCxnSpPr>
            <p:nvPr/>
          </p:nvCxnSpPr>
          <p:spPr bwMode="auto">
            <a:xfrm flipH="1">
              <a:off x="4978400" y="785813"/>
              <a:ext cx="57626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28" name="AutoShape 9"/>
            <p:cNvCxnSpPr>
              <a:cxnSpLocks noChangeShapeType="1"/>
            </p:cNvCxnSpPr>
            <p:nvPr/>
          </p:nvCxnSpPr>
          <p:spPr bwMode="auto">
            <a:xfrm rot="16200000" flipH="1">
              <a:off x="6268244" y="553244"/>
              <a:ext cx="17938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29" name="27 Conector recto"/>
            <p:cNvCxnSpPr/>
            <p:nvPr/>
          </p:nvCxnSpPr>
          <p:spPr>
            <a:xfrm rot="5400000">
              <a:off x="4089400" y="1017588"/>
              <a:ext cx="1079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28 Decisión"/>
            <p:cNvSpPr/>
            <p:nvPr/>
          </p:nvSpPr>
          <p:spPr>
            <a:xfrm>
              <a:off x="3640138" y="1071563"/>
              <a:ext cx="1008062" cy="500062"/>
            </a:xfrm>
            <a:prstGeom prst="flowChartDecision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31" name="Text Box 3"/>
            <p:cNvSpPr txBox="1">
              <a:spLocks noChangeArrowheads="1"/>
            </p:cNvSpPr>
            <p:nvPr/>
          </p:nvSpPr>
          <p:spPr bwMode="auto">
            <a:xfrm>
              <a:off x="3819525" y="1111250"/>
              <a:ext cx="642938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Suitable </a:t>
              </a:r>
            </a:p>
            <a:p>
              <a:pPr algn="ctr" eaLnBrk="0" hangingPunct="0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areas</a:t>
              </a:r>
            </a:p>
          </p:txBody>
        </p:sp>
        <p:cxnSp>
          <p:nvCxnSpPr>
            <p:cNvPr id="132" name="AutoShape 7"/>
            <p:cNvCxnSpPr>
              <a:cxnSpLocks noChangeShapeType="1"/>
            </p:cNvCxnSpPr>
            <p:nvPr/>
          </p:nvCxnSpPr>
          <p:spPr bwMode="auto">
            <a:xfrm>
              <a:off x="4641850" y="1320800"/>
              <a:ext cx="39528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33" name="Text Box 3"/>
            <p:cNvSpPr txBox="1">
              <a:spLocks noChangeArrowheads="1"/>
            </p:cNvSpPr>
            <p:nvPr/>
          </p:nvSpPr>
          <p:spPr bwMode="auto">
            <a:xfrm>
              <a:off x="4067175" y="1570038"/>
              <a:ext cx="490538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Yes</a:t>
              </a:r>
            </a:p>
          </p:txBody>
        </p:sp>
        <p:sp>
          <p:nvSpPr>
            <p:cNvPr id="134" name="Text Box 3"/>
            <p:cNvSpPr txBox="1">
              <a:spLocks noChangeArrowheads="1"/>
            </p:cNvSpPr>
            <p:nvPr/>
          </p:nvSpPr>
          <p:spPr bwMode="auto">
            <a:xfrm>
              <a:off x="4572000" y="1098550"/>
              <a:ext cx="490538" cy="287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No</a:t>
              </a:r>
            </a:p>
          </p:txBody>
        </p:sp>
        <p:sp>
          <p:nvSpPr>
            <p:cNvPr id="135" name="AutoShape 2"/>
            <p:cNvSpPr>
              <a:spLocks noChangeArrowheads="1"/>
            </p:cNvSpPr>
            <p:nvPr/>
          </p:nvSpPr>
          <p:spPr bwMode="auto">
            <a:xfrm>
              <a:off x="917575" y="1933575"/>
              <a:ext cx="1908175" cy="431800"/>
            </a:xfrm>
            <a:prstGeom prst="flowChartInputOutpu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0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6" name="Text Box 3"/>
            <p:cNvSpPr txBox="1">
              <a:spLocks noChangeArrowheads="1"/>
            </p:cNvSpPr>
            <p:nvPr/>
          </p:nvSpPr>
          <p:spPr bwMode="auto">
            <a:xfrm>
              <a:off x="1307258" y="1954932"/>
              <a:ext cx="1080120" cy="43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Physical suitability</a:t>
              </a:r>
            </a:p>
          </p:txBody>
        </p:sp>
        <p:sp>
          <p:nvSpPr>
            <p:cNvPr id="137" name="AutoShape 4"/>
            <p:cNvSpPr>
              <a:spLocks noChangeArrowheads="1"/>
            </p:cNvSpPr>
            <p:nvPr/>
          </p:nvSpPr>
          <p:spPr bwMode="auto">
            <a:xfrm>
              <a:off x="917575" y="2781300"/>
              <a:ext cx="1908175" cy="431800"/>
            </a:xfrm>
            <a:prstGeom prst="flowChartInputOutpu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0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cxnSp>
          <p:nvCxnSpPr>
            <p:cNvPr id="138" name="AutoShape 6"/>
            <p:cNvCxnSpPr>
              <a:cxnSpLocks noChangeShapeType="1"/>
            </p:cNvCxnSpPr>
            <p:nvPr/>
          </p:nvCxnSpPr>
          <p:spPr bwMode="auto">
            <a:xfrm>
              <a:off x="2632075" y="2157413"/>
              <a:ext cx="2159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9" name="AutoShape 7"/>
            <p:cNvCxnSpPr>
              <a:cxnSpLocks noChangeShapeType="1"/>
            </p:cNvCxnSpPr>
            <p:nvPr/>
          </p:nvCxnSpPr>
          <p:spPr bwMode="auto">
            <a:xfrm>
              <a:off x="2632075" y="3006725"/>
              <a:ext cx="2159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40" name="42 Conector recto"/>
            <p:cNvCxnSpPr/>
            <p:nvPr/>
          </p:nvCxnSpPr>
          <p:spPr>
            <a:xfrm rot="5400000">
              <a:off x="1947069" y="3059907"/>
              <a:ext cx="17986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AutoShape 2"/>
            <p:cNvSpPr>
              <a:spLocks noChangeArrowheads="1"/>
            </p:cNvSpPr>
            <p:nvPr/>
          </p:nvSpPr>
          <p:spPr bwMode="auto">
            <a:xfrm>
              <a:off x="917575" y="3641725"/>
              <a:ext cx="1908175" cy="431800"/>
            </a:xfrm>
            <a:prstGeom prst="flowChartInputOutpu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0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2" name="AutoShape 4"/>
            <p:cNvSpPr>
              <a:spLocks noChangeArrowheads="1"/>
            </p:cNvSpPr>
            <p:nvPr/>
          </p:nvSpPr>
          <p:spPr bwMode="auto">
            <a:xfrm>
              <a:off x="917575" y="4489450"/>
              <a:ext cx="1908175" cy="431800"/>
            </a:xfrm>
            <a:prstGeom prst="flowChartInputOutpu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0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cxnSp>
          <p:nvCxnSpPr>
            <p:cNvPr id="143" name="AutoShape 6"/>
            <p:cNvCxnSpPr>
              <a:cxnSpLocks noChangeShapeType="1"/>
            </p:cNvCxnSpPr>
            <p:nvPr/>
          </p:nvCxnSpPr>
          <p:spPr bwMode="auto">
            <a:xfrm>
              <a:off x="2632075" y="3865563"/>
              <a:ext cx="2159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44" name="AutoShape 7"/>
            <p:cNvCxnSpPr>
              <a:cxnSpLocks noChangeShapeType="1"/>
            </p:cNvCxnSpPr>
            <p:nvPr/>
          </p:nvCxnSpPr>
          <p:spPr bwMode="auto">
            <a:xfrm>
              <a:off x="2632075" y="4714875"/>
              <a:ext cx="2159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45" name="49 Conector recto"/>
            <p:cNvCxnSpPr/>
            <p:nvPr/>
          </p:nvCxnSpPr>
          <p:spPr>
            <a:xfrm rot="5400000">
              <a:off x="2424113" y="4291013"/>
              <a:ext cx="8445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 Box 3"/>
            <p:cNvSpPr txBox="1">
              <a:spLocks noChangeArrowheads="1"/>
            </p:cNvSpPr>
            <p:nvPr/>
          </p:nvSpPr>
          <p:spPr bwMode="auto">
            <a:xfrm>
              <a:off x="1331913" y="2781300"/>
              <a:ext cx="1223962" cy="43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Growth and survival</a:t>
              </a:r>
            </a:p>
          </p:txBody>
        </p:sp>
        <p:sp>
          <p:nvSpPr>
            <p:cNvPr id="147" name="Text Box 3"/>
            <p:cNvSpPr txBox="1">
              <a:spLocks noChangeArrowheads="1"/>
            </p:cNvSpPr>
            <p:nvPr/>
          </p:nvSpPr>
          <p:spPr bwMode="auto">
            <a:xfrm>
              <a:off x="1360488" y="3676650"/>
              <a:ext cx="935831" cy="43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Product quality</a:t>
              </a:r>
            </a:p>
          </p:txBody>
        </p:sp>
        <p:sp>
          <p:nvSpPr>
            <p:cNvPr id="148" name="Text Box 3"/>
            <p:cNvSpPr txBox="1">
              <a:spLocks noChangeArrowheads="1"/>
            </p:cNvSpPr>
            <p:nvPr/>
          </p:nvSpPr>
          <p:spPr bwMode="auto">
            <a:xfrm>
              <a:off x="1101725" y="4508500"/>
              <a:ext cx="1679575" cy="433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Environmental </a:t>
              </a:r>
            </a:p>
            <a:p>
              <a:pPr algn="ctr" eaLnBrk="0" hangingPunct="0"/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sustainability</a:t>
              </a:r>
            </a:p>
          </p:txBody>
        </p:sp>
        <p:sp>
          <p:nvSpPr>
            <p:cNvPr id="149" name="53 Proceso"/>
            <p:cNvSpPr/>
            <p:nvPr/>
          </p:nvSpPr>
          <p:spPr>
            <a:xfrm>
              <a:off x="3525838" y="2262188"/>
              <a:ext cx="1260475" cy="323850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50" name="Text Box 3"/>
            <p:cNvSpPr txBox="1">
              <a:spLocks noChangeArrowheads="1"/>
            </p:cNvSpPr>
            <p:nvPr/>
          </p:nvSpPr>
          <p:spPr bwMode="auto">
            <a:xfrm>
              <a:off x="3525838" y="2300288"/>
              <a:ext cx="1260475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Data sources</a:t>
              </a:r>
            </a:p>
          </p:txBody>
        </p:sp>
        <p:sp>
          <p:nvSpPr>
            <p:cNvPr id="151" name="Text Box 3"/>
            <p:cNvSpPr txBox="1">
              <a:spLocks noChangeArrowheads="1"/>
            </p:cNvSpPr>
            <p:nvPr/>
          </p:nvSpPr>
          <p:spPr bwMode="auto">
            <a:xfrm>
              <a:off x="5572125" y="2301875"/>
              <a:ext cx="142875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Multi-layer factor generation</a:t>
              </a:r>
            </a:p>
          </p:txBody>
        </p:sp>
        <p:cxnSp>
          <p:nvCxnSpPr>
            <p:cNvPr id="152" name="AutoShape 9"/>
            <p:cNvCxnSpPr>
              <a:cxnSpLocks noChangeShapeType="1"/>
            </p:cNvCxnSpPr>
            <p:nvPr/>
          </p:nvCxnSpPr>
          <p:spPr bwMode="auto">
            <a:xfrm rot="16200000" flipH="1">
              <a:off x="5754688" y="1585913"/>
              <a:ext cx="12065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53" name="62 Proceso"/>
            <p:cNvSpPr/>
            <p:nvPr/>
          </p:nvSpPr>
          <p:spPr>
            <a:xfrm>
              <a:off x="3095625" y="2784475"/>
              <a:ext cx="976313" cy="431800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54" name="Text Box 3"/>
            <p:cNvSpPr txBox="1">
              <a:spLocks noChangeArrowheads="1"/>
            </p:cNvSpPr>
            <p:nvPr/>
          </p:nvSpPr>
          <p:spPr bwMode="auto">
            <a:xfrm>
              <a:off x="3076575" y="2781300"/>
              <a:ext cx="1008063" cy="43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Water quality criteria</a:t>
              </a:r>
            </a:p>
          </p:txBody>
        </p:sp>
        <p:sp>
          <p:nvSpPr>
            <p:cNvPr id="155" name="64 Proceso"/>
            <p:cNvSpPr/>
            <p:nvPr/>
          </p:nvSpPr>
          <p:spPr>
            <a:xfrm>
              <a:off x="3095625" y="3284538"/>
              <a:ext cx="976313" cy="431800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56" name="Text Box 3"/>
            <p:cNvSpPr txBox="1">
              <a:spLocks noChangeArrowheads="1"/>
            </p:cNvSpPr>
            <p:nvPr/>
          </p:nvSpPr>
          <p:spPr bwMode="auto">
            <a:xfrm>
              <a:off x="3095625" y="3281363"/>
              <a:ext cx="976313" cy="43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Sediment quality criteria</a:t>
              </a:r>
            </a:p>
          </p:txBody>
        </p:sp>
        <p:cxnSp>
          <p:nvCxnSpPr>
            <p:cNvPr id="157" name="AutoShape 6"/>
            <p:cNvCxnSpPr>
              <a:cxnSpLocks noChangeShapeType="1"/>
            </p:cNvCxnSpPr>
            <p:nvPr/>
          </p:nvCxnSpPr>
          <p:spPr bwMode="auto">
            <a:xfrm>
              <a:off x="4073525" y="2981325"/>
              <a:ext cx="15081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58" name="70 Conector recto"/>
            <p:cNvCxnSpPr/>
            <p:nvPr/>
          </p:nvCxnSpPr>
          <p:spPr>
            <a:xfrm rot="5400000">
              <a:off x="3709988" y="3492500"/>
              <a:ext cx="10223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AutoShape 9"/>
            <p:cNvCxnSpPr>
              <a:cxnSpLocks noChangeShapeType="1"/>
            </p:cNvCxnSpPr>
            <p:nvPr/>
          </p:nvCxnSpPr>
          <p:spPr bwMode="auto">
            <a:xfrm>
              <a:off x="4067175" y="3492500"/>
              <a:ext cx="39687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60" name="AutoShape 9"/>
            <p:cNvCxnSpPr>
              <a:cxnSpLocks noChangeShapeType="1"/>
            </p:cNvCxnSpPr>
            <p:nvPr/>
          </p:nvCxnSpPr>
          <p:spPr bwMode="auto">
            <a:xfrm>
              <a:off x="4786313" y="2443163"/>
              <a:ext cx="80645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61" name="73 Multidocumento"/>
            <p:cNvSpPr/>
            <p:nvPr/>
          </p:nvSpPr>
          <p:spPr>
            <a:xfrm>
              <a:off x="3357563" y="500063"/>
              <a:ext cx="1619250" cy="503237"/>
            </a:xfrm>
            <a:prstGeom prst="flowChartMultidocumen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62" name="74 Multidocumento"/>
            <p:cNvSpPr/>
            <p:nvPr/>
          </p:nvSpPr>
          <p:spPr>
            <a:xfrm>
              <a:off x="5595938" y="2195513"/>
              <a:ext cx="1582737" cy="504825"/>
            </a:xfrm>
            <a:prstGeom prst="flowChartMultidocumen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srgbClr val="FFFFFF"/>
                </a:solidFill>
                <a:cs typeface="Arial" pitchFamily="34" charset="0"/>
              </a:endParaRPr>
            </a:p>
          </p:txBody>
        </p:sp>
        <p:cxnSp>
          <p:nvCxnSpPr>
            <p:cNvPr id="163" name="AutoShape 9"/>
            <p:cNvCxnSpPr>
              <a:cxnSpLocks noChangeShapeType="1"/>
            </p:cNvCxnSpPr>
            <p:nvPr/>
          </p:nvCxnSpPr>
          <p:spPr bwMode="auto">
            <a:xfrm>
              <a:off x="2857500" y="2443163"/>
              <a:ext cx="66198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64" name="76 Proceso"/>
            <p:cNvSpPr/>
            <p:nvPr/>
          </p:nvSpPr>
          <p:spPr>
            <a:xfrm>
              <a:off x="4457700" y="3206750"/>
              <a:ext cx="757238" cy="576263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65" name="Text Box 3"/>
            <p:cNvSpPr txBox="1">
              <a:spLocks noChangeArrowheads="1"/>
            </p:cNvSpPr>
            <p:nvPr/>
          </p:nvSpPr>
          <p:spPr bwMode="auto">
            <a:xfrm>
              <a:off x="4429125" y="3206750"/>
              <a:ext cx="828675" cy="57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Factor suitability ranges</a:t>
              </a:r>
            </a:p>
          </p:txBody>
        </p:sp>
        <p:cxnSp>
          <p:nvCxnSpPr>
            <p:cNvPr id="166" name="AutoShape 9"/>
            <p:cNvCxnSpPr>
              <a:cxnSpLocks noChangeShapeType="1"/>
            </p:cNvCxnSpPr>
            <p:nvPr/>
          </p:nvCxnSpPr>
          <p:spPr bwMode="auto">
            <a:xfrm rot="16200000" flipH="1">
              <a:off x="6087269" y="2924969"/>
              <a:ext cx="54133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67" name="80 Proceso"/>
            <p:cNvSpPr/>
            <p:nvPr/>
          </p:nvSpPr>
          <p:spPr>
            <a:xfrm>
              <a:off x="5881688" y="3924300"/>
              <a:ext cx="976312" cy="431800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68" name="Text Box 3"/>
            <p:cNvSpPr txBox="1">
              <a:spLocks noChangeArrowheads="1"/>
            </p:cNvSpPr>
            <p:nvPr/>
          </p:nvSpPr>
          <p:spPr bwMode="auto">
            <a:xfrm>
              <a:off x="5857875" y="3924300"/>
              <a:ext cx="1000125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Multi-criteria evaluation</a:t>
              </a:r>
            </a:p>
          </p:txBody>
        </p:sp>
        <p:cxnSp>
          <p:nvCxnSpPr>
            <p:cNvPr id="169" name="AutoShape 9"/>
            <p:cNvCxnSpPr>
              <a:cxnSpLocks noChangeShapeType="1"/>
            </p:cNvCxnSpPr>
            <p:nvPr/>
          </p:nvCxnSpPr>
          <p:spPr bwMode="auto">
            <a:xfrm>
              <a:off x="5214938" y="3492500"/>
              <a:ext cx="37782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70" name="83 Conector recto"/>
            <p:cNvCxnSpPr/>
            <p:nvPr/>
          </p:nvCxnSpPr>
          <p:spPr>
            <a:xfrm rot="5400000">
              <a:off x="4864894" y="2131219"/>
              <a:ext cx="4143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87 Conector recto"/>
            <p:cNvCxnSpPr/>
            <p:nvPr/>
          </p:nvCxnSpPr>
          <p:spPr>
            <a:xfrm rot="5400000">
              <a:off x="4884738" y="2736850"/>
              <a:ext cx="3746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94 Arco"/>
            <p:cNvSpPr/>
            <p:nvPr/>
          </p:nvSpPr>
          <p:spPr>
            <a:xfrm>
              <a:off x="4997450" y="2336800"/>
              <a:ext cx="142875" cy="214313"/>
            </a:xfrm>
            <a:prstGeom prst="arc">
              <a:avLst>
                <a:gd name="adj1" fmla="val 16200000"/>
                <a:gd name="adj2" fmla="val 5318482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000">
                <a:solidFill>
                  <a:srgbClr val="000000"/>
                </a:solidFill>
                <a:cs typeface="Arial" pitchFamily="34" charset="0"/>
              </a:endParaRPr>
            </a:p>
          </p:txBody>
        </p:sp>
        <p:cxnSp>
          <p:nvCxnSpPr>
            <p:cNvPr id="173" name="AutoShape 7"/>
            <p:cNvCxnSpPr>
              <a:cxnSpLocks noChangeShapeType="1"/>
            </p:cNvCxnSpPr>
            <p:nvPr/>
          </p:nvCxnSpPr>
          <p:spPr bwMode="auto">
            <a:xfrm>
              <a:off x="5072063" y="2924175"/>
              <a:ext cx="280987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74" name="AutoShape 9"/>
            <p:cNvCxnSpPr>
              <a:cxnSpLocks noChangeShapeType="1"/>
            </p:cNvCxnSpPr>
            <p:nvPr/>
          </p:nvCxnSpPr>
          <p:spPr bwMode="auto">
            <a:xfrm rot="16200000" flipH="1">
              <a:off x="6231732" y="3798094"/>
              <a:ext cx="252412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75" name="109 Conector recto"/>
            <p:cNvCxnSpPr/>
            <p:nvPr/>
          </p:nvCxnSpPr>
          <p:spPr>
            <a:xfrm rot="5400000">
              <a:off x="6285706" y="4428332"/>
              <a:ext cx="1444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110 Decisión"/>
            <p:cNvSpPr/>
            <p:nvPr/>
          </p:nvSpPr>
          <p:spPr>
            <a:xfrm>
              <a:off x="5854700" y="4498975"/>
              <a:ext cx="1008063" cy="500063"/>
            </a:xfrm>
            <a:prstGeom prst="flowChartDecision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77" name="Text Box 3"/>
            <p:cNvSpPr txBox="1">
              <a:spLocks noChangeArrowheads="1"/>
            </p:cNvSpPr>
            <p:nvPr/>
          </p:nvSpPr>
          <p:spPr bwMode="auto">
            <a:xfrm>
              <a:off x="6048375" y="4581525"/>
              <a:ext cx="642938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Suitable </a:t>
              </a:r>
            </a:p>
            <a:p>
              <a:pPr algn="ctr" eaLnBrk="0" hangingPunct="0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areas</a:t>
              </a:r>
            </a:p>
          </p:txBody>
        </p:sp>
        <p:cxnSp>
          <p:nvCxnSpPr>
            <p:cNvPr id="178" name="AutoShape 7"/>
            <p:cNvCxnSpPr>
              <a:cxnSpLocks noChangeShapeType="1"/>
            </p:cNvCxnSpPr>
            <p:nvPr/>
          </p:nvCxnSpPr>
          <p:spPr bwMode="auto">
            <a:xfrm flipH="1">
              <a:off x="5572125" y="4748213"/>
              <a:ext cx="28416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79" name="113 Conector recto"/>
            <p:cNvCxnSpPr/>
            <p:nvPr/>
          </p:nvCxnSpPr>
          <p:spPr>
            <a:xfrm rot="5400000">
              <a:off x="6008688" y="5348288"/>
              <a:ext cx="698500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Text Box 3"/>
            <p:cNvSpPr txBox="1">
              <a:spLocks noChangeArrowheads="1"/>
            </p:cNvSpPr>
            <p:nvPr/>
          </p:nvSpPr>
          <p:spPr bwMode="auto">
            <a:xfrm>
              <a:off x="5521325" y="4522788"/>
              <a:ext cx="490538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No</a:t>
              </a:r>
            </a:p>
          </p:txBody>
        </p:sp>
        <p:sp>
          <p:nvSpPr>
            <p:cNvPr id="181" name="Text Box 3"/>
            <p:cNvSpPr txBox="1">
              <a:spLocks noChangeArrowheads="1"/>
            </p:cNvSpPr>
            <p:nvPr/>
          </p:nvSpPr>
          <p:spPr bwMode="auto">
            <a:xfrm>
              <a:off x="5940425" y="5013325"/>
              <a:ext cx="490538" cy="287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Yes</a:t>
              </a:r>
            </a:p>
          </p:txBody>
        </p:sp>
        <p:sp>
          <p:nvSpPr>
            <p:cNvPr id="182" name="116 Proceso"/>
            <p:cNvSpPr/>
            <p:nvPr/>
          </p:nvSpPr>
          <p:spPr>
            <a:xfrm>
              <a:off x="5795963" y="5697538"/>
              <a:ext cx="1368425" cy="611187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83" name="Text Box 3"/>
            <p:cNvSpPr txBox="1">
              <a:spLocks noChangeArrowheads="1"/>
            </p:cNvSpPr>
            <p:nvPr/>
          </p:nvSpPr>
          <p:spPr bwMode="auto">
            <a:xfrm>
              <a:off x="4676775" y="4608513"/>
              <a:ext cx="936625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No suitability</a:t>
              </a:r>
            </a:p>
          </p:txBody>
        </p:sp>
        <p:sp>
          <p:nvSpPr>
            <p:cNvPr id="184" name="118 Proceso"/>
            <p:cNvSpPr/>
            <p:nvPr/>
          </p:nvSpPr>
          <p:spPr>
            <a:xfrm>
              <a:off x="4714875" y="4579938"/>
              <a:ext cx="857250" cy="323850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85" name="Text Box 3"/>
            <p:cNvSpPr txBox="1">
              <a:spLocks noChangeArrowheads="1"/>
            </p:cNvSpPr>
            <p:nvPr/>
          </p:nvSpPr>
          <p:spPr bwMode="auto">
            <a:xfrm>
              <a:off x="5000625" y="1204913"/>
              <a:ext cx="936625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No suitability</a:t>
              </a:r>
            </a:p>
          </p:txBody>
        </p:sp>
        <p:sp>
          <p:nvSpPr>
            <p:cNvPr id="186" name="120 Proceso"/>
            <p:cNvSpPr/>
            <p:nvPr/>
          </p:nvSpPr>
          <p:spPr>
            <a:xfrm>
              <a:off x="5038725" y="1176338"/>
              <a:ext cx="857250" cy="323850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87" name="Text Box 3"/>
            <p:cNvSpPr txBox="1">
              <a:spLocks noChangeArrowheads="1"/>
            </p:cNvSpPr>
            <p:nvPr/>
          </p:nvSpPr>
          <p:spPr bwMode="auto">
            <a:xfrm>
              <a:off x="5767388" y="5732463"/>
              <a:ext cx="1439862" cy="541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 Environmental driver data or system-scale model outputs</a:t>
              </a:r>
            </a:p>
          </p:txBody>
        </p:sp>
        <p:sp>
          <p:nvSpPr>
            <p:cNvPr id="188" name="124 Proceso"/>
            <p:cNvSpPr/>
            <p:nvPr/>
          </p:nvSpPr>
          <p:spPr>
            <a:xfrm>
              <a:off x="4311650" y="5764213"/>
              <a:ext cx="1081088" cy="503237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89" name="Text Box 3"/>
            <p:cNvSpPr txBox="1">
              <a:spLocks noChangeArrowheads="1"/>
            </p:cNvSpPr>
            <p:nvPr/>
          </p:nvSpPr>
          <p:spPr bwMode="auto">
            <a:xfrm>
              <a:off x="4292600" y="5732463"/>
              <a:ext cx="11430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Farm-scale carrying capacity model</a:t>
              </a:r>
            </a:p>
          </p:txBody>
        </p:sp>
        <p:cxnSp>
          <p:nvCxnSpPr>
            <p:cNvPr id="190" name="AutoShape 9"/>
            <p:cNvCxnSpPr>
              <a:cxnSpLocks noChangeShapeType="1"/>
            </p:cNvCxnSpPr>
            <p:nvPr/>
          </p:nvCxnSpPr>
          <p:spPr bwMode="auto">
            <a:xfrm flipH="1">
              <a:off x="5392738" y="6005513"/>
              <a:ext cx="40322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91" name="129 Conector recto"/>
            <p:cNvCxnSpPr/>
            <p:nvPr/>
          </p:nvCxnSpPr>
          <p:spPr>
            <a:xfrm rot="16200000" flipV="1">
              <a:off x="3370262" y="5640388"/>
              <a:ext cx="180975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130 Decisión"/>
            <p:cNvSpPr/>
            <p:nvPr/>
          </p:nvSpPr>
          <p:spPr>
            <a:xfrm>
              <a:off x="2844800" y="5734050"/>
              <a:ext cx="1223963" cy="539750"/>
            </a:xfrm>
            <a:prstGeom prst="flowChartDecision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93" name="Text Box 3"/>
            <p:cNvSpPr txBox="1">
              <a:spLocks noChangeArrowheads="1"/>
            </p:cNvSpPr>
            <p:nvPr/>
          </p:nvSpPr>
          <p:spPr bwMode="auto">
            <a:xfrm>
              <a:off x="3059113" y="5811838"/>
              <a:ext cx="828675" cy="38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Production feasibility</a:t>
              </a:r>
            </a:p>
          </p:txBody>
        </p:sp>
        <p:cxnSp>
          <p:nvCxnSpPr>
            <p:cNvPr id="194" name="AutoShape 7"/>
            <p:cNvCxnSpPr>
              <a:cxnSpLocks noChangeShapeType="1"/>
            </p:cNvCxnSpPr>
            <p:nvPr/>
          </p:nvCxnSpPr>
          <p:spPr bwMode="auto">
            <a:xfrm>
              <a:off x="4068763" y="6005513"/>
              <a:ext cx="24447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95" name="Text Box 3"/>
            <p:cNvSpPr txBox="1">
              <a:spLocks noChangeArrowheads="1"/>
            </p:cNvSpPr>
            <p:nvPr/>
          </p:nvSpPr>
          <p:spPr bwMode="auto">
            <a:xfrm>
              <a:off x="2497138" y="5767388"/>
              <a:ext cx="490537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Yes</a:t>
              </a:r>
            </a:p>
          </p:txBody>
        </p:sp>
        <p:sp>
          <p:nvSpPr>
            <p:cNvPr id="196" name="Text Box 3"/>
            <p:cNvSpPr txBox="1">
              <a:spLocks noChangeArrowheads="1"/>
            </p:cNvSpPr>
            <p:nvPr/>
          </p:nvSpPr>
          <p:spPr bwMode="auto">
            <a:xfrm>
              <a:off x="3422650" y="5535613"/>
              <a:ext cx="360363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No</a:t>
              </a:r>
            </a:p>
          </p:txBody>
        </p:sp>
        <p:sp>
          <p:nvSpPr>
            <p:cNvPr id="197" name="Text Box 3"/>
            <p:cNvSpPr txBox="1">
              <a:spLocks noChangeArrowheads="1"/>
            </p:cNvSpPr>
            <p:nvPr/>
          </p:nvSpPr>
          <p:spPr bwMode="auto">
            <a:xfrm>
              <a:off x="2771801" y="5329238"/>
              <a:ext cx="1368152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No business viability</a:t>
              </a:r>
            </a:p>
          </p:txBody>
        </p:sp>
        <p:sp>
          <p:nvSpPr>
            <p:cNvPr id="198" name="139 Proceso"/>
            <p:cNvSpPr/>
            <p:nvPr/>
          </p:nvSpPr>
          <p:spPr>
            <a:xfrm>
              <a:off x="2843808" y="5334000"/>
              <a:ext cx="1224136" cy="228600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99" name="142 Proceso"/>
            <p:cNvSpPr/>
            <p:nvPr/>
          </p:nvSpPr>
          <p:spPr>
            <a:xfrm>
              <a:off x="5551488" y="176213"/>
              <a:ext cx="1619250" cy="287337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00" name="143 Proceso"/>
            <p:cNvSpPr/>
            <p:nvPr/>
          </p:nvSpPr>
          <p:spPr>
            <a:xfrm>
              <a:off x="944563" y="5557838"/>
              <a:ext cx="1511300" cy="846137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01" name="Text Box 3"/>
            <p:cNvSpPr txBox="1">
              <a:spLocks noChangeArrowheads="1"/>
            </p:cNvSpPr>
            <p:nvPr/>
          </p:nvSpPr>
          <p:spPr bwMode="auto">
            <a:xfrm>
              <a:off x="900113" y="5516563"/>
              <a:ext cx="1655762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30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Site selection</a:t>
              </a:r>
            </a:p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  </a:t>
              </a:r>
            </a:p>
          </p:txBody>
        </p:sp>
        <p:sp>
          <p:nvSpPr>
            <p:cNvPr id="202" name="147 Proceso"/>
            <p:cNvSpPr/>
            <p:nvPr/>
          </p:nvSpPr>
          <p:spPr>
            <a:xfrm>
              <a:off x="944563" y="5557838"/>
              <a:ext cx="1511300" cy="174625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srgbClr val="FFFFFF"/>
                </a:solidFill>
                <a:cs typeface="Arial" pitchFamily="34" charset="0"/>
              </a:endParaRPr>
            </a:p>
          </p:txBody>
        </p:sp>
        <p:cxnSp>
          <p:nvCxnSpPr>
            <p:cNvPr id="203" name="AutoShape 9"/>
            <p:cNvCxnSpPr>
              <a:cxnSpLocks noChangeShapeType="1"/>
            </p:cNvCxnSpPr>
            <p:nvPr/>
          </p:nvCxnSpPr>
          <p:spPr bwMode="auto">
            <a:xfrm flipH="1">
              <a:off x="2455863" y="6005513"/>
              <a:ext cx="395287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204" name="97 Arco"/>
            <p:cNvSpPr/>
            <p:nvPr/>
          </p:nvSpPr>
          <p:spPr>
            <a:xfrm>
              <a:off x="5286375" y="3381375"/>
              <a:ext cx="142875" cy="214313"/>
            </a:xfrm>
            <a:prstGeom prst="arc">
              <a:avLst>
                <a:gd name="adj1" fmla="val 16200000"/>
                <a:gd name="adj2" fmla="val 5318482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000">
                <a:solidFill>
                  <a:srgbClr val="000000"/>
                </a:solidFill>
                <a:cs typeface="Arial" pitchFamily="34" charset="0"/>
              </a:endParaRPr>
            </a:p>
          </p:txBody>
        </p:sp>
        <p:cxnSp>
          <p:nvCxnSpPr>
            <p:cNvPr id="205" name="98 Conector recto"/>
            <p:cNvCxnSpPr/>
            <p:nvPr/>
          </p:nvCxnSpPr>
          <p:spPr>
            <a:xfrm rot="5400000">
              <a:off x="5127625" y="3151188"/>
              <a:ext cx="4603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99 Conector recto"/>
            <p:cNvCxnSpPr/>
            <p:nvPr/>
          </p:nvCxnSpPr>
          <p:spPr>
            <a:xfrm rot="5400000">
              <a:off x="5082382" y="3871119"/>
              <a:ext cx="55086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AutoShape 9"/>
            <p:cNvCxnSpPr>
              <a:cxnSpLocks noChangeShapeType="1"/>
            </p:cNvCxnSpPr>
            <p:nvPr/>
          </p:nvCxnSpPr>
          <p:spPr bwMode="auto">
            <a:xfrm>
              <a:off x="5351463" y="4149725"/>
              <a:ext cx="522287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208" name="Text Box 3"/>
            <p:cNvSpPr txBox="1">
              <a:spLocks noChangeArrowheads="1"/>
            </p:cNvSpPr>
            <p:nvPr/>
          </p:nvSpPr>
          <p:spPr bwMode="auto">
            <a:xfrm>
              <a:off x="5643563" y="3298825"/>
              <a:ext cx="142875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</a:rPr>
                <a:t>Factor suitability</a:t>
              </a:r>
            </a:p>
          </p:txBody>
        </p:sp>
        <p:sp>
          <p:nvSpPr>
            <p:cNvPr id="209" name="102 Multidocumento"/>
            <p:cNvSpPr/>
            <p:nvPr/>
          </p:nvSpPr>
          <p:spPr>
            <a:xfrm>
              <a:off x="5595938" y="3206750"/>
              <a:ext cx="1582737" cy="503238"/>
            </a:xfrm>
            <a:prstGeom prst="flowChartMultidocumen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srgbClr val="FFFFFF"/>
                </a:solidFill>
                <a:cs typeface="Arial" pitchFamily="34" charset="0"/>
              </a:endParaRPr>
            </a:p>
          </p:txBody>
        </p:sp>
        <p:cxnSp>
          <p:nvCxnSpPr>
            <p:cNvPr id="210" name="AutoShape 7"/>
            <p:cNvCxnSpPr>
              <a:cxnSpLocks noChangeShapeType="1"/>
            </p:cNvCxnSpPr>
            <p:nvPr/>
          </p:nvCxnSpPr>
          <p:spPr bwMode="auto">
            <a:xfrm>
              <a:off x="4143375" y="1924050"/>
              <a:ext cx="92868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11" name="123 Conector recto"/>
            <p:cNvCxnSpPr/>
            <p:nvPr/>
          </p:nvCxnSpPr>
          <p:spPr>
            <a:xfrm rot="5400000">
              <a:off x="3967162" y="1747838"/>
              <a:ext cx="3524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137 CuadroTexto"/>
            <p:cNvSpPr txBox="1">
              <a:spLocks noChangeArrowheads="1"/>
            </p:cNvSpPr>
            <p:nvPr/>
          </p:nvSpPr>
          <p:spPr bwMode="auto">
            <a:xfrm>
              <a:off x="6588125" y="1571625"/>
              <a:ext cx="720725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/>
              <a:r>
                <a:rPr lang="es-ES" sz="1000">
                  <a:solidFill>
                    <a:srgbClr val="000000"/>
                  </a:solidFill>
                  <a:latin typeface="Arial" pitchFamily="34" charset="0"/>
                </a:rPr>
                <a:t>STAGE 1</a:t>
              </a:r>
            </a:p>
          </p:txBody>
        </p:sp>
        <p:sp>
          <p:nvSpPr>
            <p:cNvPr id="213" name="140 CuadroTexto"/>
            <p:cNvSpPr txBox="1">
              <a:spLocks noChangeArrowheads="1"/>
            </p:cNvSpPr>
            <p:nvPr/>
          </p:nvSpPr>
          <p:spPr bwMode="auto">
            <a:xfrm>
              <a:off x="6588125" y="5008563"/>
              <a:ext cx="72072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/>
              <a:r>
                <a:rPr lang="es-ES" sz="1000">
                  <a:solidFill>
                    <a:srgbClr val="000000"/>
                  </a:solidFill>
                  <a:latin typeface="Arial" pitchFamily="34" charset="0"/>
                </a:rPr>
                <a:t>STAGE 2</a:t>
              </a:r>
            </a:p>
          </p:txBody>
        </p:sp>
        <p:sp>
          <p:nvSpPr>
            <p:cNvPr id="214" name="141 CuadroTexto"/>
            <p:cNvSpPr txBox="1">
              <a:spLocks noChangeArrowheads="1"/>
            </p:cNvSpPr>
            <p:nvPr/>
          </p:nvSpPr>
          <p:spPr bwMode="auto">
            <a:xfrm>
              <a:off x="6588125" y="6351588"/>
              <a:ext cx="720725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/>
              <a:r>
                <a:rPr lang="es-ES" sz="1000">
                  <a:solidFill>
                    <a:srgbClr val="000000"/>
                  </a:solidFill>
                  <a:latin typeface="Arial" pitchFamily="34" charset="0"/>
                </a:rPr>
                <a:t>STAGE 3</a:t>
              </a:r>
            </a:p>
          </p:txBody>
        </p:sp>
        <p:sp>
          <p:nvSpPr>
            <p:cNvPr id="215" name="Text Box 3"/>
            <p:cNvSpPr txBox="1">
              <a:spLocks noChangeArrowheads="1"/>
            </p:cNvSpPr>
            <p:nvPr/>
          </p:nvSpPr>
          <p:spPr bwMode="auto">
            <a:xfrm>
              <a:off x="971550" y="5713413"/>
              <a:ext cx="1512888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Detailed analysis of production, socio-economics, and environmental effects</a:t>
              </a:r>
            </a:p>
          </p:txBody>
        </p:sp>
        <p:sp>
          <p:nvSpPr>
            <p:cNvPr id="216" name="133 Proceso"/>
            <p:cNvSpPr/>
            <p:nvPr/>
          </p:nvSpPr>
          <p:spPr>
            <a:xfrm>
              <a:off x="3092450" y="3802063"/>
              <a:ext cx="974725" cy="431800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17" name="Text Box 3"/>
            <p:cNvSpPr txBox="1">
              <a:spLocks noChangeArrowheads="1"/>
            </p:cNvSpPr>
            <p:nvPr/>
          </p:nvSpPr>
          <p:spPr bwMode="auto">
            <a:xfrm>
              <a:off x="3092450" y="3798888"/>
              <a:ext cx="974725" cy="43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Ecological quality criteria</a:t>
              </a:r>
            </a:p>
          </p:txBody>
        </p:sp>
        <p:cxnSp>
          <p:nvCxnSpPr>
            <p:cNvPr id="218" name="AutoShape 7"/>
            <p:cNvCxnSpPr>
              <a:cxnSpLocks noChangeShapeType="1"/>
            </p:cNvCxnSpPr>
            <p:nvPr/>
          </p:nvCxnSpPr>
          <p:spPr bwMode="auto">
            <a:xfrm>
              <a:off x="4067175" y="3998913"/>
              <a:ext cx="1524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sp>
        <p:nvSpPr>
          <p:cNvPr id="25602" name="Title 12"/>
          <p:cNvSpPr>
            <a:spLocks noGrp="1"/>
          </p:cNvSpPr>
          <p:nvPr>
            <p:ph type="title"/>
          </p:nvPr>
        </p:nvSpPr>
        <p:spPr>
          <a:xfrm>
            <a:off x="0" y="1142984"/>
            <a:ext cx="2357422" cy="2143140"/>
          </a:xfrm>
        </p:spPr>
        <p:txBody>
          <a:bodyPr/>
          <a:lstStyle/>
          <a:p>
            <a:pPr eaLnBrk="1" hangingPunct="1"/>
            <a:r>
              <a:rPr lang="en-US" sz="3200" dirty="0"/>
              <a:t>Systems</a:t>
            </a:r>
            <a:br>
              <a:rPr lang="en-US" sz="3200" dirty="0"/>
            </a:br>
            <a:r>
              <a:rPr lang="en-US" sz="3200" dirty="0"/>
              <a:t>approach for site selection</a:t>
            </a:r>
            <a:endParaRPr lang="en-US" sz="2400" dirty="0"/>
          </a:p>
        </p:txBody>
      </p:sp>
      <p:sp>
        <p:nvSpPr>
          <p:cNvPr id="220" name="Rectangle 219"/>
          <p:cNvSpPr/>
          <p:nvPr/>
        </p:nvSpPr>
        <p:spPr>
          <a:xfrm>
            <a:off x="-71470" y="6197242"/>
            <a:ext cx="2571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Silva et al., 2011.</a:t>
            </a:r>
            <a:endParaRPr lang="en-US" sz="2000" dirty="0">
              <a:solidFill>
                <a:srgbClr val="000000"/>
              </a:solidFill>
              <a:latin typeface="Arial" pitchFamily="34" charset="0"/>
              <a:sym typeface="Wingdings" pitchFamily="2" charset="2"/>
            </a:endParaRPr>
          </a:p>
        </p:txBody>
      </p:sp>
      <p:pic>
        <p:nvPicPr>
          <p:cNvPr id="219" name="Picture 2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  <p:sp>
        <p:nvSpPr>
          <p:cNvPr id="25602" name="Title 12"/>
          <p:cNvSpPr>
            <a:spLocks noGrp="1"/>
          </p:cNvSpPr>
          <p:nvPr>
            <p:ph type="title"/>
          </p:nvPr>
        </p:nvSpPr>
        <p:spPr>
          <a:xfrm>
            <a:off x="1043608" y="-27384"/>
            <a:ext cx="8208912" cy="720080"/>
          </a:xfrm>
        </p:spPr>
        <p:txBody>
          <a:bodyPr/>
          <a:lstStyle/>
          <a:p>
            <a:pPr eaLnBrk="1" hangingPunct="1"/>
            <a:r>
              <a:rPr lang="en-US" sz="2600" dirty="0"/>
              <a:t>The four orders of coastal governance outcomes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737368" y="6474817"/>
            <a:ext cx="7692284" cy="40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0" tIns="45692" rIns="91380" bIns="45692">
            <a:spAutoFit/>
          </a:bodyPr>
          <a:lstStyle/>
          <a:p>
            <a:pPr algn="just" eaLnBrk="0" hangingPunct="0"/>
            <a:r>
              <a:rPr lang="en-GB" sz="2000" b="1" dirty="0">
                <a:solidFill>
                  <a:srgbClr val="408000"/>
                </a:solidFill>
                <a:latin typeface="Trebuchet MS" pitchFamily="34" charset="0"/>
                <a:cs typeface="Arial" pitchFamily="34" charset="0"/>
              </a:rPr>
              <a:t>Avoiding the ‘paper park’ syndrome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376352" y="620688"/>
            <a:ext cx="7416824" cy="482453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National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899592" y="1080032"/>
            <a:ext cx="7416824" cy="482453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Regional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95536" y="1512080"/>
            <a:ext cx="7416824" cy="482453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Local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611560" y="2520192"/>
            <a:ext cx="1440160" cy="367240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First order:</a:t>
            </a:r>
          </a:p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Enabling conditions</a:t>
            </a:r>
          </a:p>
          <a:p>
            <a:pPr eaLnBrk="0" hangingPunct="0"/>
            <a:endParaRPr lang="en-US" sz="12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  <a:p>
            <a:pPr eaLnBrk="0" hangingPunct="0"/>
            <a:endParaRPr lang="en-US" sz="12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  <a:p>
            <a:pPr eaLnBrk="0" hangingPunct="0"/>
            <a:r>
              <a:rPr lang="en-US" sz="12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Formalized mandate with implementing authority</a:t>
            </a:r>
          </a:p>
          <a:p>
            <a:pPr eaLnBrk="0" hangingPunct="0"/>
            <a:endParaRPr lang="en-US" sz="12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  <a:p>
            <a:pPr eaLnBrk="0" hangingPunct="0"/>
            <a:r>
              <a:rPr lang="en-US" sz="12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Management plans adopted</a:t>
            </a:r>
          </a:p>
          <a:p>
            <a:pPr eaLnBrk="0" hangingPunct="0"/>
            <a:endParaRPr lang="en-US" sz="12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  <a:p>
            <a:pPr eaLnBrk="0" hangingPunct="0"/>
            <a:r>
              <a:rPr lang="en-US" sz="12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Funding secured</a:t>
            </a:r>
          </a:p>
          <a:p>
            <a:pPr eaLnBrk="0" hangingPunct="0"/>
            <a:endParaRPr lang="en-US" sz="12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  <a:p>
            <a:pPr eaLnBrk="0" hangingPunct="0"/>
            <a:r>
              <a:rPr lang="en-US" sz="12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Constituencies present at local and national levels</a:t>
            </a:r>
          </a:p>
        </p:txBody>
      </p:sp>
      <p:cxnSp>
        <p:nvCxnSpPr>
          <p:cNvPr id="24" name="Straight Arrow Connector 23"/>
          <p:cNvCxnSpPr>
            <a:stCxn id="19" idx="3"/>
            <a:endCxn id="40" idx="1"/>
          </p:cNvCxnSpPr>
          <p:nvPr/>
        </p:nvCxnSpPr>
        <p:spPr bwMode="auto">
          <a:xfrm>
            <a:off x="2051720" y="4356396"/>
            <a:ext cx="305448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40" idx="3"/>
            <a:endCxn id="41" idx="1"/>
          </p:cNvCxnSpPr>
          <p:nvPr/>
        </p:nvCxnSpPr>
        <p:spPr bwMode="auto">
          <a:xfrm>
            <a:off x="3869336" y="4356396"/>
            <a:ext cx="342624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41" idx="3"/>
            <a:endCxn id="42" idx="1"/>
          </p:cNvCxnSpPr>
          <p:nvPr/>
        </p:nvCxnSpPr>
        <p:spPr bwMode="auto">
          <a:xfrm>
            <a:off x="5652120" y="4356396"/>
            <a:ext cx="504056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Rectangle 39"/>
          <p:cNvSpPr/>
          <p:nvPr/>
        </p:nvSpPr>
        <p:spPr bwMode="auto">
          <a:xfrm>
            <a:off x="2357168" y="2520192"/>
            <a:ext cx="1512168" cy="367240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IE" sz="1600" dirty="0" smtClean="0">
                <a:solidFill>
                  <a:srgbClr val="000000"/>
                </a:solidFill>
                <a:latin typeface="Arial" charset="0"/>
                <a:cs typeface="Arial" pitchFamily="34" charset="0"/>
              </a:rPr>
              <a:t>Second order:</a:t>
            </a:r>
          </a:p>
          <a:p>
            <a:pPr eaLnBrk="0" hangingPunct="0"/>
            <a:r>
              <a:rPr lang="en-IE" sz="1600" dirty="0" smtClean="0">
                <a:solidFill>
                  <a:srgbClr val="000000"/>
                </a:solidFill>
                <a:latin typeface="Arial" charset="0"/>
                <a:cs typeface="Arial" pitchFamily="34" charset="0"/>
              </a:rPr>
              <a:t>Changes in behaviour</a:t>
            </a:r>
          </a:p>
          <a:p>
            <a:pPr eaLnBrk="0" hangingPunct="0"/>
            <a:endParaRPr lang="en-IE" sz="1200" dirty="0" smtClean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  <a:p>
            <a:pPr eaLnBrk="0" hangingPunct="0"/>
            <a:endParaRPr lang="en-IE" sz="1200" dirty="0" smtClean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  <a:p>
            <a:pPr eaLnBrk="0" hangingPunct="0"/>
            <a:r>
              <a:rPr lang="en-IE" sz="1200" dirty="0" smtClean="0">
                <a:solidFill>
                  <a:srgbClr val="000000"/>
                </a:solidFill>
                <a:latin typeface="Arial" charset="0"/>
                <a:cs typeface="Arial" pitchFamily="34" charset="0"/>
              </a:rPr>
              <a:t>Changes in</a:t>
            </a:r>
          </a:p>
          <a:p>
            <a:pPr eaLnBrk="0" hangingPunct="0"/>
            <a:r>
              <a:rPr lang="en-IE" sz="1200" dirty="0" smtClean="0">
                <a:solidFill>
                  <a:srgbClr val="000000"/>
                </a:solidFill>
                <a:latin typeface="Arial" charset="0"/>
                <a:cs typeface="Arial" pitchFamily="34" charset="0"/>
              </a:rPr>
              <a:t>behaviour of</a:t>
            </a:r>
          </a:p>
          <a:p>
            <a:pPr eaLnBrk="0" hangingPunct="0"/>
            <a:r>
              <a:rPr lang="en-IE" sz="1200" dirty="0" smtClean="0">
                <a:solidFill>
                  <a:srgbClr val="000000"/>
                </a:solidFill>
                <a:latin typeface="Arial" charset="0"/>
                <a:cs typeface="Arial" pitchFamily="34" charset="0"/>
              </a:rPr>
              <a:t>institutions and</a:t>
            </a:r>
          </a:p>
          <a:p>
            <a:pPr eaLnBrk="0" hangingPunct="0"/>
            <a:r>
              <a:rPr lang="en-IE" sz="1200" dirty="0" smtClean="0">
                <a:solidFill>
                  <a:srgbClr val="000000"/>
                </a:solidFill>
                <a:latin typeface="Arial" charset="0"/>
                <a:cs typeface="Arial" pitchFamily="34" charset="0"/>
              </a:rPr>
              <a:t>stakeholder groups</a:t>
            </a:r>
          </a:p>
          <a:p>
            <a:pPr eaLnBrk="0" hangingPunct="0"/>
            <a:endParaRPr lang="en-IE" sz="1200" dirty="0" smtClean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  <a:p>
            <a:pPr eaLnBrk="0" hangingPunct="0"/>
            <a:r>
              <a:rPr lang="en-IE" sz="1200" dirty="0" smtClean="0">
                <a:solidFill>
                  <a:srgbClr val="000000"/>
                </a:solidFill>
                <a:latin typeface="Arial" charset="0"/>
                <a:cs typeface="Arial" pitchFamily="34" charset="0"/>
              </a:rPr>
              <a:t>Changes in</a:t>
            </a:r>
          </a:p>
          <a:p>
            <a:pPr eaLnBrk="0" hangingPunct="0"/>
            <a:r>
              <a:rPr lang="en-IE" sz="1200" dirty="0" smtClean="0">
                <a:solidFill>
                  <a:srgbClr val="000000"/>
                </a:solidFill>
                <a:latin typeface="Arial" charset="0"/>
                <a:cs typeface="Arial" pitchFamily="34" charset="0"/>
              </a:rPr>
              <a:t>behaviours directly</a:t>
            </a:r>
          </a:p>
          <a:p>
            <a:pPr eaLnBrk="0" hangingPunct="0"/>
            <a:r>
              <a:rPr lang="en-IE" sz="1200" dirty="0" smtClean="0">
                <a:solidFill>
                  <a:srgbClr val="000000"/>
                </a:solidFill>
                <a:latin typeface="Arial" charset="0"/>
                <a:cs typeface="Arial" pitchFamily="34" charset="0"/>
              </a:rPr>
              <a:t>affecting resources</a:t>
            </a:r>
          </a:p>
          <a:p>
            <a:pPr eaLnBrk="0" hangingPunct="0"/>
            <a:r>
              <a:rPr lang="en-IE" sz="1200" dirty="0" smtClean="0">
                <a:solidFill>
                  <a:srgbClr val="000000"/>
                </a:solidFill>
                <a:latin typeface="Arial" charset="0"/>
                <a:cs typeface="Arial" pitchFamily="34" charset="0"/>
              </a:rPr>
              <a:t>of concern</a:t>
            </a:r>
          </a:p>
          <a:p>
            <a:pPr eaLnBrk="0" hangingPunct="0"/>
            <a:endParaRPr lang="en-IE" sz="1200" dirty="0" smtClean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  <a:p>
            <a:pPr eaLnBrk="0" hangingPunct="0"/>
            <a:r>
              <a:rPr lang="en-IE" sz="1200" dirty="0" smtClean="0">
                <a:solidFill>
                  <a:srgbClr val="000000"/>
                </a:solidFill>
                <a:latin typeface="Arial" charset="0"/>
                <a:cs typeface="Arial" pitchFamily="34" charset="0"/>
              </a:rPr>
              <a:t>Investments in</a:t>
            </a:r>
          </a:p>
          <a:p>
            <a:pPr eaLnBrk="0" hangingPunct="0"/>
            <a:r>
              <a:rPr lang="en-IE" sz="1200" dirty="0" smtClean="0">
                <a:solidFill>
                  <a:srgbClr val="000000"/>
                </a:solidFill>
                <a:latin typeface="Arial" charset="0"/>
                <a:cs typeface="Arial" pitchFamily="34" charset="0"/>
              </a:rPr>
              <a:t>infrastructure</a:t>
            </a:r>
            <a:endParaRPr lang="en-IE" sz="12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4211960" y="2520192"/>
            <a:ext cx="1440160" cy="367240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Third order:</a:t>
            </a:r>
          </a:p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The harvest</a:t>
            </a:r>
          </a:p>
          <a:p>
            <a:pPr eaLnBrk="0" hangingPunct="0"/>
            <a:endParaRPr lang="en-US" sz="16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  <a:p>
            <a:pPr eaLnBrk="0" hangingPunct="0"/>
            <a:endParaRPr lang="en-US" sz="12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  <a:p>
            <a:pPr eaLnBrk="0" hangingPunct="0"/>
            <a:endParaRPr lang="en-US" sz="12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  <a:p>
            <a:pPr eaLnBrk="0" hangingPunct="0"/>
            <a:r>
              <a:rPr lang="en-US" sz="12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Some social and/or</a:t>
            </a:r>
          </a:p>
          <a:p>
            <a:pPr eaLnBrk="0" hangingPunct="0"/>
            <a:r>
              <a:rPr lang="en-US" sz="12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environmental</a:t>
            </a:r>
          </a:p>
          <a:p>
            <a:pPr eaLnBrk="0" hangingPunct="0"/>
            <a:r>
              <a:rPr lang="en-US" sz="12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qualities</a:t>
            </a:r>
          </a:p>
          <a:p>
            <a:pPr eaLnBrk="0" hangingPunct="0"/>
            <a:r>
              <a:rPr lang="en-US" sz="12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maintained, restored,</a:t>
            </a:r>
          </a:p>
          <a:p>
            <a:pPr eaLnBrk="0" hangingPunct="0"/>
            <a:r>
              <a:rPr lang="en-US" sz="12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or improved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6156176" y="2520192"/>
            <a:ext cx="1440160" cy="367240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Fourth order:</a:t>
            </a:r>
          </a:p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Sustainable coastal development</a:t>
            </a:r>
          </a:p>
          <a:p>
            <a:pPr eaLnBrk="0" hangingPunct="0"/>
            <a:endParaRPr lang="en-US" sz="8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  <a:p>
            <a:pPr eaLnBrk="0" hangingPunct="0"/>
            <a:r>
              <a:rPr lang="en-US" sz="12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A desirable and dynamic balance between social and environmental conditions is achieved</a:t>
            </a:r>
          </a:p>
        </p:txBody>
      </p:sp>
      <p:cxnSp>
        <p:nvCxnSpPr>
          <p:cNvPr id="58" name="Straight Connector 57"/>
          <p:cNvCxnSpPr/>
          <p:nvPr/>
        </p:nvCxnSpPr>
        <p:spPr bwMode="auto">
          <a:xfrm>
            <a:off x="615328" y="1944128"/>
            <a:ext cx="0" cy="432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5652120" y="1944128"/>
            <a:ext cx="0" cy="432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>
            <a:off x="6156176" y="1944128"/>
            <a:ext cx="0" cy="432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7582688" y="1944128"/>
            <a:ext cx="0" cy="432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Rectangle 65"/>
          <p:cNvSpPr/>
          <p:nvPr/>
        </p:nvSpPr>
        <p:spPr>
          <a:xfrm>
            <a:off x="6300192" y="1864584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Final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outcomes</a:t>
            </a:r>
            <a:endParaRPr lang="en-US" sz="18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384464" y="1864584"/>
            <a:ext cx="1467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Intermediate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outcomes</a:t>
            </a:r>
            <a:endParaRPr lang="en-US" sz="18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 bwMode="auto">
          <a:xfrm>
            <a:off x="3923928" y="2160152"/>
            <a:ext cx="151216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2" name="Straight Arrow Connector 71"/>
          <p:cNvCxnSpPr/>
          <p:nvPr/>
        </p:nvCxnSpPr>
        <p:spPr bwMode="auto">
          <a:xfrm flipH="1">
            <a:off x="772992" y="2160152"/>
            <a:ext cx="151216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6" name="Straight Arrow Connector 75"/>
          <p:cNvCxnSpPr/>
          <p:nvPr/>
        </p:nvCxnSpPr>
        <p:spPr bwMode="auto">
          <a:xfrm>
            <a:off x="7294656" y="2160152"/>
            <a:ext cx="28803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7" name="Straight Arrow Connector 76"/>
          <p:cNvCxnSpPr/>
          <p:nvPr/>
        </p:nvCxnSpPr>
        <p:spPr bwMode="auto">
          <a:xfrm flipH="1">
            <a:off x="6173592" y="2160152"/>
            <a:ext cx="28803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1" name="Straight Arrow Connector 80"/>
          <p:cNvCxnSpPr/>
          <p:nvPr/>
        </p:nvCxnSpPr>
        <p:spPr bwMode="auto">
          <a:xfrm>
            <a:off x="395536" y="6453336"/>
            <a:ext cx="842493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2" name="Rectangle 81"/>
          <p:cNvSpPr/>
          <p:nvPr/>
        </p:nvSpPr>
        <p:spPr>
          <a:xfrm>
            <a:off x="8131437" y="6084004"/>
            <a:ext cx="689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Time</a:t>
            </a:r>
            <a:endParaRPr lang="en-US" sz="18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 rot="19149154">
            <a:off x="311502" y="804840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Scale</a:t>
            </a:r>
            <a:endParaRPr lang="en-US" sz="18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 bwMode="auto">
          <a:xfrm flipV="1">
            <a:off x="391768" y="647984"/>
            <a:ext cx="936104" cy="792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2"/>
          <p:cNvSpPr>
            <a:spLocks noGrp="1"/>
          </p:cNvSpPr>
          <p:nvPr>
            <p:ph type="title"/>
          </p:nvPr>
        </p:nvSpPr>
        <p:spPr>
          <a:xfrm>
            <a:off x="642938" y="116632"/>
            <a:ext cx="7772400" cy="571498"/>
          </a:xfrm>
        </p:spPr>
        <p:txBody>
          <a:bodyPr/>
          <a:lstStyle/>
          <a:p>
            <a:pPr eaLnBrk="1" hangingPunct="1"/>
            <a:r>
              <a:rPr lang="en-US" sz="3200" dirty="0"/>
              <a:t>Summary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213587" y="811733"/>
            <a:ext cx="8678893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IE" dirty="0" smtClean="0">
                <a:solidFill>
                  <a:srgbClr val="000000"/>
                </a:solidFill>
                <a:latin typeface="Arial"/>
              </a:rPr>
              <a:t>Fisheries are an important and traditional human activity; 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pt-BR" dirty="0" smtClean="0">
                <a:solidFill>
                  <a:srgbClr val="000000"/>
                </a:solidFill>
                <a:latin typeface="Arial"/>
              </a:rPr>
              <a:t>Aquaculture </a:t>
            </a:r>
            <a:r>
              <a:rPr lang="pt-BR" dirty="0">
                <a:solidFill>
                  <a:srgbClr val="000000"/>
                </a:solidFill>
                <a:latin typeface="Arial"/>
              </a:rPr>
              <a:t>has replaced fisheries as the main source of aquatic protein, but fishing (like hunting) will not disappear;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pt-BR" dirty="0">
                <a:solidFill>
                  <a:srgbClr val="000000"/>
                </a:solidFill>
                <a:latin typeface="Arial"/>
              </a:rPr>
              <a:t>Aquaculture, like agriculture, needs to be sustainable. Probably only a few species will be cultivated at scale;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Different technologies are used worldwide for cultivating aquatic organisms;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Carrying capacity and site selection are key for sustainable and harmonious growth of the economy of the sea;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The distinction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should not be between wild and farmed fish, but between good and bad fish;</a:t>
            </a:r>
          </a:p>
          <a:p>
            <a:pPr marL="495300" indent="-495300" algn="just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/>
              </a:rPr>
              <a:t>A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good fish is nutritious and tasty, environmentally friendly, and raised with due consideration for animal welfare.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2"/>
          <p:cNvSpPr>
            <a:spLocks noGrp="1"/>
          </p:cNvSpPr>
          <p:nvPr>
            <p:ph type="title"/>
          </p:nvPr>
        </p:nvSpPr>
        <p:spPr>
          <a:xfrm>
            <a:off x="539552" y="699542"/>
            <a:ext cx="8321550" cy="85725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The state of world fisheries and aquaculture</a:t>
            </a:r>
            <a:br>
              <a:rPr lang="en-US" sz="3200" dirty="0"/>
            </a:br>
            <a:r>
              <a:rPr lang="en-US" sz="3200" dirty="0"/>
              <a:t>SOFIA 2000 (FAO)</a:t>
            </a:r>
            <a:endParaRPr lang="en-US" sz="3200" i="1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85720" y="6500834"/>
            <a:ext cx="85629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FAO, 2001. The State of World Fisheries and Aquaculture (SOFIA). Food and Agriculture Organization of the U.N.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83370"/>
            <a:ext cx="8191500" cy="442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63713" y="2202458"/>
            <a:ext cx="15525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Aquaculture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0" y="2251670"/>
            <a:ext cx="228600" cy="241300"/>
          </a:xfrm>
          <a:prstGeom prst="rect">
            <a:avLst/>
          </a:prstGeom>
          <a:solidFill>
            <a:srgbClr val="005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524000" y="2708870"/>
            <a:ext cx="228600" cy="241300"/>
          </a:xfrm>
          <a:prstGeom prst="rect">
            <a:avLst/>
          </a:prstGeom>
          <a:solidFill>
            <a:srgbClr val="2597D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724025" y="2677120"/>
            <a:ext cx="15525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Fisheries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28625" y="1447949"/>
            <a:ext cx="15525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10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6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ton y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-1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373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523" y="2852936"/>
            <a:ext cx="7488832" cy="19442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800" dirty="0">
                <a:cs typeface="Arial" pitchFamily="34" charset="0"/>
              </a:rPr>
              <a:t>For more information about </a:t>
            </a:r>
          </a:p>
          <a:p>
            <a:pPr marL="0" indent="0" algn="ctr">
              <a:buNone/>
            </a:pPr>
            <a:r>
              <a:rPr lang="en-GB" sz="1800" dirty="0">
                <a:cs typeface="Arial" pitchFamily="34" charset="0"/>
              </a:rPr>
              <a:t>the AquaSpace </a:t>
            </a:r>
            <a:r>
              <a:rPr lang="en-GB" sz="1800" dirty="0" smtClean="0">
                <a:cs typeface="Arial" pitchFamily="34" charset="0"/>
              </a:rPr>
              <a:t>CPD Course</a:t>
            </a:r>
            <a:endParaRPr lang="en-GB" sz="1800" dirty="0">
              <a:cs typeface="Arial" pitchFamily="34" charset="0"/>
            </a:endParaRPr>
          </a:p>
          <a:p>
            <a:pPr marL="0" indent="0" algn="ctr">
              <a:buNone/>
            </a:pPr>
            <a:r>
              <a:rPr lang="en-GB" sz="1800" dirty="0">
                <a:cs typeface="Arial" pitchFamily="34" charset="0"/>
              </a:rPr>
              <a:t>and spatial planning toolbox, </a:t>
            </a:r>
          </a:p>
          <a:p>
            <a:pPr marL="0" indent="0" algn="ctr">
              <a:buNone/>
            </a:pPr>
            <a:r>
              <a:rPr lang="en-GB" sz="1800" dirty="0">
                <a:cs typeface="Arial" pitchFamily="34" charset="0"/>
              </a:rPr>
              <a:t>visit our website:</a:t>
            </a:r>
          </a:p>
          <a:p>
            <a:pPr marL="0" indent="0" algn="ctr">
              <a:buNone/>
            </a:pPr>
            <a:r>
              <a:rPr lang="en-GB" sz="1800" b="1" dirty="0">
                <a:cs typeface="Arial" pitchFamily="34" charset="0"/>
                <a:hlinkClick r:id="rId2"/>
              </a:rPr>
              <a:t>www.aquaspace-h2020.eu</a:t>
            </a:r>
            <a:endParaRPr lang="en-GB" sz="1800" b="1" dirty="0"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27" y="5413194"/>
            <a:ext cx="1435328" cy="975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227" y="6361583"/>
            <a:ext cx="142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Horizon 2020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76672"/>
            <a:ext cx="3779732" cy="167869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910555" y="5524343"/>
            <a:ext cx="6400800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materials used here have been assembled as part of the AquaSpace project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(Ecosystem Approach to making Space for Aquaculture, </a:t>
            </a:r>
            <a:r>
              <a:rPr kumimoji="0" lang="en-GB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http://aquaspace-h2020.eu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has received funding from the European Union's Horizon 2020 Framework Programme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Research and Innovation under grant agreement n° 633476.</a:t>
            </a:r>
          </a:p>
        </p:txBody>
      </p:sp>
    </p:spTree>
    <p:extLst>
      <p:ext uri="{BB962C8B-B14F-4D97-AF65-F5344CB8AC3E}">
        <p14:creationId xmlns:p14="http://schemas.microsoft.com/office/powerpoint/2010/main" val="144250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66809" y="6072206"/>
            <a:ext cx="7848595" cy="285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Arial" charset="0"/>
                <a:ea typeface="+mn-ea"/>
              </a:rPr>
              <a:t>FAO, 2014. The State of World Fisheries and Aquaculture (SOFIA). Food and Agriculture Organization of the U.N.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71535" y="6302727"/>
            <a:ext cx="8629621" cy="41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GB" sz="1600" b="1" dirty="0">
                <a:solidFill>
                  <a:srgbClr val="408000"/>
                </a:solidFill>
                <a:latin typeface="Trebuchet MS" pitchFamily="34" charset="0"/>
                <a:ea typeface="ＭＳ Ｐゴシック"/>
                <a:cs typeface="Arial" pitchFamily="34" charset="0"/>
              </a:rPr>
              <a:t>Fisheries are declining, growth in aquatic products is driven by aquaculture.</a:t>
            </a:r>
            <a:endParaRPr lang="en-US" sz="1600" b="1" dirty="0">
              <a:solidFill>
                <a:srgbClr val="000000"/>
              </a:solidFill>
              <a:latin typeface="Trebuchet MS" pitchFamily="34" charset="0"/>
              <a:ea typeface="ＭＳ Ｐゴシック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44" y="1340768"/>
            <a:ext cx="9073008" cy="459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  <p:sp>
        <p:nvSpPr>
          <p:cNvPr id="26626" name="Title 12"/>
          <p:cNvSpPr>
            <a:spLocks noGrp="1"/>
          </p:cNvSpPr>
          <p:nvPr>
            <p:ph type="title"/>
          </p:nvPr>
        </p:nvSpPr>
        <p:spPr>
          <a:xfrm>
            <a:off x="525570" y="741627"/>
            <a:ext cx="8321550" cy="85725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The state of world fisheries and aquaculture</a:t>
            </a:r>
            <a:br>
              <a:rPr lang="en-US" sz="3200" dirty="0"/>
            </a:br>
            <a:r>
              <a:rPr lang="en-US" sz="3200" dirty="0"/>
              <a:t>SOFIA 2014 (FAO)</a:t>
            </a:r>
            <a:endParaRPr lang="en-US" sz="3200" i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66809" y="6203328"/>
            <a:ext cx="7848595" cy="285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FAO, 2016. The State of World Fisheries and Aquaculture (SOFIA). Food and Agriculture Organization of the U.N.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71535" y="6433849"/>
            <a:ext cx="8629621" cy="37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408000"/>
                </a:solidFill>
                <a:effectLst/>
                <a:uLnTx/>
                <a:uFillTx/>
                <a:latin typeface="Trebuchet MS" pitchFamily="34" charset="0"/>
                <a:ea typeface="ＭＳ Ｐゴシック"/>
                <a:cs typeface="Arial" pitchFamily="34" charset="0"/>
              </a:rPr>
              <a:t>Aquaculture continues to grow at an APR of 6% per year.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ＭＳ Ｐゴシック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4" y="1518532"/>
            <a:ext cx="9070312" cy="4574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  <p:sp>
        <p:nvSpPr>
          <p:cNvPr id="26626" name="Title 12"/>
          <p:cNvSpPr>
            <a:spLocks noGrp="1"/>
          </p:cNvSpPr>
          <p:nvPr>
            <p:ph type="title"/>
          </p:nvPr>
        </p:nvSpPr>
        <p:spPr>
          <a:xfrm>
            <a:off x="539552" y="611990"/>
            <a:ext cx="8321550" cy="85725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The state of world fisheries and aquaculture</a:t>
            </a:r>
            <a:br>
              <a:rPr lang="en-US" sz="3200" dirty="0"/>
            </a:br>
            <a:r>
              <a:rPr lang="en-US" sz="3200" dirty="0"/>
              <a:t>SOFIA 2016 (FAO)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033601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2"/>
          <p:cNvSpPr>
            <a:spLocks noGrp="1"/>
          </p:cNvSpPr>
          <p:nvPr>
            <p:ph type="title"/>
          </p:nvPr>
        </p:nvSpPr>
        <p:spPr>
          <a:xfrm>
            <a:off x="1222964" y="71414"/>
            <a:ext cx="8173572" cy="642942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/>
              <a:t>Distribution of production among major fish species</a:t>
            </a:r>
            <a:endParaRPr lang="en-US" sz="2800" i="1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85720" y="6500834"/>
            <a:ext cx="85629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dirty="0">
                <a:latin typeface="Arial" charset="0"/>
              </a:rPr>
              <a:t>FAO, 2001. The State of World Fisheries and Aquaculture (SOFIA). Food and Agriculture Organization of the U.N.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6120" y="4924407"/>
            <a:ext cx="1095375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6165820" y="6030895"/>
            <a:ext cx="25273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pt-PT" sz="1700">
                <a:latin typeface="Arial" charset="0"/>
              </a:rPr>
              <a:t>Production (10</a:t>
            </a:r>
            <a:r>
              <a:rPr lang="pt-PT" sz="1700" baseline="30000">
                <a:latin typeface="Arial" charset="0"/>
              </a:rPr>
              <a:t>6</a:t>
            </a:r>
            <a:r>
              <a:rPr lang="pt-PT" sz="1700">
                <a:latin typeface="Arial" charset="0"/>
              </a:rPr>
              <a:t> ton y</a:t>
            </a:r>
            <a:r>
              <a:rPr lang="pt-PT" sz="1700" baseline="30000">
                <a:latin typeface="Arial" charset="0"/>
              </a:rPr>
              <a:t>-1</a:t>
            </a:r>
            <a:r>
              <a:rPr lang="pt-PT" sz="1700">
                <a:latin typeface="Arial" charset="0"/>
              </a:rPr>
              <a:t>)</a:t>
            </a:r>
            <a:endParaRPr lang="en-GB" sz="1700">
              <a:latin typeface="Arial" charset="0"/>
            </a:endParaRPr>
          </a:p>
        </p:txBody>
      </p:sp>
      <p:sp>
        <p:nvSpPr>
          <p:cNvPr id="20" name="Line 6"/>
          <p:cNvSpPr>
            <a:spLocks noChangeShapeType="1"/>
          </p:cNvSpPr>
          <p:nvPr/>
        </p:nvSpPr>
        <p:spPr bwMode="auto">
          <a:xfrm>
            <a:off x="3906808" y="928670"/>
            <a:ext cx="1587" cy="4706937"/>
          </a:xfrm>
          <a:prstGeom prst="line">
            <a:avLst/>
          </a:prstGeom>
          <a:noFill/>
          <a:ln w="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>
            <a:off x="5030758" y="928670"/>
            <a:ext cx="1587" cy="4706937"/>
          </a:xfrm>
          <a:prstGeom prst="line">
            <a:avLst/>
          </a:prstGeom>
          <a:noFill/>
          <a:ln w="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6154708" y="928670"/>
            <a:ext cx="1587" cy="4706937"/>
          </a:xfrm>
          <a:prstGeom prst="line">
            <a:avLst/>
          </a:prstGeom>
          <a:noFill/>
          <a:ln w="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7280245" y="928670"/>
            <a:ext cx="1588" cy="4706937"/>
          </a:xfrm>
          <a:prstGeom prst="line">
            <a:avLst/>
          </a:prstGeom>
          <a:noFill/>
          <a:ln w="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>
            <a:off x="8404195" y="928670"/>
            <a:ext cx="1588" cy="47069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2782858" y="928670"/>
            <a:ext cx="5621337" cy="4706937"/>
          </a:xfrm>
          <a:prstGeom prst="rect">
            <a:avLst/>
          </a:prstGeom>
          <a:noFill/>
          <a:ln w="11113">
            <a:solidFill>
              <a:srgbClr val="00FF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2782858" y="5414945"/>
            <a:ext cx="615950" cy="131762"/>
          </a:xfrm>
          <a:prstGeom prst="rect">
            <a:avLst/>
          </a:prstGeom>
          <a:solidFill>
            <a:srgbClr val="CCFFCC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2782858" y="4984732"/>
            <a:ext cx="341312" cy="131763"/>
          </a:xfrm>
          <a:prstGeom prst="rect">
            <a:avLst/>
          </a:prstGeom>
          <a:solidFill>
            <a:srgbClr val="CCFFCC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2782858" y="4565632"/>
            <a:ext cx="727075" cy="122238"/>
          </a:xfrm>
          <a:prstGeom prst="rect">
            <a:avLst/>
          </a:prstGeom>
          <a:solidFill>
            <a:srgbClr val="CCFFCC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2782858" y="4137007"/>
            <a:ext cx="727075" cy="131763"/>
          </a:xfrm>
          <a:prstGeom prst="rect">
            <a:avLst/>
          </a:prstGeom>
          <a:solidFill>
            <a:srgbClr val="CCFFCC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2782858" y="3706795"/>
            <a:ext cx="5003800" cy="131762"/>
          </a:xfrm>
          <a:prstGeom prst="rect">
            <a:avLst/>
          </a:prstGeom>
          <a:solidFill>
            <a:srgbClr val="CCFFCC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31" name="Rectangle 17"/>
          <p:cNvSpPr>
            <a:spLocks noChangeArrowheads="1"/>
          </p:cNvSpPr>
          <p:nvPr/>
        </p:nvSpPr>
        <p:spPr bwMode="auto">
          <a:xfrm>
            <a:off x="2782858" y="3276582"/>
            <a:ext cx="903287" cy="131763"/>
          </a:xfrm>
          <a:prstGeom prst="rect">
            <a:avLst/>
          </a:prstGeom>
          <a:solidFill>
            <a:srgbClr val="CCFFCC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2782858" y="2846370"/>
            <a:ext cx="1233487" cy="133350"/>
          </a:xfrm>
          <a:prstGeom prst="rect">
            <a:avLst/>
          </a:prstGeom>
          <a:solidFill>
            <a:srgbClr val="CCFFCC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33" name="Rectangle 19"/>
          <p:cNvSpPr>
            <a:spLocks noChangeArrowheads="1"/>
          </p:cNvSpPr>
          <p:nvPr/>
        </p:nvSpPr>
        <p:spPr bwMode="auto">
          <a:xfrm>
            <a:off x="2782858" y="2416157"/>
            <a:ext cx="2468562" cy="133350"/>
          </a:xfrm>
          <a:prstGeom prst="rect">
            <a:avLst/>
          </a:prstGeom>
          <a:solidFill>
            <a:srgbClr val="CCFFCC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34" name="Rectangle 20"/>
          <p:cNvSpPr>
            <a:spLocks noChangeArrowheads="1"/>
          </p:cNvSpPr>
          <p:nvPr/>
        </p:nvSpPr>
        <p:spPr bwMode="auto">
          <a:xfrm>
            <a:off x="2782858" y="1998645"/>
            <a:ext cx="727075" cy="120650"/>
          </a:xfrm>
          <a:prstGeom prst="rect">
            <a:avLst/>
          </a:prstGeom>
          <a:solidFill>
            <a:srgbClr val="CCFFCC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35" name="Rectangle 21"/>
          <p:cNvSpPr>
            <a:spLocks noChangeArrowheads="1"/>
          </p:cNvSpPr>
          <p:nvPr/>
        </p:nvSpPr>
        <p:spPr bwMode="auto">
          <a:xfrm>
            <a:off x="2782858" y="1568432"/>
            <a:ext cx="1289050" cy="131763"/>
          </a:xfrm>
          <a:prstGeom prst="rect">
            <a:avLst/>
          </a:prstGeom>
          <a:solidFill>
            <a:srgbClr val="CCFFCC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36" name="Rectangle 22"/>
          <p:cNvSpPr>
            <a:spLocks noChangeArrowheads="1"/>
          </p:cNvSpPr>
          <p:nvPr/>
        </p:nvSpPr>
        <p:spPr bwMode="auto">
          <a:xfrm>
            <a:off x="2782858" y="1138220"/>
            <a:ext cx="2535237" cy="131762"/>
          </a:xfrm>
          <a:prstGeom prst="rect">
            <a:avLst/>
          </a:prstGeom>
          <a:solidFill>
            <a:srgbClr val="CCFFCC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37" name="Rectangle 23"/>
          <p:cNvSpPr>
            <a:spLocks noChangeArrowheads="1"/>
          </p:cNvSpPr>
          <p:nvPr/>
        </p:nvSpPr>
        <p:spPr bwMode="auto">
          <a:xfrm>
            <a:off x="2782858" y="5294295"/>
            <a:ext cx="671512" cy="120650"/>
          </a:xfrm>
          <a:prstGeom prst="rect">
            <a:avLst/>
          </a:prstGeom>
          <a:solidFill>
            <a:srgbClr val="FFCC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38" name="Rectangle 24"/>
          <p:cNvSpPr>
            <a:spLocks noChangeArrowheads="1"/>
          </p:cNvSpPr>
          <p:nvPr/>
        </p:nvSpPr>
        <p:spPr bwMode="auto">
          <a:xfrm>
            <a:off x="2782858" y="4864082"/>
            <a:ext cx="671512" cy="120650"/>
          </a:xfrm>
          <a:prstGeom prst="rect">
            <a:avLst/>
          </a:prstGeom>
          <a:solidFill>
            <a:srgbClr val="FFCC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39" name="Rectangle 25"/>
          <p:cNvSpPr>
            <a:spLocks noChangeArrowheads="1"/>
          </p:cNvSpPr>
          <p:nvPr/>
        </p:nvSpPr>
        <p:spPr bwMode="auto">
          <a:xfrm>
            <a:off x="2782858" y="4444982"/>
            <a:ext cx="671512" cy="120650"/>
          </a:xfrm>
          <a:prstGeom prst="rect">
            <a:avLst/>
          </a:prstGeom>
          <a:solidFill>
            <a:srgbClr val="FFCC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40" name="Rectangle 26"/>
          <p:cNvSpPr>
            <a:spLocks noChangeArrowheads="1"/>
          </p:cNvSpPr>
          <p:nvPr/>
        </p:nvSpPr>
        <p:spPr bwMode="auto">
          <a:xfrm>
            <a:off x="2782858" y="4014770"/>
            <a:ext cx="782637" cy="122237"/>
          </a:xfrm>
          <a:prstGeom prst="rect">
            <a:avLst/>
          </a:prstGeom>
          <a:solidFill>
            <a:srgbClr val="FFCC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41" name="Rectangle 27"/>
          <p:cNvSpPr>
            <a:spLocks noChangeArrowheads="1"/>
          </p:cNvSpPr>
          <p:nvPr/>
        </p:nvSpPr>
        <p:spPr bwMode="auto">
          <a:xfrm>
            <a:off x="2782858" y="3584557"/>
            <a:ext cx="958850" cy="122238"/>
          </a:xfrm>
          <a:prstGeom prst="rect">
            <a:avLst/>
          </a:prstGeom>
          <a:solidFill>
            <a:srgbClr val="FFCC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42" name="Rectangle 28"/>
          <p:cNvSpPr>
            <a:spLocks noChangeArrowheads="1"/>
          </p:cNvSpPr>
          <p:nvPr/>
        </p:nvSpPr>
        <p:spPr bwMode="auto">
          <a:xfrm>
            <a:off x="2782858" y="3155932"/>
            <a:ext cx="1068387" cy="120650"/>
          </a:xfrm>
          <a:prstGeom prst="rect">
            <a:avLst/>
          </a:prstGeom>
          <a:solidFill>
            <a:srgbClr val="FFCC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43" name="Rectangle 29"/>
          <p:cNvSpPr>
            <a:spLocks noChangeArrowheads="1"/>
          </p:cNvSpPr>
          <p:nvPr/>
        </p:nvSpPr>
        <p:spPr bwMode="auto">
          <a:xfrm>
            <a:off x="2782858" y="2725720"/>
            <a:ext cx="1068387" cy="120650"/>
          </a:xfrm>
          <a:prstGeom prst="rect">
            <a:avLst/>
          </a:prstGeom>
          <a:solidFill>
            <a:srgbClr val="FFCC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44" name="Rectangle 30"/>
          <p:cNvSpPr>
            <a:spLocks noChangeArrowheads="1"/>
          </p:cNvSpPr>
          <p:nvPr/>
        </p:nvSpPr>
        <p:spPr bwMode="auto">
          <a:xfrm>
            <a:off x="2782858" y="2295507"/>
            <a:ext cx="1123950" cy="120650"/>
          </a:xfrm>
          <a:prstGeom prst="rect">
            <a:avLst/>
          </a:prstGeom>
          <a:solidFill>
            <a:srgbClr val="FFCC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45" name="Rectangle 31"/>
          <p:cNvSpPr>
            <a:spLocks noChangeArrowheads="1"/>
          </p:cNvSpPr>
          <p:nvPr/>
        </p:nvSpPr>
        <p:spPr bwMode="auto">
          <a:xfrm>
            <a:off x="2782858" y="1876407"/>
            <a:ext cx="1179512" cy="122238"/>
          </a:xfrm>
          <a:prstGeom prst="rect">
            <a:avLst/>
          </a:prstGeom>
          <a:solidFill>
            <a:srgbClr val="FFCC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46" name="Rectangle 32"/>
          <p:cNvSpPr>
            <a:spLocks noChangeArrowheads="1"/>
          </p:cNvSpPr>
          <p:nvPr/>
        </p:nvSpPr>
        <p:spPr bwMode="auto">
          <a:xfrm>
            <a:off x="2782858" y="1446195"/>
            <a:ext cx="1344612" cy="122237"/>
          </a:xfrm>
          <a:prstGeom prst="rect">
            <a:avLst/>
          </a:prstGeom>
          <a:solidFill>
            <a:srgbClr val="FFCC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47" name="Rectangle 33"/>
          <p:cNvSpPr>
            <a:spLocks noChangeArrowheads="1"/>
          </p:cNvSpPr>
          <p:nvPr/>
        </p:nvSpPr>
        <p:spPr bwMode="auto">
          <a:xfrm>
            <a:off x="2782858" y="1017570"/>
            <a:ext cx="2247900" cy="120650"/>
          </a:xfrm>
          <a:prstGeom prst="rect">
            <a:avLst/>
          </a:prstGeom>
          <a:solidFill>
            <a:srgbClr val="FFCC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48" name="Line 34"/>
          <p:cNvSpPr>
            <a:spLocks noChangeShapeType="1"/>
          </p:cNvSpPr>
          <p:nvPr/>
        </p:nvSpPr>
        <p:spPr bwMode="auto">
          <a:xfrm>
            <a:off x="2782858" y="5635607"/>
            <a:ext cx="5621337" cy="1588"/>
          </a:xfrm>
          <a:prstGeom prst="line">
            <a:avLst/>
          </a:prstGeom>
          <a:noFill/>
          <a:ln w="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49" name="Line 35"/>
          <p:cNvSpPr>
            <a:spLocks noChangeShapeType="1"/>
          </p:cNvSpPr>
          <p:nvPr/>
        </p:nvSpPr>
        <p:spPr bwMode="auto">
          <a:xfrm flipV="1">
            <a:off x="2782858" y="5635607"/>
            <a:ext cx="1587" cy="76200"/>
          </a:xfrm>
          <a:prstGeom prst="line">
            <a:avLst/>
          </a:prstGeom>
          <a:noFill/>
          <a:ln w="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50" name="Line 36"/>
          <p:cNvSpPr>
            <a:spLocks noChangeShapeType="1"/>
          </p:cNvSpPr>
          <p:nvPr/>
        </p:nvSpPr>
        <p:spPr bwMode="auto">
          <a:xfrm flipV="1">
            <a:off x="3906808" y="5635607"/>
            <a:ext cx="1587" cy="76200"/>
          </a:xfrm>
          <a:prstGeom prst="line">
            <a:avLst/>
          </a:prstGeom>
          <a:noFill/>
          <a:ln w="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51" name="Line 37"/>
          <p:cNvSpPr>
            <a:spLocks noChangeShapeType="1"/>
          </p:cNvSpPr>
          <p:nvPr/>
        </p:nvSpPr>
        <p:spPr bwMode="auto">
          <a:xfrm flipV="1">
            <a:off x="5030758" y="5635607"/>
            <a:ext cx="1587" cy="76200"/>
          </a:xfrm>
          <a:prstGeom prst="line">
            <a:avLst/>
          </a:prstGeom>
          <a:noFill/>
          <a:ln w="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52" name="Line 38"/>
          <p:cNvSpPr>
            <a:spLocks noChangeShapeType="1"/>
          </p:cNvSpPr>
          <p:nvPr/>
        </p:nvSpPr>
        <p:spPr bwMode="auto">
          <a:xfrm flipV="1">
            <a:off x="6154708" y="5635607"/>
            <a:ext cx="1587" cy="76200"/>
          </a:xfrm>
          <a:prstGeom prst="line">
            <a:avLst/>
          </a:prstGeom>
          <a:noFill/>
          <a:ln w="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53" name="Line 39"/>
          <p:cNvSpPr>
            <a:spLocks noChangeShapeType="1"/>
          </p:cNvSpPr>
          <p:nvPr/>
        </p:nvSpPr>
        <p:spPr bwMode="auto">
          <a:xfrm flipV="1">
            <a:off x="7280245" y="5635607"/>
            <a:ext cx="1588" cy="76200"/>
          </a:xfrm>
          <a:prstGeom prst="line">
            <a:avLst/>
          </a:prstGeom>
          <a:noFill/>
          <a:ln w="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54" name="Line 40"/>
          <p:cNvSpPr>
            <a:spLocks noChangeShapeType="1"/>
          </p:cNvSpPr>
          <p:nvPr/>
        </p:nvSpPr>
        <p:spPr bwMode="auto">
          <a:xfrm flipV="1">
            <a:off x="8404195" y="5635607"/>
            <a:ext cx="1588" cy="76200"/>
          </a:xfrm>
          <a:prstGeom prst="line">
            <a:avLst/>
          </a:prstGeom>
          <a:noFill/>
          <a:ln w="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55" name="Line 41"/>
          <p:cNvSpPr>
            <a:spLocks noChangeShapeType="1"/>
          </p:cNvSpPr>
          <p:nvPr/>
        </p:nvSpPr>
        <p:spPr bwMode="auto">
          <a:xfrm>
            <a:off x="2782858" y="928670"/>
            <a:ext cx="1587" cy="4706937"/>
          </a:xfrm>
          <a:prstGeom prst="line">
            <a:avLst/>
          </a:prstGeom>
          <a:noFill/>
          <a:ln w="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56" name="Line 42"/>
          <p:cNvSpPr>
            <a:spLocks noChangeShapeType="1"/>
          </p:cNvSpPr>
          <p:nvPr/>
        </p:nvSpPr>
        <p:spPr bwMode="auto">
          <a:xfrm>
            <a:off x="2705070" y="5635607"/>
            <a:ext cx="77788" cy="1588"/>
          </a:xfrm>
          <a:prstGeom prst="line">
            <a:avLst/>
          </a:prstGeom>
          <a:noFill/>
          <a:ln w="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57" name="Line 43"/>
          <p:cNvSpPr>
            <a:spLocks noChangeShapeType="1"/>
          </p:cNvSpPr>
          <p:nvPr/>
        </p:nvSpPr>
        <p:spPr bwMode="auto">
          <a:xfrm>
            <a:off x="2705070" y="5205395"/>
            <a:ext cx="77788" cy="1587"/>
          </a:xfrm>
          <a:prstGeom prst="line">
            <a:avLst/>
          </a:prstGeom>
          <a:noFill/>
          <a:ln w="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58" name="Line 44"/>
          <p:cNvSpPr>
            <a:spLocks noChangeShapeType="1"/>
          </p:cNvSpPr>
          <p:nvPr/>
        </p:nvSpPr>
        <p:spPr bwMode="auto">
          <a:xfrm>
            <a:off x="2705070" y="4775182"/>
            <a:ext cx="77788" cy="1588"/>
          </a:xfrm>
          <a:prstGeom prst="line">
            <a:avLst/>
          </a:prstGeom>
          <a:noFill/>
          <a:ln w="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59" name="Line 45"/>
          <p:cNvSpPr>
            <a:spLocks noChangeShapeType="1"/>
          </p:cNvSpPr>
          <p:nvPr/>
        </p:nvSpPr>
        <p:spPr bwMode="auto">
          <a:xfrm>
            <a:off x="2705070" y="4356082"/>
            <a:ext cx="77788" cy="1588"/>
          </a:xfrm>
          <a:prstGeom prst="line">
            <a:avLst/>
          </a:prstGeom>
          <a:noFill/>
          <a:ln w="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60" name="Line 46"/>
          <p:cNvSpPr>
            <a:spLocks noChangeShapeType="1"/>
          </p:cNvSpPr>
          <p:nvPr/>
        </p:nvSpPr>
        <p:spPr bwMode="auto">
          <a:xfrm>
            <a:off x="2705070" y="3927457"/>
            <a:ext cx="77788" cy="1588"/>
          </a:xfrm>
          <a:prstGeom prst="line">
            <a:avLst/>
          </a:prstGeom>
          <a:noFill/>
          <a:ln w="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61" name="Line 47"/>
          <p:cNvSpPr>
            <a:spLocks noChangeShapeType="1"/>
          </p:cNvSpPr>
          <p:nvPr/>
        </p:nvSpPr>
        <p:spPr bwMode="auto">
          <a:xfrm>
            <a:off x="2705070" y="3497245"/>
            <a:ext cx="77788" cy="1587"/>
          </a:xfrm>
          <a:prstGeom prst="line">
            <a:avLst/>
          </a:prstGeom>
          <a:noFill/>
          <a:ln w="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62" name="Line 48"/>
          <p:cNvSpPr>
            <a:spLocks noChangeShapeType="1"/>
          </p:cNvSpPr>
          <p:nvPr/>
        </p:nvSpPr>
        <p:spPr bwMode="auto">
          <a:xfrm>
            <a:off x="2705070" y="3067032"/>
            <a:ext cx="77788" cy="1588"/>
          </a:xfrm>
          <a:prstGeom prst="line">
            <a:avLst/>
          </a:prstGeom>
          <a:noFill/>
          <a:ln w="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63" name="Line 49"/>
          <p:cNvSpPr>
            <a:spLocks noChangeShapeType="1"/>
          </p:cNvSpPr>
          <p:nvPr/>
        </p:nvSpPr>
        <p:spPr bwMode="auto">
          <a:xfrm>
            <a:off x="2705070" y="2636820"/>
            <a:ext cx="77788" cy="1587"/>
          </a:xfrm>
          <a:prstGeom prst="line">
            <a:avLst/>
          </a:prstGeom>
          <a:noFill/>
          <a:ln w="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64" name="Line 50"/>
          <p:cNvSpPr>
            <a:spLocks noChangeShapeType="1"/>
          </p:cNvSpPr>
          <p:nvPr/>
        </p:nvSpPr>
        <p:spPr bwMode="auto">
          <a:xfrm>
            <a:off x="2705070" y="2208195"/>
            <a:ext cx="77788" cy="1587"/>
          </a:xfrm>
          <a:prstGeom prst="line">
            <a:avLst/>
          </a:prstGeom>
          <a:noFill/>
          <a:ln w="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65" name="Line 51"/>
          <p:cNvSpPr>
            <a:spLocks noChangeShapeType="1"/>
          </p:cNvSpPr>
          <p:nvPr/>
        </p:nvSpPr>
        <p:spPr bwMode="auto">
          <a:xfrm>
            <a:off x="2705070" y="1789095"/>
            <a:ext cx="77788" cy="1587"/>
          </a:xfrm>
          <a:prstGeom prst="line">
            <a:avLst/>
          </a:prstGeom>
          <a:noFill/>
          <a:ln w="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66" name="Line 52"/>
          <p:cNvSpPr>
            <a:spLocks noChangeShapeType="1"/>
          </p:cNvSpPr>
          <p:nvPr/>
        </p:nvSpPr>
        <p:spPr bwMode="auto">
          <a:xfrm>
            <a:off x="2705070" y="1358882"/>
            <a:ext cx="77788" cy="1588"/>
          </a:xfrm>
          <a:prstGeom prst="line">
            <a:avLst/>
          </a:prstGeom>
          <a:noFill/>
          <a:ln w="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67" name="Line 53"/>
          <p:cNvSpPr>
            <a:spLocks noChangeShapeType="1"/>
          </p:cNvSpPr>
          <p:nvPr/>
        </p:nvSpPr>
        <p:spPr bwMode="auto">
          <a:xfrm>
            <a:off x="2705070" y="928670"/>
            <a:ext cx="77788" cy="1587"/>
          </a:xfrm>
          <a:prstGeom prst="line">
            <a:avLst/>
          </a:prstGeom>
          <a:noFill/>
          <a:ln w="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68" name="Rectangle 54"/>
          <p:cNvSpPr>
            <a:spLocks noChangeArrowheads="1"/>
          </p:cNvSpPr>
          <p:nvPr/>
        </p:nvSpPr>
        <p:spPr bwMode="auto">
          <a:xfrm>
            <a:off x="3492470" y="5407007"/>
            <a:ext cx="213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>
                <a:latin typeface="Arial" charset="0"/>
              </a:rPr>
              <a:t>1.1</a:t>
            </a:r>
          </a:p>
        </p:txBody>
      </p:sp>
      <p:sp>
        <p:nvSpPr>
          <p:cNvPr id="69" name="Rectangle 55"/>
          <p:cNvSpPr>
            <a:spLocks noChangeArrowheads="1"/>
          </p:cNvSpPr>
          <p:nvPr/>
        </p:nvSpPr>
        <p:spPr bwMode="auto">
          <a:xfrm>
            <a:off x="3230533" y="4978382"/>
            <a:ext cx="213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>
                <a:latin typeface="Arial" charset="0"/>
              </a:rPr>
              <a:t>0.6</a:t>
            </a:r>
          </a:p>
        </p:txBody>
      </p:sp>
      <p:sp>
        <p:nvSpPr>
          <p:cNvPr id="70" name="Rectangle 56"/>
          <p:cNvSpPr>
            <a:spLocks noChangeArrowheads="1"/>
          </p:cNvSpPr>
          <p:nvPr/>
        </p:nvSpPr>
        <p:spPr bwMode="auto">
          <a:xfrm>
            <a:off x="3603595" y="4560870"/>
            <a:ext cx="213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>
                <a:latin typeface="Arial" charset="0"/>
              </a:rPr>
              <a:t>1.3</a:t>
            </a:r>
          </a:p>
        </p:txBody>
      </p:sp>
      <p:sp>
        <p:nvSpPr>
          <p:cNvPr id="71" name="Rectangle 57"/>
          <p:cNvSpPr>
            <a:spLocks noChangeArrowheads="1"/>
          </p:cNvSpPr>
          <p:nvPr/>
        </p:nvSpPr>
        <p:spPr bwMode="auto">
          <a:xfrm>
            <a:off x="3603595" y="4141770"/>
            <a:ext cx="213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>
                <a:latin typeface="Arial" charset="0"/>
              </a:rPr>
              <a:t>1.3</a:t>
            </a:r>
          </a:p>
        </p:txBody>
      </p:sp>
      <p:sp>
        <p:nvSpPr>
          <p:cNvPr id="72" name="Rectangle 58"/>
          <p:cNvSpPr>
            <a:spLocks noChangeArrowheads="1"/>
          </p:cNvSpPr>
          <p:nvPr/>
        </p:nvSpPr>
        <p:spPr bwMode="auto">
          <a:xfrm>
            <a:off x="7880320" y="3687745"/>
            <a:ext cx="213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>
                <a:latin typeface="Arial" charset="0"/>
              </a:rPr>
              <a:t>8.9</a:t>
            </a:r>
          </a:p>
        </p:txBody>
      </p:sp>
      <p:sp>
        <p:nvSpPr>
          <p:cNvPr id="73" name="Rectangle 59"/>
          <p:cNvSpPr>
            <a:spLocks noChangeArrowheads="1"/>
          </p:cNvSpPr>
          <p:nvPr/>
        </p:nvSpPr>
        <p:spPr bwMode="auto">
          <a:xfrm>
            <a:off x="3779808" y="3268645"/>
            <a:ext cx="213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>
                <a:latin typeface="Arial" charset="0"/>
              </a:rPr>
              <a:t>1.6</a:t>
            </a:r>
          </a:p>
        </p:txBody>
      </p:sp>
      <p:sp>
        <p:nvSpPr>
          <p:cNvPr id="74" name="Rectangle 60"/>
          <p:cNvSpPr>
            <a:spLocks noChangeArrowheads="1"/>
          </p:cNvSpPr>
          <p:nvPr/>
        </p:nvSpPr>
        <p:spPr bwMode="auto">
          <a:xfrm>
            <a:off x="4110008" y="2827320"/>
            <a:ext cx="213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>
                <a:latin typeface="Arial" charset="0"/>
              </a:rPr>
              <a:t>2.2</a:t>
            </a:r>
          </a:p>
        </p:txBody>
      </p:sp>
      <p:sp>
        <p:nvSpPr>
          <p:cNvPr id="75" name="Rectangle 61"/>
          <p:cNvSpPr>
            <a:spLocks noChangeArrowheads="1"/>
          </p:cNvSpPr>
          <p:nvPr/>
        </p:nvSpPr>
        <p:spPr bwMode="auto">
          <a:xfrm>
            <a:off x="5345083" y="2409807"/>
            <a:ext cx="213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>
                <a:latin typeface="Arial" charset="0"/>
              </a:rPr>
              <a:t>4.4</a:t>
            </a:r>
          </a:p>
        </p:txBody>
      </p:sp>
      <p:sp>
        <p:nvSpPr>
          <p:cNvPr id="76" name="Rectangle 62"/>
          <p:cNvSpPr>
            <a:spLocks noChangeArrowheads="1"/>
          </p:cNvSpPr>
          <p:nvPr/>
        </p:nvSpPr>
        <p:spPr bwMode="auto">
          <a:xfrm>
            <a:off x="3603595" y="1979595"/>
            <a:ext cx="213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>
                <a:latin typeface="Arial" charset="0"/>
              </a:rPr>
              <a:t>1.3</a:t>
            </a:r>
          </a:p>
        </p:txBody>
      </p:sp>
      <p:sp>
        <p:nvSpPr>
          <p:cNvPr id="77" name="Rectangle 63"/>
          <p:cNvSpPr>
            <a:spLocks noChangeArrowheads="1"/>
          </p:cNvSpPr>
          <p:nvPr/>
        </p:nvSpPr>
        <p:spPr bwMode="auto">
          <a:xfrm>
            <a:off x="4165570" y="1549382"/>
            <a:ext cx="213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>
                <a:latin typeface="Arial" charset="0"/>
              </a:rPr>
              <a:t>2.3</a:t>
            </a:r>
          </a:p>
        </p:txBody>
      </p:sp>
      <p:sp>
        <p:nvSpPr>
          <p:cNvPr id="78" name="Rectangle 64"/>
          <p:cNvSpPr>
            <a:spLocks noChangeArrowheads="1"/>
          </p:cNvSpPr>
          <p:nvPr/>
        </p:nvSpPr>
        <p:spPr bwMode="auto">
          <a:xfrm>
            <a:off x="5410170" y="1130282"/>
            <a:ext cx="213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>
                <a:latin typeface="Arial" charset="0"/>
              </a:rPr>
              <a:t>4.5</a:t>
            </a:r>
          </a:p>
        </p:txBody>
      </p:sp>
      <p:sp>
        <p:nvSpPr>
          <p:cNvPr id="79" name="Rectangle 65"/>
          <p:cNvSpPr>
            <a:spLocks noChangeArrowheads="1"/>
          </p:cNvSpPr>
          <p:nvPr/>
        </p:nvSpPr>
        <p:spPr bwMode="auto">
          <a:xfrm>
            <a:off x="3509933" y="5249845"/>
            <a:ext cx="213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>
                <a:latin typeface="Arial" charset="0"/>
              </a:rPr>
              <a:t>1.2</a:t>
            </a:r>
          </a:p>
        </p:txBody>
      </p:sp>
      <p:sp>
        <p:nvSpPr>
          <p:cNvPr id="80" name="Rectangle 66"/>
          <p:cNvSpPr>
            <a:spLocks noChangeArrowheads="1"/>
          </p:cNvSpPr>
          <p:nvPr/>
        </p:nvSpPr>
        <p:spPr bwMode="auto">
          <a:xfrm>
            <a:off x="3509933" y="4819632"/>
            <a:ext cx="213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>
                <a:latin typeface="Arial" charset="0"/>
              </a:rPr>
              <a:t>1.2</a:t>
            </a:r>
          </a:p>
        </p:txBody>
      </p:sp>
      <p:sp>
        <p:nvSpPr>
          <p:cNvPr id="81" name="Rectangle 67"/>
          <p:cNvSpPr>
            <a:spLocks noChangeArrowheads="1"/>
          </p:cNvSpPr>
          <p:nvPr/>
        </p:nvSpPr>
        <p:spPr bwMode="auto">
          <a:xfrm>
            <a:off x="3509933" y="4400532"/>
            <a:ext cx="213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>
                <a:latin typeface="Arial" charset="0"/>
              </a:rPr>
              <a:t>1.2</a:t>
            </a:r>
          </a:p>
        </p:txBody>
      </p:sp>
      <p:sp>
        <p:nvSpPr>
          <p:cNvPr id="82" name="Rectangle 68"/>
          <p:cNvSpPr>
            <a:spLocks noChangeArrowheads="1"/>
          </p:cNvSpPr>
          <p:nvPr/>
        </p:nvSpPr>
        <p:spPr bwMode="auto">
          <a:xfrm>
            <a:off x="3619470" y="3970320"/>
            <a:ext cx="213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>
                <a:latin typeface="Arial" charset="0"/>
              </a:rPr>
              <a:t>1.4</a:t>
            </a:r>
          </a:p>
        </p:txBody>
      </p:sp>
      <p:sp>
        <p:nvSpPr>
          <p:cNvPr id="83" name="Rectangle 69"/>
          <p:cNvSpPr>
            <a:spLocks noChangeArrowheads="1"/>
          </p:cNvSpPr>
          <p:nvPr/>
        </p:nvSpPr>
        <p:spPr bwMode="auto">
          <a:xfrm>
            <a:off x="3795683" y="3541695"/>
            <a:ext cx="213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>
                <a:latin typeface="Arial" charset="0"/>
              </a:rPr>
              <a:t>1.7</a:t>
            </a:r>
          </a:p>
        </p:txBody>
      </p:sp>
      <p:sp>
        <p:nvSpPr>
          <p:cNvPr id="84" name="Rectangle 70"/>
          <p:cNvSpPr>
            <a:spLocks noChangeArrowheads="1"/>
          </p:cNvSpPr>
          <p:nvPr/>
        </p:nvSpPr>
        <p:spPr bwMode="auto">
          <a:xfrm>
            <a:off x="3906808" y="3111482"/>
            <a:ext cx="213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>
                <a:latin typeface="Arial" charset="0"/>
              </a:rPr>
              <a:t>1.9</a:t>
            </a:r>
          </a:p>
        </p:txBody>
      </p:sp>
      <p:sp>
        <p:nvSpPr>
          <p:cNvPr id="85" name="Rectangle 71"/>
          <p:cNvSpPr>
            <a:spLocks noChangeArrowheads="1"/>
          </p:cNvSpPr>
          <p:nvPr/>
        </p:nvSpPr>
        <p:spPr bwMode="auto">
          <a:xfrm>
            <a:off x="3906808" y="2681270"/>
            <a:ext cx="213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>
                <a:latin typeface="Arial" charset="0"/>
              </a:rPr>
              <a:t>1.9</a:t>
            </a:r>
          </a:p>
        </p:txBody>
      </p:sp>
      <p:sp>
        <p:nvSpPr>
          <p:cNvPr id="86" name="Rectangle 72"/>
          <p:cNvSpPr>
            <a:spLocks noChangeArrowheads="1"/>
          </p:cNvSpPr>
          <p:nvPr/>
        </p:nvSpPr>
        <p:spPr bwMode="auto">
          <a:xfrm>
            <a:off x="3962370" y="2251057"/>
            <a:ext cx="8496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>
                <a:latin typeface="Arial" charset="0"/>
              </a:rPr>
              <a:t>2</a:t>
            </a:r>
          </a:p>
        </p:txBody>
      </p:sp>
      <p:sp>
        <p:nvSpPr>
          <p:cNvPr id="87" name="Rectangle 73"/>
          <p:cNvSpPr>
            <a:spLocks noChangeArrowheads="1"/>
          </p:cNvSpPr>
          <p:nvPr/>
        </p:nvSpPr>
        <p:spPr bwMode="auto">
          <a:xfrm>
            <a:off x="4016345" y="1831957"/>
            <a:ext cx="213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>
                <a:latin typeface="Arial" charset="0"/>
              </a:rPr>
              <a:t>2.1</a:t>
            </a:r>
          </a:p>
        </p:txBody>
      </p:sp>
      <p:sp>
        <p:nvSpPr>
          <p:cNvPr id="88" name="Rectangle 74"/>
          <p:cNvSpPr>
            <a:spLocks noChangeArrowheads="1"/>
          </p:cNvSpPr>
          <p:nvPr/>
        </p:nvSpPr>
        <p:spPr bwMode="auto">
          <a:xfrm>
            <a:off x="4181445" y="1403332"/>
            <a:ext cx="213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>
                <a:latin typeface="Arial" charset="0"/>
              </a:rPr>
              <a:t>2.4</a:t>
            </a:r>
          </a:p>
        </p:txBody>
      </p:sp>
      <p:sp>
        <p:nvSpPr>
          <p:cNvPr id="89" name="Rectangle 75"/>
          <p:cNvSpPr>
            <a:spLocks noChangeArrowheads="1"/>
          </p:cNvSpPr>
          <p:nvPr/>
        </p:nvSpPr>
        <p:spPr bwMode="auto">
          <a:xfrm>
            <a:off x="5086320" y="973120"/>
            <a:ext cx="8496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>
                <a:latin typeface="Arial" charset="0"/>
              </a:rPr>
              <a:t>4</a:t>
            </a:r>
          </a:p>
        </p:txBody>
      </p:sp>
      <p:sp>
        <p:nvSpPr>
          <p:cNvPr id="90" name="Rectangle 76"/>
          <p:cNvSpPr>
            <a:spLocks noChangeArrowheads="1"/>
          </p:cNvSpPr>
          <p:nvPr/>
        </p:nvSpPr>
        <p:spPr bwMode="auto">
          <a:xfrm>
            <a:off x="2716183" y="5729270"/>
            <a:ext cx="127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800">
                <a:latin typeface="Arial" charset="0"/>
              </a:rPr>
              <a:t>0</a:t>
            </a:r>
          </a:p>
        </p:txBody>
      </p:sp>
      <p:sp>
        <p:nvSpPr>
          <p:cNvPr id="91" name="Rectangle 77"/>
          <p:cNvSpPr>
            <a:spLocks noChangeArrowheads="1"/>
          </p:cNvSpPr>
          <p:nvPr/>
        </p:nvSpPr>
        <p:spPr bwMode="auto">
          <a:xfrm>
            <a:off x="3840133" y="5729270"/>
            <a:ext cx="127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800">
                <a:latin typeface="Arial" charset="0"/>
              </a:rPr>
              <a:t>2</a:t>
            </a:r>
          </a:p>
        </p:txBody>
      </p:sp>
      <p:sp>
        <p:nvSpPr>
          <p:cNvPr id="92" name="Rectangle 78"/>
          <p:cNvSpPr>
            <a:spLocks noChangeArrowheads="1"/>
          </p:cNvSpPr>
          <p:nvPr/>
        </p:nvSpPr>
        <p:spPr bwMode="auto">
          <a:xfrm>
            <a:off x="4964083" y="5729270"/>
            <a:ext cx="127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800">
                <a:latin typeface="Arial" charset="0"/>
              </a:rPr>
              <a:t>4</a:t>
            </a:r>
          </a:p>
        </p:txBody>
      </p:sp>
      <p:sp>
        <p:nvSpPr>
          <p:cNvPr id="93" name="Rectangle 79"/>
          <p:cNvSpPr>
            <a:spLocks noChangeArrowheads="1"/>
          </p:cNvSpPr>
          <p:nvPr/>
        </p:nvSpPr>
        <p:spPr bwMode="auto">
          <a:xfrm>
            <a:off x="6089620" y="5729270"/>
            <a:ext cx="127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800">
                <a:latin typeface="Arial" charset="0"/>
              </a:rPr>
              <a:t>6</a:t>
            </a:r>
          </a:p>
        </p:txBody>
      </p:sp>
      <p:sp>
        <p:nvSpPr>
          <p:cNvPr id="94" name="Rectangle 80"/>
          <p:cNvSpPr>
            <a:spLocks noChangeArrowheads="1"/>
          </p:cNvSpPr>
          <p:nvPr/>
        </p:nvSpPr>
        <p:spPr bwMode="auto">
          <a:xfrm>
            <a:off x="7213570" y="5729270"/>
            <a:ext cx="127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800">
                <a:latin typeface="Arial" charset="0"/>
              </a:rPr>
              <a:t>8</a:t>
            </a:r>
          </a:p>
        </p:txBody>
      </p:sp>
      <p:sp>
        <p:nvSpPr>
          <p:cNvPr id="95" name="Rectangle 81"/>
          <p:cNvSpPr>
            <a:spLocks noChangeArrowheads="1"/>
          </p:cNvSpPr>
          <p:nvPr/>
        </p:nvSpPr>
        <p:spPr bwMode="auto">
          <a:xfrm>
            <a:off x="8270845" y="5729270"/>
            <a:ext cx="254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800">
                <a:latin typeface="Arial" charset="0"/>
              </a:rPr>
              <a:t>10</a:t>
            </a:r>
          </a:p>
        </p:txBody>
      </p:sp>
      <p:sp>
        <p:nvSpPr>
          <p:cNvPr id="96" name="Rectangle 82"/>
          <p:cNvSpPr>
            <a:spLocks noChangeArrowheads="1"/>
          </p:cNvSpPr>
          <p:nvPr/>
        </p:nvSpPr>
        <p:spPr bwMode="auto">
          <a:xfrm>
            <a:off x="1173133" y="5305407"/>
            <a:ext cx="1422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800">
                <a:latin typeface="Arial" charset="0"/>
              </a:rPr>
              <a:t>Yellowfin tuna</a:t>
            </a:r>
          </a:p>
        </p:txBody>
      </p:sp>
      <p:sp>
        <p:nvSpPr>
          <p:cNvPr id="97" name="Rectangle 83"/>
          <p:cNvSpPr>
            <a:spLocks noChangeArrowheads="1"/>
          </p:cNvSpPr>
          <p:nvPr/>
        </p:nvSpPr>
        <p:spPr bwMode="auto">
          <a:xfrm>
            <a:off x="1371570" y="4875195"/>
            <a:ext cx="12319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800">
                <a:latin typeface="Arial" charset="0"/>
              </a:rPr>
              <a:t>Blue whiting</a:t>
            </a:r>
          </a:p>
        </p:txBody>
      </p:sp>
      <p:sp>
        <p:nvSpPr>
          <p:cNvPr id="98" name="Rectangle 84"/>
          <p:cNvSpPr>
            <a:spLocks noChangeArrowheads="1"/>
          </p:cNvSpPr>
          <p:nvPr/>
        </p:nvSpPr>
        <p:spPr bwMode="auto">
          <a:xfrm>
            <a:off x="1404908" y="4444982"/>
            <a:ext cx="1181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800">
                <a:latin typeface="Arial" charset="0"/>
              </a:rPr>
              <a:t>Atlantic cod</a:t>
            </a:r>
          </a:p>
        </p:txBody>
      </p:sp>
      <p:sp>
        <p:nvSpPr>
          <p:cNvPr id="99" name="Rectangle 85"/>
          <p:cNvSpPr>
            <a:spLocks noChangeArrowheads="1"/>
          </p:cNvSpPr>
          <p:nvPr/>
        </p:nvSpPr>
        <p:spPr bwMode="auto">
          <a:xfrm>
            <a:off x="742920" y="4014770"/>
            <a:ext cx="1828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800">
                <a:latin typeface="Arial" charset="0"/>
              </a:rPr>
              <a:t>Largehead hairtail</a:t>
            </a:r>
          </a:p>
        </p:txBody>
      </p:sp>
      <p:sp>
        <p:nvSpPr>
          <p:cNvPr id="100" name="Rectangle 86"/>
          <p:cNvSpPr>
            <a:spLocks noChangeArrowheads="1"/>
          </p:cNvSpPr>
          <p:nvPr/>
        </p:nvSpPr>
        <p:spPr bwMode="auto">
          <a:xfrm>
            <a:off x="1503333" y="3584557"/>
            <a:ext cx="1079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800">
                <a:latin typeface="Arial" charset="0"/>
              </a:rPr>
              <a:t>Anchoveta</a:t>
            </a:r>
          </a:p>
        </p:txBody>
      </p:sp>
      <p:sp>
        <p:nvSpPr>
          <p:cNvPr id="101" name="Rectangle 87"/>
          <p:cNvSpPr>
            <a:spLocks noChangeArrowheads="1"/>
          </p:cNvSpPr>
          <p:nvPr/>
        </p:nvSpPr>
        <p:spPr bwMode="auto">
          <a:xfrm>
            <a:off x="1238220" y="3155932"/>
            <a:ext cx="1358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800">
                <a:latin typeface="Arial" charset="0"/>
              </a:rPr>
              <a:t>Skipjack tuna</a:t>
            </a:r>
          </a:p>
        </p:txBody>
      </p:sp>
      <p:sp>
        <p:nvSpPr>
          <p:cNvPr id="102" name="Rectangle 88"/>
          <p:cNvSpPr>
            <a:spLocks noChangeArrowheads="1"/>
          </p:cNvSpPr>
          <p:nvPr/>
        </p:nvSpPr>
        <p:spPr bwMode="auto">
          <a:xfrm>
            <a:off x="1073120" y="2736832"/>
            <a:ext cx="1536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800">
                <a:latin typeface="Arial" charset="0"/>
              </a:rPr>
              <a:t>Chub mackerel</a:t>
            </a:r>
          </a:p>
        </p:txBody>
      </p:sp>
      <p:sp>
        <p:nvSpPr>
          <p:cNvPr id="103" name="Rectangle 89"/>
          <p:cNvSpPr>
            <a:spLocks noChangeArrowheads="1"/>
          </p:cNvSpPr>
          <p:nvPr/>
        </p:nvSpPr>
        <p:spPr bwMode="auto">
          <a:xfrm>
            <a:off x="357158" y="2306620"/>
            <a:ext cx="2235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800">
                <a:latin typeface="Arial" charset="0"/>
              </a:rPr>
              <a:t>Chilean jack mackerel</a:t>
            </a:r>
          </a:p>
        </p:txBody>
      </p:sp>
      <p:sp>
        <p:nvSpPr>
          <p:cNvPr id="104" name="Rectangle 90"/>
          <p:cNvSpPr>
            <a:spLocks noChangeArrowheads="1"/>
          </p:cNvSpPr>
          <p:nvPr/>
        </p:nvSpPr>
        <p:spPr bwMode="auto">
          <a:xfrm>
            <a:off x="644495" y="1876407"/>
            <a:ext cx="1905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800">
                <a:latin typeface="Arial" charset="0"/>
              </a:rPr>
              <a:t>Japanese anchovy</a:t>
            </a:r>
          </a:p>
        </p:txBody>
      </p:sp>
      <p:sp>
        <p:nvSpPr>
          <p:cNvPr id="105" name="Rectangle 91"/>
          <p:cNvSpPr>
            <a:spLocks noChangeArrowheads="1"/>
          </p:cNvSpPr>
          <p:nvPr/>
        </p:nvSpPr>
        <p:spPr bwMode="auto">
          <a:xfrm>
            <a:off x="1073120" y="1446195"/>
            <a:ext cx="1524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800">
                <a:latin typeface="Arial" charset="0"/>
              </a:rPr>
              <a:t>Atlantic herring</a:t>
            </a:r>
          </a:p>
        </p:txBody>
      </p:sp>
      <p:sp>
        <p:nvSpPr>
          <p:cNvPr id="106" name="Rectangle 92"/>
          <p:cNvSpPr>
            <a:spLocks noChangeArrowheads="1"/>
          </p:cNvSpPr>
          <p:nvPr/>
        </p:nvSpPr>
        <p:spPr bwMode="auto">
          <a:xfrm>
            <a:off x="1139795" y="1017570"/>
            <a:ext cx="1460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800">
                <a:latin typeface="Arial" charset="0"/>
              </a:rPr>
              <a:t>Alaska pollock</a:t>
            </a:r>
          </a:p>
        </p:txBody>
      </p:sp>
      <p:pic>
        <p:nvPicPr>
          <p:cNvPr id="107" name="Picture 9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1520" y="1031857"/>
            <a:ext cx="1066800" cy="409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8" name="Picture 9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120" y="1462070"/>
            <a:ext cx="1104900" cy="379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9" name="Picture 9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820" y="2643170"/>
            <a:ext cx="1085850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0" name="Picture 9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21520" y="1844657"/>
            <a:ext cx="1066800" cy="773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1" name="Picture 9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8820" y="3089257"/>
            <a:ext cx="1081088" cy="48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2" name="Picture 9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21520" y="4003657"/>
            <a:ext cx="1066800" cy="239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3" name="Picture 9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08820" y="4227495"/>
            <a:ext cx="1066800" cy="738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4" name="Rectangle 100"/>
          <p:cNvSpPr>
            <a:spLocks noChangeArrowheads="1"/>
          </p:cNvSpPr>
          <p:nvPr/>
        </p:nvSpPr>
        <p:spPr bwMode="auto">
          <a:xfrm>
            <a:off x="5205383" y="4806932"/>
            <a:ext cx="271462" cy="207963"/>
          </a:xfrm>
          <a:prstGeom prst="rect">
            <a:avLst/>
          </a:prstGeom>
          <a:solidFill>
            <a:srgbClr val="CCFFCC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115" name="Rectangle 101"/>
          <p:cNvSpPr>
            <a:spLocks noChangeArrowheads="1"/>
          </p:cNvSpPr>
          <p:nvPr/>
        </p:nvSpPr>
        <p:spPr bwMode="auto">
          <a:xfrm>
            <a:off x="5200620" y="4481495"/>
            <a:ext cx="271463" cy="207962"/>
          </a:xfrm>
          <a:prstGeom prst="rect">
            <a:avLst/>
          </a:prstGeom>
          <a:solidFill>
            <a:srgbClr val="FFCC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sp>
        <p:nvSpPr>
          <p:cNvPr id="116" name="Rectangle 102"/>
          <p:cNvSpPr>
            <a:spLocks noChangeArrowheads="1"/>
          </p:cNvSpPr>
          <p:nvPr/>
        </p:nvSpPr>
        <p:spPr bwMode="auto">
          <a:xfrm>
            <a:off x="5573683" y="4837095"/>
            <a:ext cx="3398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>
                <a:latin typeface="Arial" charset="0"/>
              </a:rPr>
              <a:t>1996</a:t>
            </a:r>
          </a:p>
        </p:txBody>
      </p:sp>
      <p:sp>
        <p:nvSpPr>
          <p:cNvPr id="117" name="Rectangle 103"/>
          <p:cNvSpPr>
            <a:spLocks noChangeArrowheads="1"/>
          </p:cNvSpPr>
          <p:nvPr/>
        </p:nvSpPr>
        <p:spPr bwMode="auto">
          <a:xfrm>
            <a:off x="5578445" y="4502132"/>
            <a:ext cx="3398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200">
                <a:latin typeface="Arial" charset="0"/>
              </a:rPr>
              <a:t>1998</a:t>
            </a:r>
          </a:p>
        </p:txBody>
      </p:sp>
      <p:sp>
        <p:nvSpPr>
          <p:cNvPr id="118" name="Rectangle 104"/>
          <p:cNvSpPr>
            <a:spLocks noChangeArrowheads="1"/>
          </p:cNvSpPr>
          <p:nvPr/>
        </p:nvSpPr>
        <p:spPr bwMode="auto">
          <a:xfrm>
            <a:off x="5111720" y="4384657"/>
            <a:ext cx="9144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>
              <a:latin typeface="Arial" charset="0"/>
            </a:endParaRP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2"/>
          <p:cNvSpPr>
            <a:spLocks noGrp="1"/>
          </p:cNvSpPr>
          <p:nvPr>
            <p:ph type="title"/>
          </p:nvPr>
        </p:nvSpPr>
        <p:spPr>
          <a:xfrm>
            <a:off x="539552" y="357172"/>
            <a:ext cx="8321550" cy="85725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Capture fishery production by country</a:t>
            </a:r>
            <a:br>
              <a:rPr lang="en-US" sz="3200" dirty="0"/>
            </a:br>
            <a:r>
              <a:rPr lang="en-US" sz="3200" dirty="0"/>
              <a:t>SOFIA 2008 (FAO)</a:t>
            </a:r>
            <a:endParaRPr lang="en-US" sz="3200" i="1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85720" y="6500834"/>
            <a:ext cx="85629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dirty="0">
                <a:latin typeface="Arial" charset="0"/>
              </a:rPr>
              <a:t>FAO, 2008. The State of World Fisheries and Aquaculture (SOFIA). Food and Agriculture Organization of the U.N.</a:t>
            </a:r>
          </a:p>
        </p:txBody>
      </p:sp>
      <p:sp>
        <p:nvSpPr>
          <p:cNvPr id="4" name="Rectangle 81"/>
          <p:cNvSpPr>
            <a:spLocks noChangeArrowheads="1"/>
          </p:cNvSpPr>
          <p:nvPr/>
        </p:nvSpPr>
        <p:spPr bwMode="auto">
          <a:xfrm>
            <a:off x="4778375" y="5876925"/>
            <a:ext cx="4114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pt-PT" sz="1700">
                <a:latin typeface="Arial" charset="0"/>
              </a:rPr>
              <a:t>Capture fishery production (10</a:t>
            </a:r>
            <a:r>
              <a:rPr lang="pt-PT" sz="1700" baseline="30000">
                <a:latin typeface="Arial" charset="0"/>
              </a:rPr>
              <a:t>6</a:t>
            </a:r>
            <a:r>
              <a:rPr lang="pt-PT" sz="1700">
                <a:latin typeface="Arial" charset="0"/>
              </a:rPr>
              <a:t> ton y</a:t>
            </a:r>
            <a:r>
              <a:rPr lang="pt-PT" sz="1700" baseline="30000">
                <a:latin typeface="Arial" charset="0"/>
              </a:rPr>
              <a:t>-1</a:t>
            </a:r>
            <a:r>
              <a:rPr lang="pt-PT" sz="1700">
                <a:latin typeface="Arial" charset="0"/>
              </a:rPr>
              <a:t>)</a:t>
            </a:r>
            <a:endParaRPr lang="en-GB" sz="1700">
              <a:latin typeface="Arial" charset="0"/>
            </a:endParaRPr>
          </a:p>
        </p:txBody>
      </p:sp>
      <p:pic>
        <p:nvPicPr>
          <p:cNvPr id="6" name="Picture 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292225"/>
            <a:ext cx="8713788" cy="4441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" y="107026"/>
            <a:ext cx="1480817" cy="65767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3394</TotalTime>
  <Words>2424</Words>
  <Application>Microsoft Office PowerPoint</Application>
  <PresentationFormat>On-screen Show (4:3)</PresentationFormat>
  <Paragraphs>572</Paragraphs>
  <Slides>50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50</vt:i4>
      </vt:variant>
    </vt:vector>
  </HeadingPairs>
  <TitlesOfParts>
    <vt:vector size="82" baseType="lpstr">
      <vt:lpstr>Arial Unicode MS</vt:lpstr>
      <vt:lpstr>ＭＳ Ｐゴシック</vt:lpstr>
      <vt:lpstr>宋体</vt:lpstr>
      <vt:lpstr>Arial</vt:lpstr>
      <vt:lpstr>Arial Narrow</vt:lpstr>
      <vt:lpstr>Calibri</vt:lpstr>
      <vt:lpstr>Century Gothic</vt:lpstr>
      <vt:lpstr>Cordia New</vt:lpstr>
      <vt:lpstr>굴림</vt:lpstr>
      <vt:lpstr>Times</vt:lpstr>
      <vt:lpstr>Times New Roman</vt:lpstr>
      <vt:lpstr>Trebuchet MS</vt:lpstr>
      <vt:lpstr>Wingdings</vt:lpstr>
      <vt:lpstr>Blank Presentation</vt:lpstr>
      <vt:lpstr>1_Blank Presentation</vt:lpstr>
      <vt:lpstr>4_Office Theme</vt:lpstr>
      <vt:lpstr>Tema do Office</vt:lpstr>
      <vt:lpstr>8_Default Design</vt:lpstr>
      <vt:lpstr>5_Default Design</vt:lpstr>
      <vt:lpstr>9_Default Design</vt:lpstr>
      <vt:lpstr>7_Default Design</vt:lpstr>
      <vt:lpstr>45_Blank Presentation</vt:lpstr>
      <vt:lpstr>30_Blank Presentation</vt:lpstr>
      <vt:lpstr>1_Tema do Office</vt:lpstr>
      <vt:lpstr>3_Default Design</vt:lpstr>
      <vt:lpstr>4_Default Design</vt:lpstr>
      <vt:lpstr>5_Office Theme</vt:lpstr>
      <vt:lpstr>5_Blank Presentation</vt:lpstr>
      <vt:lpstr>2_Blank Presentation</vt:lpstr>
      <vt:lpstr>2_Horizon</vt:lpstr>
      <vt:lpstr>1_Default Design</vt:lpstr>
      <vt:lpstr>Office Theme</vt:lpstr>
      <vt:lpstr>Topic 1: Aquaculture in a Global Context</vt:lpstr>
      <vt:lpstr>Aquaculture in a Global Context</vt:lpstr>
      <vt:lpstr>Aquaculture in a Global Context</vt:lpstr>
      <vt:lpstr>World capture fisheries and aquaculture (2016)</vt:lpstr>
      <vt:lpstr>The state of world fisheries and aquaculture SOFIA 2000 (FAO)</vt:lpstr>
      <vt:lpstr>The state of world fisheries and aquaculture SOFIA 2014 (FAO)</vt:lpstr>
      <vt:lpstr>The state of world fisheries and aquaculture SOFIA 2016 (FAO)</vt:lpstr>
      <vt:lpstr>Distribution of production among major fish species</vt:lpstr>
      <vt:lpstr>Capture fishery production by country SOFIA 2008 (FAO)</vt:lpstr>
      <vt:lpstr>Relevance of world aquaculture</vt:lpstr>
      <vt:lpstr>Trends in fisheries and aquaculture – SOFIA 2016</vt:lpstr>
      <vt:lpstr>Trends in fisheries and aquaculture : 2010-2035</vt:lpstr>
      <vt:lpstr>Aquaculture in a Global Context</vt:lpstr>
      <vt:lpstr>Fish as a food World per capita supply (average 2003-2005)</vt:lpstr>
      <vt:lpstr>Fish as a food World per capita supply (average 2011-2013)</vt:lpstr>
      <vt:lpstr>The state of world fisheries and aquaculture SOFIA 2016 (FAO)</vt:lpstr>
      <vt:lpstr>Aquaculture in a Global Context</vt:lpstr>
      <vt:lpstr>Aquaculture in the European Union</vt:lpstr>
      <vt:lpstr>Imports to Europe</vt:lpstr>
      <vt:lpstr>PowerPoint Presentation</vt:lpstr>
      <vt:lpstr>Legal frameworks for aquaculture</vt:lpstr>
      <vt:lpstr>Aquaculture in a Global Context</vt:lpstr>
      <vt:lpstr>Types, species, and structures</vt:lpstr>
      <vt:lpstr>PowerPoint Presentation</vt:lpstr>
      <vt:lpstr>PowerPoint Presentation</vt:lpstr>
      <vt:lpstr>养殖生态类型</vt:lpstr>
      <vt:lpstr>Aquaculture in Thailand - Mae Tak reservoir, Chiangrai Tilapia, Oreochromis niloticus</vt:lpstr>
      <vt:lpstr>Chiangrai pond culture, Thailand Tilapia, Oreochromis niloticus</vt:lpstr>
      <vt:lpstr>Aquaculture in Brazil – Santa Fé do Sul, São Paulo Tilapia, Oreochromis niloticus</vt:lpstr>
      <vt:lpstr>World’s largest offshore fish farming site (Atlantic salmon) </vt:lpstr>
      <vt:lpstr>PowerPoint Presentation</vt:lpstr>
      <vt:lpstr>Nori in Fujian, China - Porphyra yezoensis</vt:lpstr>
      <vt:lpstr>Integrated Multi-Trophic Aquaculture Vancouver Island, Canada</vt:lpstr>
      <vt:lpstr>Sanggou Bay – December 2016 Aquaculture on a different scale</vt:lpstr>
      <vt:lpstr>Aquaculture in a Global Context</vt:lpstr>
      <vt:lpstr>Sustainability criteria:  foundation in classical ecology</vt:lpstr>
      <vt:lpstr>PowerPoint Presentation</vt:lpstr>
      <vt:lpstr>PowerPoint Presentation</vt:lpstr>
      <vt:lpstr>Tilapia cage culture Laguna de Bay, Philippines</vt:lpstr>
      <vt:lpstr>Carrying Capacity – a Multidimensional Problem</vt:lpstr>
      <vt:lpstr>Different types of carrying capacity for aquaculture</vt:lpstr>
      <vt:lpstr>PowerPoint Presentation</vt:lpstr>
      <vt:lpstr>Ecosystem Approach to Aquaculture - FAO</vt:lpstr>
      <vt:lpstr>Aquaculture in a Global Context</vt:lpstr>
      <vt:lpstr>Offshore production platform idea 2015 – launched in 2017-2018 </vt:lpstr>
      <vt:lpstr>Nordlaks : An Ocean ship/cage solution to be tested</vt:lpstr>
      <vt:lpstr>Systems approach for site selection</vt:lpstr>
      <vt:lpstr>The four orders of coastal governance outcomes</vt:lpstr>
      <vt:lpstr>Summary</vt:lpstr>
      <vt:lpstr>PowerPoint Presentation</vt:lpstr>
    </vt:vector>
  </TitlesOfParts>
  <Company>IMAR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O'Hagan, Anne Marie</dc:creator>
  <cp:lastModifiedBy>Gault, Jeremy</cp:lastModifiedBy>
  <cp:revision>464</cp:revision>
  <dcterms:created xsi:type="dcterms:W3CDTF">2006-01-24T19:53:54Z</dcterms:created>
  <dcterms:modified xsi:type="dcterms:W3CDTF">2018-05-24T17:52:59Z</dcterms:modified>
</cp:coreProperties>
</file>